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61" r:id="rId1"/>
    <p:sldMasterId id="2147484646" r:id="rId2"/>
    <p:sldMasterId id="2147484655" r:id="rId3"/>
    <p:sldMasterId id="2147485186" r:id="rId4"/>
    <p:sldMasterId id="2147485189" r:id="rId5"/>
  </p:sldMasterIdLst>
  <p:notesMasterIdLst>
    <p:notesMasterId r:id="rId62"/>
  </p:notesMasterIdLst>
  <p:handoutMasterIdLst>
    <p:handoutMasterId r:id="rId63"/>
  </p:handoutMasterIdLst>
  <p:sldIdLst>
    <p:sldId id="1119" r:id="rId6"/>
    <p:sldId id="1247" r:id="rId7"/>
    <p:sldId id="1021" r:id="rId8"/>
    <p:sldId id="1183" r:id="rId9"/>
    <p:sldId id="1197" r:id="rId10"/>
    <p:sldId id="1198" r:id="rId11"/>
    <p:sldId id="1184" r:id="rId12"/>
    <p:sldId id="1250" r:id="rId13"/>
    <p:sldId id="1200" r:id="rId14"/>
    <p:sldId id="1201" r:id="rId15"/>
    <p:sldId id="1202" r:id="rId16"/>
    <p:sldId id="1203" r:id="rId17"/>
    <p:sldId id="1191" r:id="rId18"/>
    <p:sldId id="1204" r:id="rId19"/>
    <p:sldId id="1249" r:id="rId20"/>
    <p:sldId id="1255" r:id="rId21"/>
    <p:sldId id="1256" r:id="rId22"/>
    <p:sldId id="1257" r:id="rId23"/>
    <p:sldId id="1251" r:id="rId24"/>
    <p:sldId id="1252" r:id="rId25"/>
    <p:sldId id="1194" r:id="rId26"/>
    <p:sldId id="1193" r:id="rId27"/>
    <p:sldId id="1265" r:id="rId28"/>
    <p:sldId id="1211" r:id="rId29"/>
    <p:sldId id="1207" r:id="rId30"/>
    <p:sldId id="1208" r:id="rId31"/>
    <p:sldId id="1209" r:id="rId32"/>
    <p:sldId id="1210" r:id="rId33"/>
    <p:sldId id="1215" r:id="rId34"/>
    <p:sldId id="1213" r:id="rId35"/>
    <p:sldId id="1077" r:id="rId36"/>
    <p:sldId id="1217" r:id="rId37"/>
    <p:sldId id="1270" r:id="rId38"/>
    <p:sldId id="1273" r:id="rId39"/>
    <p:sldId id="1079" r:id="rId40"/>
    <p:sldId id="1080" r:id="rId41"/>
    <p:sldId id="1081" r:id="rId42"/>
    <p:sldId id="1082" r:id="rId43"/>
    <p:sldId id="1083" r:id="rId44"/>
    <p:sldId id="1267" r:id="rId45"/>
    <p:sldId id="1218" r:id="rId46"/>
    <p:sldId id="1086" r:id="rId47"/>
    <p:sldId id="1087" r:id="rId48"/>
    <p:sldId id="1269" r:id="rId49"/>
    <p:sldId id="1228" r:id="rId50"/>
    <p:sldId id="1229" r:id="rId51"/>
    <p:sldId id="1219" r:id="rId52"/>
    <p:sldId id="1271" r:id="rId53"/>
    <p:sldId id="1274" r:id="rId54"/>
    <p:sldId id="1227" r:id="rId55"/>
    <p:sldId id="1216" r:id="rId56"/>
    <p:sldId id="1097" r:id="rId57"/>
    <p:sldId id="1275" r:id="rId58"/>
    <p:sldId id="1248" r:id="rId59"/>
    <p:sldId id="1123" r:id="rId60"/>
    <p:sldId id="1014" r:id="rId61"/>
  </p:sldIdLst>
  <p:sldSz cx="9144000" cy="5143500" type="screen16x9"/>
  <p:notesSz cx="5788025" cy="84883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9999"/>
    <a:srgbClr val="FF7C80"/>
    <a:srgbClr val="FF5050"/>
    <a:srgbClr val="FF00FF"/>
    <a:srgbClr val="0033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2" autoAdjust="0"/>
    <p:restoredTop sz="76621" autoAdjust="0"/>
  </p:normalViewPr>
  <p:slideViewPr>
    <p:cSldViewPr>
      <p:cViewPr varScale="1">
        <p:scale>
          <a:sx n="128" d="100"/>
          <a:sy n="128" d="100"/>
        </p:scale>
        <p:origin x="70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EB94CD-8227-44B1-B9F7-53E7BE271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508733" cy="424215"/>
          </a:xfrm>
          <a:prstGeom prst="rect">
            <a:avLst/>
          </a:prstGeom>
        </p:spPr>
        <p:txBody>
          <a:bodyPr vert="horz" wrap="square" lIns="75279" tIns="37640" rIns="75279" bIns="3764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71938-A35B-4482-998D-F4B39DC53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77933" y="0"/>
            <a:ext cx="2508733" cy="424215"/>
          </a:xfrm>
          <a:prstGeom prst="rect">
            <a:avLst/>
          </a:prstGeom>
        </p:spPr>
        <p:txBody>
          <a:bodyPr vert="horz" wrap="square" lIns="75279" tIns="37640" rIns="75279" bIns="3764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7DADF4F-DD1A-4563-9D2E-3DABB5A863D3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E0BB2C-EF7C-473E-877B-4058D9998D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062793"/>
            <a:ext cx="2508733" cy="424214"/>
          </a:xfrm>
          <a:prstGeom prst="rect">
            <a:avLst/>
          </a:prstGeom>
        </p:spPr>
        <p:txBody>
          <a:bodyPr vert="horz" wrap="square" lIns="75279" tIns="37640" rIns="75279" bIns="3764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CD977-F2C2-46ED-894B-9200845546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77933" y="8062793"/>
            <a:ext cx="2508733" cy="424214"/>
          </a:xfrm>
          <a:prstGeom prst="rect">
            <a:avLst/>
          </a:prstGeom>
        </p:spPr>
        <p:txBody>
          <a:bodyPr vert="horz" wrap="square" lIns="75279" tIns="37640" rIns="75279" bIns="376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8F88BA4-320E-4349-96DA-1340665411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46C2891A-FAFC-42D5-A385-2A5495C6AA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08733" cy="42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5277" tIns="37639" rIns="75277" bIns="376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73334A1B-C78D-4A5A-A376-05C15131DB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277933" y="0"/>
            <a:ext cx="2508733" cy="42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5277" tIns="37639" rIns="75277" bIns="376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E8DCAE4-2A98-4A58-9D6B-CF2DFACE74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8" y="636588"/>
            <a:ext cx="5657850" cy="3182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65" name="Rectangle 5">
            <a:extLst>
              <a:ext uri="{FF2B5EF4-FFF2-40B4-BE49-F238E27FC236}">
                <a16:creationId xmlns:a16="http://schemas.microsoft.com/office/drawing/2014/main" id="{2D8A2794-DBBF-45BB-8A14-FDE03E2A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8939" y="4032075"/>
            <a:ext cx="4630148" cy="3819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5277" tIns="37639" rIns="75277" bIns="37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566" name="Rectangle 6">
            <a:extLst>
              <a:ext uri="{FF2B5EF4-FFF2-40B4-BE49-F238E27FC236}">
                <a16:creationId xmlns:a16="http://schemas.microsoft.com/office/drawing/2014/main" id="{91DFF9BF-67C8-472D-8A42-4B4D21BDC1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62793"/>
            <a:ext cx="2508733" cy="424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5277" tIns="37639" rIns="75277" bIns="376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67" name="Rectangle 7">
            <a:extLst>
              <a:ext uri="{FF2B5EF4-FFF2-40B4-BE49-F238E27FC236}">
                <a16:creationId xmlns:a16="http://schemas.microsoft.com/office/drawing/2014/main" id="{8AF9359D-097F-4AC3-BB23-226FF469A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77933" y="8062793"/>
            <a:ext cx="2508733" cy="424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5277" tIns="37639" rIns="75277" bIns="376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panose="020B0604020202020204" pitchFamily="34" charset="0"/>
              </a:defRPr>
            </a:lvl1pPr>
          </a:lstStyle>
          <a:p>
            <a:fld id="{5CE39CB7-A19C-4F71-83A9-2A021901477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0D72BA8-7C23-44DA-8E31-93518C1C55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582106F8-5125-4AD0-90FE-66671B47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1E62534D-9BDE-43C7-9050-394F86D52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05472" indent="-269979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89412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3549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60399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351123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741846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132569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523292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BCA034-6DA2-47DD-834B-7A92B9E45466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E1EA725-287A-4150-883A-3C19AEEC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2A3DC7-6AC2-486D-B76B-51231BA8F98B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1012E0-AD01-40A4-AC56-69CF3E93E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34EAC85-0565-41D0-B81D-3548A8EEA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F6D69DC-7310-419C-9764-EB651248E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D80C7-6628-4B70-875D-5866830003DD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19C8E66-46FC-4985-8E6F-0DFA429F5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CC159DA-EFDF-49BA-A8BA-138C6BE45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9B897BE-CEC6-4A8A-993D-787884D42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86EA01-01E4-4B71-8709-0A4466156B4D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892720-CA3E-48AB-8905-F8FE6E5A2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F6D7524-AE2C-489F-8284-4F27C51B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86F93B7-8AFC-498F-95F5-AC041866CA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300336A-59F6-43A0-9A28-7F18AAA1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0CFE080-9D8F-4598-95F5-3A62CD2C0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9EF247-F19C-4549-B4C8-E9DD08AEFCEF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15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8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16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320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17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41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18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2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19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51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657845" indent="-252288"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013221" indent="-202102"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418777" indent="-202102"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822980" indent="-202102"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213617" indent="-202102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604257" indent="-202102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994895" indent="-202102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385533" indent="-202102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781446">
              <a:defRPr/>
            </a:pPr>
            <a:fld id="{ED13AA36-BB1E-4090-AB44-27B03CF5D1F3}" type="slidenum">
              <a:rPr lang="zh-CN" altLang="en-US" sz="1000" b="0">
                <a:solidFill>
                  <a:srgbClr val="000000"/>
                </a:solidFill>
                <a:latin typeface="Arial" panose="020B0604020202020204" pitchFamily="34" charset="0"/>
              </a:rPr>
              <a:pPr defTabSz="781446">
                <a:defRPr/>
              </a:pPr>
              <a:t>2</a:t>
            </a:fld>
            <a:endParaRPr lang="en-US" altLang="zh-CN" sz="1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7684" y="2878662"/>
            <a:ext cx="6426174" cy="27273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56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E8A678-86E9-4505-85AA-139FB7E8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C013C9A-3F08-4AB4-9CCA-A7F66B2A2E6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20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A316B8-D4FB-4CBE-ADF9-AE3748FF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F988D-EE9A-4DAA-B951-09A69B4DA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3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902FEB4-8EC8-4C17-85F6-5DEC5E53C4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D4CC0C7-C8CB-4CC7-9ACD-4E87008A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1E4F6FE3-9993-471B-9519-6BA61E7A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A86BF1-51BA-47D0-9751-E60883022C70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66B2A03-5272-40EA-9AF9-647F14D42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BA12391D-8801-49DD-A85A-CAD7058F59FB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22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877EA51-5018-4762-9BEC-DF3127EF1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8DFDCB-CB2E-40CB-9FBA-DFE200128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3CE70BD8-A9FB-4AC2-B0DD-77FD43F4D4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24D35B0D-88FE-449E-8EFC-EBEC20A2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7E1F076-51D5-40C8-833F-1009CA691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E3BEFF0E-C190-47B7-BC5A-B87F5F5F9A09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23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3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5778AA9-4718-40B1-838B-163F9B3B13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F3451E24-733F-43B3-B154-8E4F4918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FC76FDAE-E4BC-44F5-829D-F103705C0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FC7463-5C65-4C07-AD43-0D635929A6C8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4645C4B-1C83-4D2A-BF53-AA51069C5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91102C-D9C3-4221-AB9A-73E1B75DC42D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C368DFF-614C-4A0E-86A0-58E8F13E5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9BB3163-DE9A-42D5-A1C1-795C9B89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4ECB93B-8D8D-4CB3-9D3F-A13E7D02F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225BEA-C2EC-4274-ACFC-BE7FAA7421DC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FD53EAC-B502-4DD4-8855-1309A346EE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B364461-B399-4551-BD03-2A9461F91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A506FC5-22D2-4467-AF55-DD9BC4C9E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63D98-FDAE-4428-A543-B59B8812DCE6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EC2CDFD-D4D7-4E5B-8C79-88A323465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48D719A-E182-4612-A174-0C6BA7058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4AD8783-17EB-4323-92A3-AE424AE9A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E1100C-7B79-4365-9DD3-3F57716C2EA5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ED0F52B-BAD6-45C1-A166-3C46A7528F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6C7B322-E0EC-4001-8C0D-370E14341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F38A3DE-07F7-44B4-9304-509153003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678B99-4563-40F4-9A65-CE80CA8FDCB2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4554431-8173-47C1-96B1-C5B722E41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D696FBB-069D-4621-8D9F-53C5B3D7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>
            <a:extLst>
              <a:ext uri="{FF2B5EF4-FFF2-40B4-BE49-F238E27FC236}">
                <a16:creationId xmlns:a16="http://schemas.microsoft.com/office/drawing/2014/main" id="{49655056-CE38-4CB7-A7E1-5AFF79475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>
            <a:extLst>
              <a:ext uri="{FF2B5EF4-FFF2-40B4-BE49-F238E27FC236}">
                <a16:creationId xmlns:a16="http://schemas.microsoft.com/office/drawing/2014/main" id="{9786AE60-E263-4CD1-99AA-681DBF77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7332" name="灯片编号占位符 3">
            <a:extLst>
              <a:ext uri="{FF2B5EF4-FFF2-40B4-BE49-F238E27FC236}">
                <a16:creationId xmlns:a16="http://schemas.microsoft.com/office/drawing/2014/main" id="{278B0CAF-1F8D-4616-9C22-A303A1CF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97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 defTabSz="842497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 defTabSz="842497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 defTabSz="842497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 defTabSz="842497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defTabSz="842497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defTabSz="842497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defTabSz="842497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defTabSz="842497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AE3157C5-A4B5-487A-890B-CEE86DC26D4F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  <a:defRPr/>
              </a:pPr>
              <a:t>3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0425B7D-58D6-4842-9F4F-61F96C7C5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2C0B5B2-CA75-4AC1-AE3B-4FFABB17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08AEC75-759D-430E-B18F-D514411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25CF41-28AC-4033-B207-8E55CB6235F1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50FDDC1D-0C25-4A15-8736-D7BC7F5E1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E88C614F-3AED-4E22-B594-3600A34A1F42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31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6485DAE5-F1DF-4BE3-ACCC-F579B0D14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D56A14AB-C39B-4648-9E7B-B73D5661C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E8692F8-E381-451E-AE0E-EC002B210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7E253C-D48D-4E1B-914D-167FE832E0EC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16BE0CE-51D6-4428-B3CF-3E7386A93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6FCEA50-709B-4039-8ADB-224CC8A34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0425B7D-58D6-4842-9F4F-61F96C7C5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2C0B5B2-CA75-4AC1-AE3B-4FFABB17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08AEC75-759D-430E-B18F-D514411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7425CF41-28AC-4033-B207-8E55CB6235F1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33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74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>
            <a:extLst>
              <a:ext uri="{FF2B5EF4-FFF2-40B4-BE49-F238E27FC236}">
                <a16:creationId xmlns:a16="http://schemas.microsoft.com/office/drawing/2014/main" id="{58F2E2A6-A99D-4625-9F63-1A20976EB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备注占位符 2">
            <a:extLst>
              <a:ext uri="{FF2B5EF4-FFF2-40B4-BE49-F238E27FC236}">
                <a16:creationId xmlns:a16="http://schemas.microsoft.com/office/drawing/2014/main" id="{1BD94952-A406-4B43-B595-C6A815E4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3716" name="灯片编号占位符 3">
            <a:extLst>
              <a:ext uri="{FF2B5EF4-FFF2-40B4-BE49-F238E27FC236}">
                <a16:creationId xmlns:a16="http://schemas.microsoft.com/office/drawing/2014/main" id="{0A2A4AB5-A248-4526-A385-66E9E43C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3F2044-1645-44B0-9188-048AED821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174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FE373DA-AE2B-4D66-8E0D-FB5202501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60B65D93-9D43-4054-9E70-7F2D6DD7EA9A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35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A02FEA8B-562E-42C0-B788-8747485FC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145793F7-5189-4C7C-9FB0-E8C05F786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D2FFA45B-F9AF-4D13-BA6C-52595CABE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03D7270F-FB5D-4D3A-B8F5-193D7411DDB3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36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5FD5CD-BA2A-462C-BCD1-DB69BBF16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B48525D9-67CB-4F6B-B8BB-580B513C9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30EF374A-6688-4215-854E-90499A3A1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8AEAE1E6-A80C-46DE-A406-0B8DE9F84053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37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A4F02282-2D1C-4DF6-B8CB-98A0878D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CB0C5D86-940C-4716-A56C-669148B7B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>
            <a:extLst>
              <a:ext uri="{FF2B5EF4-FFF2-40B4-BE49-F238E27FC236}">
                <a16:creationId xmlns:a16="http://schemas.microsoft.com/office/drawing/2014/main" id="{198CC6FA-0FAA-4A8F-8A42-679B27656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>
            <a:extLst>
              <a:ext uri="{FF2B5EF4-FFF2-40B4-BE49-F238E27FC236}">
                <a16:creationId xmlns:a16="http://schemas.microsoft.com/office/drawing/2014/main" id="{9E03D0BF-28A4-411F-90B2-FC254475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1908" name="灯片编号占位符 3">
            <a:extLst>
              <a:ext uri="{FF2B5EF4-FFF2-40B4-BE49-F238E27FC236}">
                <a16:creationId xmlns:a16="http://schemas.microsoft.com/office/drawing/2014/main" id="{CAEBC090-B1A8-42CC-BD04-42D162089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4F39D38C-16C2-403E-87E0-15F8D2919944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38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>
            <a:extLst>
              <a:ext uri="{FF2B5EF4-FFF2-40B4-BE49-F238E27FC236}">
                <a16:creationId xmlns:a16="http://schemas.microsoft.com/office/drawing/2014/main" id="{12BFF831-DA63-41CF-99EE-507B4A215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备注占位符 2">
            <a:extLst>
              <a:ext uri="{FF2B5EF4-FFF2-40B4-BE49-F238E27FC236}">
                <a16:creationId xmlns:a16="http://schemas.microsoft.com/office/drawing/2014/main" id="{9FCD239C-3F90-4B6A-AC56-9C9A9F55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956" name="灯片编号占位符 3">
            <a:extLst>
              <a:ext uri="{FF2B5EF4-FFF2-40B4-BE49-F238E27FC236}">
                <a16:creationId xmlns:a16="http://schemas.microsoft.com/office/drawing/2014/main" id="{43AA0653-7BB7-4A4F-B90B-F08181FEE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F2FC3D5C-D4F3-4D54-A1B4-339298D058E9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39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4795C1A-3F92-4FD2-9BF3-C5B5EC8237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A70892F6-4154-4EF5-BEFF-39E6ECF3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D661DF8-20AD-4A91-9BE4-C58811817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48BEE0-47C3-43FE-BCAF-B84B4D49E7BD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E8692F8-E381-451E-AE0E-EC002B210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9F7E253C-D48D-4E1B-914D-167FE832E0EC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40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16BE0CE-51D6-4428-B3CF-3E7386A93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6FCEA50-709B-4039-8ADB-224CC8A34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20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FAB5B699-6CC0-4413-8478-1A8C3A7C82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41222EEA-2638-4F7D-85EA-D2B3F9CB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56178D0C-152F-4AA5-AA68-CE048E74C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762816-DCCE-4A50-8BE9-5D1BABC64800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>
            <a:extLst>
              <a:ext uri="{FF2B5EF4-FFF2-40B4-BE49-F238E27FC236}">
                <a16:creationId xmlns:a16="http://schemas.microsoft.com/office/drawing/2014/main" id="{7B910F32-1217-4D5D-B49C-571E9B395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备注占位符 2">
            <a:extLst>
              <a:ext uri="{FF2B5EF4-FFF2-40B4-BE49-F238E27FC236}">
                <a16:creationId xmlns:a16="http://schemas.microsoft.com/office/drawing/2014/main" id="{6162EB52-F748-4355-B735-07A2DAB5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04" name="灯片编号占位符 3">
            <a:extLst>
              <a:ext uri="{FF2B5EF4-FFF2-40B4-BE49-F238E27FC236}">
                <a16:creationId xmlns:a16="http://schemas.microsoft.com/office/drawing/2014/main" id="{F9D9DD43-3CED-43ED-867F-05C70BCD1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CEEEFA21-08D4-49DF-96B3-B592AE8C0C60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42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>
            <a:extLst>
              <a:ext uri="{FF2B5EF4-FFF2-40B4-BE49-F238E27FC236}">
                <a16:creationId xmlns:a16="http://schemas.microsoft.com/office/drawing/2014/main" id="{C5F1BF2B-53C8-4935-9D35-4600DAB49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>
            <a:extLst>
              <a:ext uri="{FF2B5EF4-FFF2-40B4-BE49-F238E27FC236}">
                <a16:creationId xmlns:a16="http://schemas.microsoft.com/office/drawing/2014/main" id="{7AA571D7-1182-4998-A7AD-AF60FB73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52" name="灯片编号占位符 3">
            <a:extLst>
              <a:ext uri="{FF2B5EF4-FFF2-40B4-BE49-F238E27FC236}">
                <a16:creationId xmlns:a16="http://schemas.microsoft.com/office/drawing/2014/main" id="{C10BA191-344F-4518-8203-AF2EAFC15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0002E699-F9A0-4AE7-BA72-A45B990B538A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43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8C38EF2D-057E-434A-95D8-37F3E32C1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4720B0D6-64D6-424E-89FD-7DE61919CFE8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44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D7C48D17-6D84-42C8-9E37-45A9080DD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2EB216B4-A9D1-4648-A201-B12C5F8FB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40E7EF8-0383-47EE-BEDB-ED234003A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27EB7-776A-4C77-ADFF-9B6D655C2E92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A6C6B13-855E-435D-8FD5-51BE03888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85CE5D8-33DC-44CD-9743-7AAE1767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7330C69-D0FB-49B2-8B9E-9C3653036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C735D4-E2BA-408A-86D4-1AAE5EB133DC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F12ACE5-F413-4827-9CDE-AD412B4C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0CD32B7-D436-4E75-933F-B10DE605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707A8B1-D5A8-4692-BE0B-BF144DD30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154880-C396-415E-97C4-2BE42F2AD425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47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6029A25-A592-4C10-9601-F23BD8E85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7309C50-3B76-488B-8DA8-7502168D7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FAB5B699-6CC0-4413-8478-1A8C3A7C82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41222EEA-2638-4F7D-85EA-D2B3F9CB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56178D0C-152F-4AA5-AA68-CE048E74C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47762816-DCCE-4A50-8BE9-5D1BABC64800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48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397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>
            <a:extLst>
              <a:ext uri="{FF2B5EF4-FFF2-40B4-BE49-F238E27FC236}">
                <a16:creationId xmlns:a16="http://schemas.microsoft.com/office/drawing/2014/main" id="{3F38AD7C-CE51-4E89-9DFA-51689B71A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>
            <a:extLst>
              <a:ext uri="{FF2B5EF4-FFF2-40B4-BE49-F238E27FC236}">
                <a16:creationId xmlns:a16="http://schemas.microsoft.com/office/drawing/2014/main" id="{7FA82E8E-BE63-4C30-BFEC-765CCD6E6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44" name="灯片编号占位符 3">
            <a:extLst>
              <a:ext uri="{FF2B5EF4-FFF2-40B4-BE49-F238E27FC236}">
                <a16:creationId xmlns:a16="http://schemas.microsoft.com/office/drawing/2014/main" id="{38483C8E-18C5-4FAB-8E52-858B3CB7F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82373B-72FC-4860-A643-C2BE131C233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30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08C5CA71-6C28-4609-9752-AE305E6963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BC30D01-F850-4535-8AF6-EE5E8926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238AC7B-F04C-4D2C-B7B8-FE456FFFC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A828D4-6F66-4125-96DE-B669E9E0B9A3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72D98DF-AE63-4C7E-A86B-ACE1CFDF2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B9FDED-1AB8-4906-947E-82243BCE26F8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6CDC2E8-DA69-4159-8741-8D22A52F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E2CB076-A352-4B66-81E4-CD50F0E79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970" y="4149986"/>
            <a:ext cx="4457554" cy="39317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45DCDAA-F93B-49A0-8CE2-3C3A7E3E5A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02266A6D-2F32-4DF4-8EA1-0A4493A3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0BD02A4-568A-4047-8678-5E5EE8A8F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5E6994-E60F-4D58-8F30-0382273D372A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>
            <a:extLst>
              <a:ext uri="{FF2B5EF4-FFF2-40B4-BE49-F238E27FC236}">
                <a16:creationId xmlns:a16="http://schemas.microsoft.com/office/drawing/2014/main" id="{99BF8253-4CC7-4D68-BADF-24D2BF155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6984FF-D284-4A5B-B41D-C07138D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4436" name="灯片编号占位符 3">
            <a:extLst>
              <a:ext uri="{FF2B5EF4-FFF2-40B4-BE49-F238E27FC236}">
                <a16:creationId xmlns:a16="http://schemas.microsoft.com/office/drawing/2014/main" id="{67DB41DD-8457-4804-AE58-F0310E0D4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B54028C2-AB31-45E3-BCFB-91755B62B0E2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52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>
            <a:extLst>
              <a:ext uri="{FF2B5EF4-FFF2-40B4-BE49-F238E27FC236}">
                <a16:creationId xmlns:a16="http://schemas.microsoft.com/office/drawing/2014/main" id="{D4DE7C5B-664F-40B1-9648-7B4B74D41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8508F-77CB-48A1-8FF6-A8F3F92485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2FFA8FF4-905D-42AE-896A-29EA6B092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>
            <a:extLst>
              <a:ext uri="{FF2B5EF4-FFF2-40B4-BE49-F238E27FC236}">
                <a16:creationId xmlns:a16="http://schemas.microsoft.com/office/drawing/2014/main" id="{8AB6D308-59C9-4179-8E52-AB314976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4564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72D98DF-AE63-4C7E-A86B-ACE1CFDF2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0FB9FDED-1AB8-4906-947E-82243BCE26F8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54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6CDC2E8-DA69-4159-8741-8D22A52F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E2CB076-A352-4B66-81E4-CD50F0E79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970" y="4149986"/>
            <a:ext cx="4457554" cy="39317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5975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9287E84C-6325-4B91-BE3C-BEB2655F68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E53E3B8B-4867-4BE0-8D99-3E02E67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4240C2C2-B65B-41DF-B1D9-D2DDBFDC7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05472" indent="-269979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89412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3549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60399" indent="-214355" defTabSz="904904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351123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741846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132569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523292" indent="-214355" defTabSz="90490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BCCD92-E097-47AD-9E69-43912434CE8A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7B2CE7C4-E7D9-484B-B3F3-CABF49E15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639F70DD-85A5-4D49-9C38-9C27321164CC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56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569871E7-056A-4936-B04E-535E18450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04F37442-21E1-4562-ACBA-0E726B6B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B2D5D8D6-B6F1-4FDB-B307-2CEDC4AC69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B3D8367-E9EA-4C49-9ACA-44E58A72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4E7FA63F-2234-45D2-A723-68CD45542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7989" indent="-252342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3439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1908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3375" indent="-20214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14098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04821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95544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86267" indent="-20214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BD57B-B2BF-413B-8E45-D3A8D541C8D8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9EE78DA-F740-4A27-BF40-4793A077E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0B4676-7BC9-4B34-A7AA-9CCFEE50E884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2D2762B-31AF-42AF-9CAB-6FE3CF733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47B29BF-25F1-46AE-985B-B6B7CAF72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9CBB49C-9DDA-4023-8FA8-33FF3B30B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81446">
              <a:spcBef>
                <a:spcPct val="0"/>
              </a:spcBef>
              <a:defRPr/>
            </a:pPr>
            <a:fld id="{0F30C956-AC7A-4F66-B7F6-FAE13E16EB32}" type="slidenum">
              <a:rPr lang="zh-CN" altLang="en-US" sz="1000">
                <a:solidFill>
                  <a:srgbClr val="000000"/>
                </a:solidFill>
              </a:rPr>
              <a:pPr defTabSz="781446">
                <a:spcBef>
                  <a:spcPct val="0"/>
                </a:spcBef>
                <a:defRPr/>
              </a:pPr>
              <a:t>8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3BA9D77-AA56-40A9-BB54-0ED8226BF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3A94E2F-86EE-4B88-A35A-B6508B45A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81446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5A28BBD-16CD-4FB9-A14F-7697E29E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3569" indent="-242846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75452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66175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55541" indent="-194005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46264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36987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27710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18433" indent="-194005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1DFAE0-C0F8-4D54-B7FA-9E805ACBDDEF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AA10C11-8EDF-4E21-87C1-848F34385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66293A-99A9-4E4F-B0D3-D7AF6B8E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18" y="4032075"/>
            <a:ext cx="4244189" cy="38192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5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B77818A3-C83F-4F7D-9DFC-3FFC01840BB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6">
              <a:extLst>
                <a:ext uri="{FF2B5EF4-FFF2-40B4-BE49-F238E27FC236}">
                  <a16:creationId xmlns:a16="http://schemas.microsoft.com/office/drawing/2014/main" id="{600EE096-A7D8-4A94-BEE8-369EF34B22E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DD87DD09-3E3B-4EE5-8A01-1FEA1321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CA5EE9-D498-4F72-BBE6-B033267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F6B107-2524-4C99-B1D3-76BFB1D3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F5E0E1-37FD-41E3-BB5D-FAC838C6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97E2E95-47C3-44F9-88EC-D907B8748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937F1682-71AD-4294-ABFE-0B6BAAD2A0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6">
              <a:extLst>
                <a:ext uri="{FF2B5EF4-FFF2-40B4-BE49-F238E27FC236}">
                  <a16:creationId xmlns:a16="http://schemas.microsoft.com/office/drawing/2014/main" id="{159531E0-D58B-4DA0-BED4-E998560153B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39A9DDB-11F2-4408-8B74-904DE237B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DC9B0A-09E1-4A5F-B5F7-12E5DB5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9B74EC2-1349-42CF-81AE-82C49F2E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781E0B-DFF8-41B1-B0C2-FDF18ED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C499191-264B-4192-8EE8-4A8EA5458E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9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501BEAB-2243-41CC-80C2-D825FE92467C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D55C09F-02DF-41B8-A77C-65BE4FA128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71086AF-2C7E-4BF3-95E7-3A05A9C757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A3A50722-D544-45F8-9205-35089206F4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E51E2CE-BA08-4DAF-A439-2E12BDEB9F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2FDB915-4257-4B9A-ACD8-7ECAE121B2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D8AD7B5-3E86-42A6-AFED-C81B4919F1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15ABF8-F41D-4371-8357-8E088BD2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F67DC4-F11E-4829-81DC-3A2CE8DF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C90D311-F833-4B04-835D-7FCAFC0C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FB585B34-92D8-4718-AC9A-88A11BD16B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589-67FD-4E83-8041-769E607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9C08-3347-465D-9E0D-29A1392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63F9-27D5-4DAB-A3DE-C50FD2A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42BFD208-4244-4997-A16D-7E029DB495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3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9E62A6DB-DCB8-4A24-81F1-78B632A3F238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DA9AF08-7D3B-457B-9D49-A6A7E79FD8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3481650-F5B8-4E31-89C0-32BF0870EB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8761D13-E7C6-4D9D-B524-2D516FFD26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9EC6EF1-377E-43E5-AB9A-0D7FA9CE10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1BFC682-8076-44C1-9255-11A738665C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B2FE1D81-14DB-440F-A583-33C1593068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9739C0F-8DA4-4380-9EFB-2035AE0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6A9176-825C-4922-A4EA-52025908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C360CDA-8116-479A-B5F9-DD3D2B54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39AE74E-2D76-4BF3-9670-BF1CB5BCF4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7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2423-9462-4B89-BF06-44F49128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EE0E9-08F4-4DD8-B5A7-85E18685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0382-05EB-490B-AA3B-767F9B31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19A198D2-09DC-4991-B046-D67F6DDC98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7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54DE9C-EF8A-434A-A9AF-80EBC91D7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0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76E3E9-DC9E-4990-BCC9-4E58880CF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9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C37539-E4DF-47E9-892E-2991461E42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>
            <a:extLst>
              <a:ext uri="{FF2B5EF4-FFF2-40B4-BE49-F238E27FC236}">
                <a16:creationId xmlns:a16="http://schemas.microsoft.com/office/drawing/2014/main" id="{9B25F9CE-8995-4AFA-A1C7-831F51CBEC6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>
              <a:extLst>
                <a:ext uri="{FF2B5EF4-FFF2-40B4-BE49-F238E27FC236}">
                  <a16:creationId xmlns:a16="http://schemas.microsoft.com/office/drawing/2014/main" id="{B0EDECB9-FE95-4DCD-98F0-3335F941596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五边形 8">
              <a:extLst>
                <a:ext uri="{FF2B5EF4-FFF2-40B4-BE49-F238E27FC236}">
                  <a16:creationId xmlns:a16="http://schemas.microsoft.com/office/drawing/2014/main" id="{748EA5E7-C394-4347-8E7A-1CBA8133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0" r:id="rId1"/>
    <p:sldLayoutId id="21474851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761146E-3988-4888-B3E2-1D5C0314C720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1A598933-05B2-4416-9D63-15753F3D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DEA26CEE-1510-49DA-BB02-9BB7E8740A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29D87344-2995-4C0F-B423-F6AA555656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51543F26-E08E-4C81-9931-228C811F3A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F83C2A0F-2B63-42B0-BAFB-07E44F99EB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4BFD06F2-D2F2-493B-8C31-8DB2B3CBA1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DBAB0CC3-BE08-45C1-86D3-7A267F45B6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DF1F-9AA6-4213-A984-6F072D1A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9E78-8341-44ED-8CF9-83ADF93F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A441-9159-46DA-8866-6F380644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2037BC2E-BB8A-43BD-848E-3CCCE69C92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DBEFB597-3FF9-4FA0-908E-D3CF6E08BF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2" r:id="rId1"/>
    <p:sldLayoutId id="21474851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D7257F-43B5-4120-B085-481232887827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CC441C60-DA0B-4EAB-9A63-7A94C1835E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9D3631D5-EA9A-4715-A7AD-1CBEBFB662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BA7C86C6-B844-4B0C-B2AA-1990A7464F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E16A67B1-3A76-4502-B11F-5C57C4C326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7B885215-0C38-4013-9BD6-FFC321FA91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C53DE577-C56B-4F88-A6BE-6CF306F8C4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8806A5C2-25F6-4988-9C1E-E26E6527C6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AF99-6BBA-4063-8C1A-F52C1E961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6979-43B5-4F4E-9522-751AFE240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2238-8DA7-470A-8A5A-43F3F80FF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1315E620-DC1D-47DC-A032-9DC60A13577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08F1204D-C6B8-4528-B28B-0DD6781474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latin typeface="Tahoma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latin typeface="Tahoma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BDCB7CAD-2C0E-4EC3-AA0F-652A11C2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51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57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61" indent="-2714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5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385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464" indent="-22700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2992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16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39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064" indent="-228588" algn="l" defTabSz="914355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887618-94AB-4B2F-8A84-8ADBFF6F37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>
            <a:extLst>
              <a:ext uri="{FF2B5EF4-FFF2-40B4-BE49-F238E27FC236}">
                <a16:creationId xmlns:a16="http://schemas.microsoft.com/office/drawing/2014/main" id="{25AE487C-06B5-4CEA-B4A8-B3D38B84440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>
              <a:extLst>
                <a:ext uri="{FF2B5EF4-FFF2-40B4-BE49-F238E27FC236}">
                  <a16:creationId xmlns:a16="http://schemas.microsoft.com/office/drawing/2014/main" id="{F1C7EEB0-6112-43BF-AEDC-895C004FD1C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cs typeface="楷体_GB2312" charset="0"/>
              </a:endParaRPr>
            </a:p>
          </p:txBody>
        </p:sp>
        <p:sp>
          <p:nvSpPr>
            <p:cNvPr id="17" name="五边形 8">
              <a:extLst>
                <a:ext uri="{FF2B5EF4-FFF2-40B4-BE49-F238E27FC236}">
                  <a16:creationId xmlns:a16="http://schemas.microsoft.com/office/drawing/2014/main" id="{D8B796D2-1384-4B85-811B-6E849D04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G:\QQ截图201607142012副本.jpg">
            <a:extLst>
              <a:ext uri="{FF2B5EF4-FFF2-40B4-BE49-F238E27FC236}">
                <a16:creationId xmlns:a16="http://schemas.microsoft.com/office/drawing/2014/main" id="{644321A4-6AAC-4461-A2E6-1A519248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E400B0A-FBA2-4536-AF11-CD91DD053554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第八章 </a:t>
            </a:r>
            <a:endParaRPr lang="en-US" altLang="zh-CN" sz="24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代码优化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F2D41F-8AB6-4A58-8509-9520922289F5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95A962-8C48-4282-9C36-163F94FD9501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800" b="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58AC085B-43E5-40E6-8F20-E9D6B676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36867" name="组合 49">
            <a:extLst>
              <a:ext uri="{FF2B5EF4-FFF2-40B4-BE49-F238E27FC236}">
                <a16:creationId xmlns:a16="http://schemas.microsoft.com/office/drawing/2014/main" id="{627D5F57-36BA-4FF7-B08F-F94CBE6D239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D8BD7986-CB6D-4C79-B03C-C84BF28A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B0DD5689-FDD3-42EF-B476-64353989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873" name="Rectangle 6">
              <a:extLst>
                <a:ext uri="{FF2B5EF4-FFF2-40B4-BE49-F238E27FC236}">
                  <a16:creationId xmlns:a16="http://schemas.microsoft.com/office/drawing/2014/main" id="{27210AF7-3AB1-4932-948F-FD5DF60D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4" name="Rectangle 7">
              <a:extLst>
                <a:ext uri="{FF2B5EF4-FFF2-40B4-BE49-F238E27FC236}">
                  <a16:creationId xmlns:a16="http://schemas.microsoft.com/office/drawing/2014/main" id="{93B2D965-C5AA-478E-ABE1-4F791737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FB442632-BC3C-4976-97A7-3AD6BAF1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876" name="Line 9">
              <a:extLst>
                <a:ext uri="{FF2B5EF4-FFF2-40B4-BE49-F238E27FC236}">
                  <a16:creationId xmlns:a16="http://schemas.microsoft.com/office/drawing/2014/main" id="{67EA9F8E-3820-4257-A8EC-8074AD4B0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77" name="Line 10">
              <a:extLst>
                <a:ext uri="{FF2B5EF4-FFF2-40B4-BE49-F238E27FC236}">
                  <a16:creationId xmlns:a16="http://schemas.microsoft.com/office/drawing/2014/main" id="{27C14D60-6D9D-4F69-9C8B-2603862F2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0024E13F-1476-4C52-ACBF-44B96FCCC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879" name="Line 12">
              <a:extLst>
                <a:ext uri="{FF2B5EF4-FFF2-40B4-BE49-F238E27FC236}">
                  <a16:creationId xmlns:a16="http://schemas.microsoft.com/office/drawing/2014/main" id="{45BDC509-8EB4-4930-B5F2-DB754C603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0" name="Rectangle 14">
              <a:extLst>
                <a:ext uri="{FF2B5EF4-FFF2-40B4-BE49-F238E27FC236}">
                  <a16:creationId xmlns:a16="http://schemas.microsoft.com/office/drawing/2014/main" id="{5CF30B9D-7D23-49A3-AB9A-E86E3C9E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1" name="Rectangle 15">
              <a:extLst>
                <a:ext uri="{FF2B5EF4-FFF2-40B4-BE49-F238E27FC236}">
                  <a16:creationId xmlns:a16="http://schemas.microsoft.com/office/drawing/2014/main" id="{3DB36CBA-07F4-4776-8302-95EDFDF3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2" name="Rectangle 16">
              <a:extLst>
                <a:ext uri="{FF2B5EF4-FFF2-40B4-BE49-F238E27FC236}">
                  <a16:creationId xmlns:a16="http://schemas.microsoft.com/office/drawing/2014/main" id="{F8CE9D4B-F66E-497D-BABC-FE717066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3" name="Line 18">
              <a:extLst>
                <a:ext uri="{FF2B5EF4-FFF2-40B4-BE49-F238E27FC236}">
                  <a16:creationId xmlns:a16="http://schemas.microsoft.com/office/drawing/2014/main" id="{D3925AE3-BE43-4E3A-96D6-AF3D0EC74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4" name="Line 19">
              <a:extLst>
                <a:ext uri="{FF2B5EF4-FFF2-40B4-BE49-F238E27FC236}">
                  <a16:creationId xmlns:a16="http://schemas.microsoft.com/office/drawing/2014/main" id="{CD106307-E568-453D-8559-74F0C222B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5" name="Rectangle 20">
              <a:extLst>
                <a:ext uri="{FF2B5EF4-FFF2-40B4-BE49-F238E27FC236}">
                  <a16:creationId xmlns:a16="http://schemas.microsoft.com/office/drawing/2014/main" id="{1E460441-BB82-4136-8615-AEFBA283A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6" name="Freeform 21">
              <a:extLst>
                <a:ext uri="{FF2B5EF4-FFF2-40B4-BE49-F238E27FC236}">
                  <a16:creationId xmlns:a16="http://schemas.microsoft.com/office/drawing/2014/main" id="{92587134-D39A-40EE-9532-A0236E4FEB2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6887" name="Freeform 22">
              <a:extLst>
                <a:ext uri="{FF2B5EF4-FFF2-40B4-BE49-F238E27FC236}">
                  <a16:creationId xmlns:a16="http://schemas.microsoft.com/office/drawing/2014/main" id="{DD77EBC3-4893-4681-BDFE-D195EEE4D6CC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830BC6B2-640D-43FF-BCAF-C1438923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12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BC0682E-302D-4250-B527-FD02059FE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E5809613-3DCD-4B49-84F8-C555DA583260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21123B-749C-45DE-B258-5F731208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8C2F210-CEEE-453B-A513-E7152FF6781F}"/>
              </a:ext>
            </a:extLst>
          </p:cNvPr>
          <p:cNvGrpSpPr/>
          <p:nvPr/>
        </p:nvGrpSpPr>
        <p:grpSpPr>
          <a:xfrm>
            <a:off x="2500313" y="2951677"/>
            <a:ext cx="1617662" cy="615436"/>
            <a:chOff x="2500313" y="2951677"/>
            <a:chExt cx="1617662" cy="615436"/>
          </a:xfrm>
        </p:grpSpPr>
        <p:sp>
          <p:nvSpPr>
            <p:cNvPr id="38937" name="Line 16">
              <a:extLst>
                <a:ext uri="{FF2B5EF4-FFF2-40B4-BE49-F238E27FC236}">
                  <a16:creationId xmlns:a16="http://schemas.microsoft.com/office/drawing/2014/main" id="{46CD1A94-F93D-4252-9DDF-5D2AF8E0D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0313" y="3213100"/>
              <a:ext cx="9144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38938" name="Line 17">
              <a:extLst>
                <a:ext uri="{FF2B5EF4-FFF2-40B4-BE49-F238E27FC236}">
                  <a16:creationId xmlns:a16="http://schemas.microsoft.com/office/drawing/2014/main" id="{AF951F13-F041-444B-BA56-874B83D4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500" y="3213100"/>
              <a:ext cx="498475" cy="354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69" name="Group 66">
              <a:extLst>
                <a:ext uri="{FF2B5EF4-FFF2-40B4-BE49-F238E27FC236}">
                  <a16:creationId xmlns:a16="http://schemas.microsoft.com/office/drawing/2014/main" id="{BE34EDCB-8612-4ECD-94A2-600C5D8D1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0582" y="2951677"/>
              <a:ext cx="715383" cy="479745"/>
              <a:chOff x="4121" y="1863"/>
              <a:chExt cx="410" cy="285"/>
            </a:xfrm>
            <a:noFill/>
          </p:grpSpPr>
          <p:sp>
            <p:nvSpPr>
              <p:cNvPr id="70" name="Oval 67">
                <a:extLst>
                  <a:ext uri="{FF2B5EF4-FFF2-40B4-BE49-F238E27FC236}">
                    <a16:creationId xmlns:a16="http://schemas.microsoft.com/office/drawing/2014/main" id="{269B255B-DC36-43D0-BCFC-598FF4021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71" name="Text Box 68">
                <a:extLst>
                  <a:ext uri="{FF2B5EF4-FFF2-40B4-BE49-F238E27FC236}">
                    <a16:creationId xmlns:a16="http://schemas.microsoft.com/office/drawing/2014/main" id="{9E5F81E7-B341-4D61-8FF7-3419EAAF8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8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=[]</a:t>
                </a:r>
              </a:p>
            </p:txBody>
          </p:sp>
        </p:grpSp>
        <p:sp>
          <p:nvSpPr>
            <p:cNvPr id="38940" name="矩形 72">
              <a:extLst>
                <a:ext uri="{FF2B5EF4-FFF2-40B4-BE49-F238E27FC236}">
                  <a16:creationId xmlns:a16="http://schemas.microsoft.com/office/drawing/2014/main" id="{8EC5AEB3-5D81-432E-8ADC-6C563B103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000" y="2957513"/>
              <a:ext cx="357188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3DE5C0-BA1D-4669-A8E9-54A874709B0C}"/>
              </a:ext>
            </a:extLst>
          </p:cNvPr>
          <p:cNvGrpSpPr/>
          <p:nvPr/>
        </p:nvGrpSpPr>
        <p:grpSpPr>
          <a:xfrm>
            <a:off x="2286000" y="2939226"/>
            <a:ext cx="997519" cy="846962"/>
            <a:chOff x="2286000" y="2939226"/>
            <a:chExt cx="997519" cy="846962"/>
          </a:xfrm>
        </p:grpSpPr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878DAFC6-3266-4AFD-BAE9-0B18E0D7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494088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n-US" altLang="zh-CN" b="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7" name="矩形 46">
              <a:extLst>
                <a:ext uri="{FF2B5EF4-FFF2-40B4-BE49-F238E27FC236}">
                  <a16:creationId xmlns:a16="http://schemas.microsoft.com/office/drawing/2014/main" id="{724E2DF4-A572-4979-A30A-59FE6D70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313" y="3440113"/>
              <a:ext cx="25241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7B81F780-54FC-4162-8422-067A18FDE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3475" y="3200400"/>
              <a:ext cx="2682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27A3DC5F-2405-428E-8BE0-625198553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136" y="2939226"/>
              <a:ext cx="715383" cy="479745"/>
              <a:chOff x="4121" y="1863"/>
              <a:chExt cx="410" cy="285"/>
            </a:xfrm>
            <a:noFill/>
          </p:grpSpPr>
          <p:sp>
            <p:nvSpPr>
              <p:cNvPr id="53" name="Oval 67">
                <a:extLst>
                  <a:ext uri="{FF2B5EF4-FFF2-40B4-BE49-F238E27FC236}">
                    <a16:creationId xmlns:a16="http://schemas.microsoft.com/office/drawing/2014/main" id="{E897EA0D-2416-424B-A0F4-5C4939B3F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54" name="Text Box 68">
                <a:extLst>
                  <a:ext uri="{FF2B5EF4-FFF2-40B4-BE49-F238E27FC236}">
                    <a16:creationId xmlns:a16="http://schemas.microsoft.com/office/drawing/2014/main" id="{92D1195F-40FB-466A-91CC-67388F180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8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=[]</a:t>
                </a:r>
              </a:p>
            </p:txBody>
          </p:sp>
        </p:grpSp>
        <p:sp>
          <p:nvSpPr>
            <p:cNvPr id="38931" name="矩形 55">
              <a:extLst>
                <a:ext uri="{FF2B5EF4-FFF2-40B4-BE49-F238E27FC236}">
                  <a16:creationId xmlns:a16="http://schemas.microsoft.com/office/drawing/2014/main" id="{86066E0C-BD6D-401A-AE62-5E3FFF44D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2944813"/>
              <a:ext cx="2540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30025E-AFFE-46B0-886F-B4D87D368CCB}"/>
              </a:ext>
            </a:extLst>
          </p:cNvPr>
          <p:cNvGrpSpPr/>
          <p:nvPr/>
        </p:nvGrpSpPr>
        <p:grpSpPr>
          <a:xfrm>
            <a:off x="2828925" y="3459163"/>
            <a:ext cx="2112963" cy="860425"/>
            <a:chOff x="2828925" y="3459163"/>
            <a:chExt cx="2112963" cy="860425"/>
          </a:xfrm>
        </p:grpSpPr>
        <p:sp>
          <p:nvSpPr>
            <p:cNvPr id="38919" name="Line 18">
              <a:extLst>
                <a:ext uri="{FF2B5EF4-FFF2-40B4-BE49-F238E27FC236}">
                  <a16:creationId xmlns:a16="http://schemas.microsoft.com/office/drawing/2014/main" id="{6CFA2E54-D4FD-40B2-9145-E5BF4DA04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925" y="3770313"/>
              <a:ext cx="1262063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57" name="Group 66">
              <a:extLst>
                <a:ext uri="{FF2B5EF4-FFF2-40B4-BE49-F238E27FC236}">
                  <a16:creationId xmlns:a16="http://schemas.microsoft.com/office/drawing/2014/main" id="{3ABA9228-F3A2-48BE-AFE9-8CDECDFB8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89" y="3477905"/>
              <a:ext cx="278149" cy="368300"/>
              <a:chOff x="4119" y="1829"/>
              <a:chExt cx="234" cy="310"/>
            </a:xfrm>
            <a:noFill/>
          </p:grpSpPr>
          <p:sp>
            <p:nvSpPr>
              <p:cNvPr id="59" name="Oval 67">
                <a:extLst>
                  <a:ext uri="{FF2B5EF4-FFF2-40B4-BE49-F238E27FC236}">
                    <a16:creationId xmlns:a16="http://schemas.microsoft.com/office/drawing/2014/main" id="{43B5188C-68D0-46A6-A2E5-1BA672DC4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60" name="Text Box 68">
                <a:extLst>
                  <a:ext uri="{FF2B5EF4-FFF2-40B4-BE49-F238E27FC236}">
                    <a16:creationId xmlns:a16="http://schemas.microsoft.com/office/drawing/2014/main" id="{7013F1A2-6044-4DC6-9378-0D1302774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*</a:t>
                </a:r>
              </a:p>
            </p:txBody>
          </p:sp>
        </p:grpSp>
        <p:sp>
          <p:nvSpPr>
            <p:cNvPr id="38933" name="Line 17">
              <a:extLst>
                <a:ext uri="{FF2B5EF4-FFF2-40B4-BE49-F238E27FC236}">
                  <a16:creationId xmlns:a16="http://schemas.microsoft.com/office/drawing/2014/main" id="{50180BDC-6015-48E7-B876-16D76B62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963" y="3763963"/>
              <a:ext cx="19050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62" name="Oval 73">
              <a:extLst>
                <a:ext uri="{FF2B5EF4-FFF2-40B4-BE49-F238E27FC236}">
                  <a16:creationId xmlns:a16="http://schemas.microsoft.com/office/drawing/2014/main" id="{643983BB-79B9-4CDA-A3DA-6EFB7339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463" y="3979863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5" name="矩形 62">
              <a:extLst>
                <a:ext uri="{FF2B5EF4-FFF2-40B4-BE49-F238E27FC236}">
                  <a16:creationId xmlns:a16="http://schemas.microsoft.com/office/drawing/2014/main" id="{C1AD3B13-CEC1-4939-B79D-6CB84208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88" y="3973513"/>
              <a:ext cx="2667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6" name="Text Box 24">
              <a:extLst>
                <a:ext uri="{FF2B5EF4-FFF2-40B4-BE49-F238E27FC236}">
                  <a16:creationId xmlns:a16="http://schemas.microsoft.com/office/drawing/2014/main" id="{CEFDCCC0-9DB2-41C8-841E-871078554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338" y="3459163"/>
              <a:ext cx="39211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</p:grpSp>
      <p:sp>
        <p:nvSpPr>
          <p:cNvPr id="38914" name="Rectangle 4">
            <a:extLst>
              <a:ext uri="{FF2B5EF4-FFF2-40B4-BE49-F238E27FC236}">
                <a16:creationId xmlns:a16="http://schemas.microsoft.com/office/drawing/2014/main" id="{B22378AB-CBCF-46C8-A18B-A97B8E1D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8915" name="Rectangle 20">
            <a:extLst>
              <a:ext uri="{FF2B5EF4-FFF2-40B4-BE49-F238E27FC236}">
                <a16:creationId xmlns:a16="http://schemas.microsoft.com/office/drawing/2014/main" id="{D8DF8EF0-2E05-4D68-A9B1-947D9890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A0C20320-FC5D-44B9-954A-8AD6C59E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4113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D458A-3F0C-42EC-9086-B4E380F69028}"/>
              </a:ext>
            </a:extLst>
          </p:cNvPr>
          <p:cNvGrpSpPr/>
          <p:nvPr/>
        </p:nvGrpSpPr>
        <p:grpSpPr>
          <a:xfrm>
            <a:off x="2605088" y="3440362"/>
            <a:ext cx="1485900" cy="885576"/>
            <a:chOff x="2605088" y="3440362"/>
            <a:chExt cx="1485900" cy="885576"/>
          </a:xfrm>
        </p:grpSpPr>
        <p:sp>
          <p:nvSpPr>
            <p:cNvPr id="38917" name="Line 16">
              <a:extLst>
                <a:ext uri="{FF2B5EF4-FFF2-40B4-BE49-F238E27FC236}">
                  <a16:creationId xmlns:a16="http://schemas.microsoft.com/office/drawing/2014/main" id="{06A9C861-BA32-4A86-88F4-65444391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9400" y="3708400"/>
              <a:ext cx="268288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38918" name="Line 17">
              <a:extLst>
                <a:ext uri="{FF2B5EF4-FFF2-40B4-BE49-F238E27FC236}">
                  <a16:creationId xmlns:a16="http://schemas.microsoft.com/office/drawing/2014/main" id="{385C6233-B82E-42AC-A2C2-DB846FDE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50" y="3722688"/>
              <a:ext cx="293688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sp>
          <p:nvSpPr>
            <p:cNvPr id="38920" name="Text Box 24">
              <a:extLst>
                <a:ext uri="{FF2B5EF4-FFF2-40B4-BE49-F238E27FC236}">
                  <a16:creationId xmlns:a16="http://schemas.microsoft.com/office/drawing/2014/main" id="{510DCFCD-96F8-4FB3-8793-E4F88B5B9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938" y="3470275"/>
              <a:ext cx="42545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EE54C69E-748D-417E-9E85-649DBF8D0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182" y="3440362"/>
              <a:ext cx="278149" cy="368300"/>
              <a:chOff x="4119" y="1829"/>
              <a:chExt cx="234" cy="310"/>
            </a:xfrm>
            <a:noFill/>
          </p:grpSpPr>
          <p:sp>
            <p:nvSpPr>
              <p:cNvPr id="40" name="Oval 67">
                <a:extLst>
                  <a:ext uri="{FF2B5EF4-FFF2-40B4-BE49-F238E27FC236}">
                    <a16:creationId xmlns:a16="http://schemas.microsoft.com/office/drawing/2014/main" id="{4F184831-5A75-4569-A27D-0586E326E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41" name="Text Box 68">
                <a:extLst>
                  <a:ext uri="{FF2B5EF4-FFF2-40B4-BE49-F238E27FC236}">
                    <a16:creationId xmlns:a16="http://schemas.microsoft.com/office/drawing/2014/main" id="{6869F4A7-C2BC-41AD-9C41-DAC13856A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Times New Roman" pitchFamily="18" charset="0"/>
                  </a:rPr>
                  <a:t>*</a:t>
                </a:r>
              </a:p>
            </p:txBody>
          </p:sp>
        </p:grpSp>
        <p:sp>
          <p:nvSpPr>
            <p:cNvPr id="42" name="Oval 72">
              <a:extLst>
                <a:ext uri="{FF2B5EF4-FFF2-40B4-BE49-F238E27FC236}">
                  <a16:creationId xmlns:a16="http://schemas.microsoft.com/office/drawing/2014/main" id="{46CFDECA-7A5D-4D3A-BDD9-80DEAE1DB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8" y="3978275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n-US" altLang="zh-CN" b="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Oval 73">
              <a:extLst>
                <a:ext uri="{FF2B5EF4-FFF2-40B4-BE49-F238E27FC236}">
                  <a16:creationId xmlns:a16="http://schemas.microsoft.com/office/drawing/2014/main" id="{5D2B458A-91A5-4C15-9AFA-82DB47A5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3986213"/>
              <a:ext cx="26987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eaLnBrk="1" hangingPunct="1">
                <a:defRPr/>
              </a:pPr>
              <a:endParaRPr lang="en-US" altLang="zh-CN" b="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4" name="矩形 43">
              <a:extLst>
                <a:ext uri="{FF2B5EF4-FFF2-40B4-BE49-F238E27FC236}">
                  <a16:creationId xmlns:a16="http://schemas.microsoft.com/office/drawing/2014/main" id="{30EFCE0A-9E7D-42BB-90D2-C9BFC3B4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924300"/>
              <a:ext cx="2540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5" name="矩形 44">
              <a:extLst>
                <a:ext uri="{FF2B5EF4-FFF2-40B4-BE49-F238E27FC236}">
                  <a16:creationId xmlns:a16="http://schemas.microsoft.com/office/drawing/2014/main" id="{63C120E9-A7B8-4834-9912-B8A9E322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588" y="3979863"/>
              <a:ext cx="2794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8929" name="Line 17">
            <a:extLst>
              <a:ext uri="{FF2B5EF4-FFF2-40B4-BE49-F238E27FC236}">
                <a16:creationId xmlns:a16="http://schemas.microsoft.com/office/drawing/2014/main" id="{495506DF-C107-4599-9609-6217CDE4B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200400"/>
            <a:ext cx="2286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38943" name="Line 16">
            <a:extLst>
              <a:ext uri="{FF2B5EF4-FFF2-40B4-BE49-F238E27FC236}">
                <a16:creationId xmlns:a16="http://schemas.microsoft.com/office/drawing/2014/main" id="{A633E756-3D9A-472E-BEF6-AA6128D6E1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1163" y="2636838"/>
            <a:ext cx="43815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95172B-0B58-4FDA-BEDE-D79D7278CD72}"/>
              </a:ext>
            </a:extLst>
          </p:cNvPr>
          <p:cNvGrpSpPr/>
          <p:nvPr/>
        </p:nvGrpSpPr>
        <p:grpSpPr>
          <a:xfrm>
            <a:off x="2374900" y="2327490"/>
            <a:ext cx="928688" cy="1179298"/>
            <a:chOff x="2374900" y="2327490"/>
            <a:chExt cx="928688" cy="1179298"/>
          </a:xfrm>
        </p:grpSpPr>
        <p:sp>
          <p:nvSpPr>
            <p:cNvPr id="38941" name="Line 16">
              <a:extLst>
                <a:ext uri="{FF2B5EF4-FFF2-40B4-BE49-F238E27FC236}">
                  <a16:creationId xmlns:a16="http://schemas.microsoft.com/office/drawing/2014/main" id="{969BAF89-6FD5-4BD2-95E9-342ABE42F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4900" y="2679700"/>
              <a:ext cx="254000" cy="798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75" name="Group 66">
              <a:extLst>
                <a:ext uri="{FF2B5EF4-FFF2-40B4-BE49-F238E27FC236}">
                  <a16:creationId xmlns:a16="http://schemas.microsoft.com/office/drawing/2014/main" id="{DF04AB4D-4344-4FB3-B7AB-6B01D4729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661" y="2327490"/>
              <a:ext cx="715383" cy="351813"/>
              <a:chOff x="4121" y="1863"/>
              <a:chExt cx="410" cy="209"/>
            </a:xfrm>
            <a:noFill/>
          </p:grpSpPr>
          <p:sp>
            <p:nvSpPr>
              <p:cNvPr id="76" name="Oval 67">
                <a:extLst>
                  <a:ext uri="{FF2B5EF4-FFF2-40B4-BE49-F238E27FC236}">
                    <a16:creationId xmlns:a16="http://schemas.microsoft.com/office/drawing/2014/main" id="{E470539C-D7BD-40DA-B7C7-41BDA4783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77" name="Text Box 68">
                <a:extLst>
                  <a:ext uri="{FF2B5EF4-FFF2-40B4-BE49-F238E27FC236}">
                    <a16:creationId xmlns:a16="http://schemas.microsoft.com/office/drawing/2014/main" id="{55DC2160-AAE3-4611-B9C8-D7C7C8B36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[]=</a:t>
                </a:r>
              </a:p>
            </p:txBody>
          </p:sp>
        </p:grpSp>
        <p:sp>
          <p:nvSpPr>
            <p:cNvPr id="83" name="任意多边形 82">
              <a:extLst>
                <a:ext uri="{FF2B5EF4-FFF2-40B4-BE49-F238E27FC236}">
                  <a16:creationId xmlns:a16="http://schemas.microsoft.com/office/drawing/2014/main" id="{724D3479-7778-46D2-ABF0-5D00834C4242}"/>
                </a:ext>
              </a:extLst>
            </p:cNvPr>
            <p:cNvSpPr/>
            <p:nvPr/>
          </p:nvSpPr>
          <p:spPr>
            <a:xfrm>
              <a:off x="2782888" y="2695575"/>
              <a:ext cx="520700" cy="811213"/>
            </a:xfrm>
            <a:custGeom>
              <a:avLst/>
              <a:gdLst>
                <a:gd name="connsiteX0" fmla="*/ 0 w 520006"/>
                <a:gd name="connsiteY0" fmla="*/ 0 h 810228"/>
                <a:gd name="connsiteX1" fmla="*/ 486137 w 520006"/>
                <a:gd name="connsiteY1" fmla="*/ 451413 h 810228"/>
                <a:gd name="connsiteX2" fmla="*/ 439838 w 520006"/>
                <a:gd name="connsiteY2" fmla="*/ 810228 h 8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006" h="810228">
                  <a:moveTo>
                    <a:pt x="0" y="0"/>
                  </a:moveTo>
                  <a:cubicBezTo>
                    <a:pt x="206415" y="158187"/>
                    <a:pt x="412831" y="316375"/>
                    <a:pt x="486137" y="451413"/>
                  </a:cubicBezTo>
                  <a:cubicBezTo>
                    <a:pt x="559443" y="586451"/>
                    <a:pt x="499640" y="698339"/>
                    <a:pt x="439838" y="8102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947" name="Text Box 20">
            <a:extLst>
              <a:ext uri="{FF2B5EF4-FFF2-40B4-BE49-F238E27FC236}">
                <a16:creationId xmlns:a16="http://schemas.microsoft.com/office/drawing/2014/main" id="{F24FEC1A-9AA0-43B5-8A14-899612E6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2787650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killed</a:t>
            </a:r>
            <a:endParaRPr kumimoji="1" lang="zh-CN" altLang="en-US" sz="16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48" name="Text Box 20">
            <a:extLst>
              <a:ext uri="{FF2B5EF4-FFF2-40B4-BE49-F238E27FC236}">
                <a16:creationId xmlns:a16="http://schemas.microsoft.com/office/drawing/2014/main" id="{E8BE39D6-A109-484B-B244-6C502D3E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2787650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killed</a:t>
            </a:r>
            <a:endParaRPr kumimoji="1" lang="zh-CN" altLang="en-US" sz="16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49" name="矩形 85">
            <a:extLst>
              <a:ext uri="{FF2B5EF4-FFF2-40B4-BE49-F238E27FC236}">
                <a16:creationId xmlns:a16="http://schemas.microsoft.com/office/drawing/2014/main" id="{DEA77745-C6DF-48B2-85CC-3558E279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462338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8950" name="矩形 86">
            <a:extLst>
              <a:ext uri="{FF2B5EF4-FFF2-40B4-BE49-F238E27FC236}">
                <a16:creationId xmlns:a16="http://schemas.microsoft.com/office/drawing/2014/main" id="{6C58B2B8-DFC7-424A-BFE1-181F887B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47345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24F536-DE20-4564-AE4B-756FA5C111B5}"/>
              </a:ext>
            </a:extLst>
          </p:cNvPr>
          <p:cNvGrpSpPr/>
          <p:nvPr/>
        </p:nvGrpSpPr>
        <p:grpSpPr>
          <a:xfrm>
            <a:off x="2205038" y="1715112"/>
            <a:ext cx="2146300" cy="1813901"/>
            <a:chOff x="2205038" y="1715112"/>
            <a:chExt cx="2146300" cy="1813901"/>
          </a:xfrm>
        </p:grpSpPr>
        <p:sp>
          <p:nvSpPr>
            <p:cNvPr id="38944" name="Line 17">
              <a:extLst>
                <a:ext uri="{FF2B5EF4-FFF2-40B4-BE49-F238E27FC236}">
                  <a16:creationId xmlns:a16="http://schemas.microsoft.com/office/drawing/2014/main" id="{2D7852BB-93CD-4CC9-8B68-0FD1A664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213" y="2033588"/>
              <a:ext cx="427037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endParaRPr lang="zh-CN" altLang="en-US"/>
            </a:p>
          </p:txBody>
        </p:sp>
        <p:grpSp>
          <p:nvGrpSpPr>
            <p:cNvPr id="80" name="Group 66">
              <a:extLst>
                <a:ext uri="{FF2B5EF4-FFF2-40B4-BE49-F238E27FC236}">
                  <a16:creationId xmlns:a16="http://schemas.microsoft.com/office/drawing/2014/main" id="{A9AE1E3F-5209-444F-A64E-8179D4ADC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7864" y="1715112"/>
              <a:ext cx="715383" cy="351813"/>
              <a:chOff x="4121" y="1863"/>
              <a:chExt cx="410" cy="209"/>
            </a:xfrm>
            <a:noFill/>
          </p:grpSpPr>
          <p:sp>
            <p:nvSpPr>
              <p:cNvPr id="81" name="Oval 67">
                <a:extLst>
                  <a:ext uri="{FF2B5EF4-FFF2-40B4-BE49-F238E27FC236}">
                    <a16:creationId xmlns:a16="http://schemas.microsoft.com/office/drawing/2014/main" id="{40C9259E-480B-4346-8F1B-21489A70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82" name="Text Box 68">
                <a:extLst>
                  <a:ext uri="{FF2B5EF4-FFF2-40B4-BE49-F238E27FC236}">
                    <a16:creationId xmlns:a16="http://schemas.microsoft.com/office/drawing/2014/main" id="{6D6A30FB-36DA-4C10-BD51-DF6BB6779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[]=</a:t>
                </a:r>
              </a:p>
            </p:txBody>
          </p:sp>
        </p:grpSp>
        <p:sp>
          <p:nvSpPr>
            <p:cNvPr id="88" name="任意多边形 87">
              <a:extLst>
                <a:ext uri="{FF2B5EF4-FFF2-40B4-BE49-F238E27FC236}">
                  <a16:creationId xmlns:a16="http://schemas.microsoft.com/office/drawing/2014/main" id="{213A3798-FC5C-42EE-A598-286DDF2DC6BE}"/>
                </a:ext>
              </a:extLst>
            </p:cNvPr>
            <p:cNvSpPr/>
            <p:nvPr/>
          </p:nvSpPr>
          <p:spPr>
            <a:xfrm>
              <a:off x="2205038" y="1971675"/>
              <a:ext cx="1214437" cy="1557338"/>
            </a:xfrm>
            <a:custGeom>
              <a:avLst/>
              <a:gdLst>
                <a:gd name="connsiteX0" fmla="*/ 1214382 w 1214382"/>
                <a:gd name="connsiteY0" fmla="*/ 30016 h 1557875"/>
                <a:gd name="connsiteX1" fmla="*/ 103212 w 1214382"/>
                <a:gd name="connsiteY1" fmla="*/ 203637 h 1557875"/>
                <a:gd name="connsiteX2" fmla="*/ 114787 w 1214382"/>
                <a:gd name="connsiteY2" fmla="*/ 1557875 h 155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382" h="1557875">
                  <a:moveTo>
                    <a:pt x="1214382" y="30016"/>
                  </a:moveTo>
                  <a:cubicBezTo>
                    <a:pt x="750430" y="-10495"/>
                    <a:pt x="286478" y="-51006"/>
                    <a:pt x="103212" y="203637"/>
                  </a:cubicBezTo>
                  <a:cubicBezTo>
                    <a:pt x="-80054" y="458280"/>
                    <a:pt x="17366" y="1008077"/>
                    <a:pt x="114787" y="15578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任意多边形 88">
              <a:extLst>
                <a:ext uri="{FF2B5EF4-FFF2-40B4-BE49-F238E27FC236}">
                  <a16:creationId xmlns:a16="http://schemas.microsoft.com/office/drawing/2014/main" id="{0C9E0539-99BE-41D4-BC6A-AB524514B4AC}"/>
                </a:ext>
              </a:extLst>
            </p:cNvPr>
            <p:cNvSpPr/>
            <p:nvPr/>
          </p:nvSpPr>
          <p:spPr>
            <a:xfrm>
              <a:off x="2992438" y="1931988"/>
              <a:ext cx="1358900" cy="1157287"/>
            </a:xfrm>
            <a:custGeom>
              <a:avLst/>
              <a:gdLst>
                <a:gd name="connsiteX0" fmla="*/ 787078 w 1360061"/>
                <a:gd name="connsiteY0" fmla="*/ 0 h 1157469"/>
                <a:gd name="connsiteX1" fmla="*/ 1331088 w 1360061"/>
                <a:gd name="connsiteY1" fmla="*/ 405114 h 1157469"/>
                <a:gd name="connsiteX2" fmla="*/ 0 w 1360061"/>
                <a:gd name="connsiteY2" fmla="*/ 1157469 h 115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061" h="1157469">
                  <a:moveTo>
                    <a:pt x="787078" y="0"/>
                  </a:moveTo>
                  <a:cubicBezTo>
                    <a:pt x="1124673" y="106101"/>
                    <a:pt x="1462268" y="212203"/>
                    <a:pt x="1331088" y="405114"/>
                  </a:cubicBezTo>
                  <a:cubicBezTo>
                    <a:pt x="1199908" y="598026"/>
                    <a:pt x="599954" y="877747"/>
                    <a:pt x="0" y="11574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529DB0-9A87-4DDA-A1A0-66AB2F1D12BE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3213100"/>
            <a:ext cx="2263775" cy="1057275"/>
            <a:chOff x="6688138" y="3212544"/>
            <a:chExt cx="2263862" cy="1057355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D9A701E-F553-4F9F-B845-D7BA7AAADE63}"/>
                </a:ext>
              </a:extLst>
            </p:cNvPr>
            <p:cNvSpPr/>
            <p:nvPr/>
          </p:nvSpPr>
          <p:spPr bwMode="auto">
            <a:xfrm>
              <a:off x="7815306" y="3455450"/>
              <a:ext cx="1136694" cy="6461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局部公共子表达式</a:t>
              </a:r>
              <a:endParaRPr lang="en-US" altLang="zh-CN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487B4F7-F45F-4639-AA14-C17296918846}"/>
                </a:ext>
              </a:extLst>
            </p:cNvPr>
            <p:cNvCxnSpPr/>
            <p:nvPr/>
          </p:nvCxnSpPr>
          <p:spPr bwMode="auto">
            <a:xfrm>
              <a:off x="7289823" y="3212544"/>
              <a:ext cx="501669" cy="41913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BA89CCA-820C-47D4-918B-FD7E3F203BAA}"/>
                </a:ext>
              </a:extLst>
            </p:cNvPr>
            <p:cNvCxnSpPr/>
            <p:nvPr/>
          </p:nvCxnSpPr>
          <p:spPr>
            <a:xfrm>
              <a:off x="6688138" y="3212544"/>
              <a:ext cx="6016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0E2F323-CBB4-4CEB-B382-024CE21B4E67}"/>
                </a:ext>
              </a:extLst>
            </p:cNvPr>
            <p:cNvCxnSpPr/>
            <p:nvPr/>
          </p:nvCxnSpPr>
          <p:spPr>
            <a:xfrm>
              <a:off x="6688138" y="4269899"/>
              <a:ext cx="6016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ABEB0A7-0F27-4FA2-B5AD-4FAF216EA7ED}"/>
                </a:ext>
              </a:extLst>
            </p:cNvPr>
            <p:cNvCxnSpPr/>
            <p:nvPr/>
          </p:nvCxnSpPr>
          <p:spPr bwMode="auto">
            <a:xfrm flipV="1">
              <a:off x="7262835" y="3907922"/>
              <a:ext cx="552471" cy="36197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35">
            <a:extLst>
              <a:ext uri="{FF2B5EF4-FFF2-40B4-BE49-F238E27FC236}">
                <a16:creationId xmlns:a16="http://schemas.microsoft.com/office/drawing/2014/main" id="{8849A994-CCF0-4E7D-BE9C-0D3B14BF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09563"/>
            <a:ext cx="1308100" cy="17573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9" grpId="0" animBg="1"/>
      <p:bldP spid="38943" grpId="0" animBg="1"/>
      <p:bldP spid="38947" grpId="0"/>
      <p:bldP spid="38948" grpId="0"/>
      <p:bldP spid="38949" grpId="0"/>
      <p:bldP spid="38950" grpId="0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6A78DAF7-AD76-421B-B426-F274C6C1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40963" name="组合 49">
            <a:extLst>
              <a:ext uri="{FF2B5EF4-FFF2-40B4-BE49-F238E27FC236}">
                <a16:creationId xmlns:a16="http://schemas.microsoft.com/office/drawing/2014/main" id="{7C3EBD2A-721B-4474-B90F-680F09841BC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943485B7-28D4-4D5E-BD73-ED924EE1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A120CDAB-DA72-46BC-880D-A66AE6A6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69" name="Rectangle 6">
              <a:extLst>
                <a:ext uri="{FF2B5EF4-FFF2-40B4-BE49-F238E27FC236}">
                  <a16:creationId xmlns:a16="http://schemas.microsoft.com/office/drawing/2014/main" id="{EE3823F8-3705-4378-B54F-5BDA9761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0" name="Rectangle 7">
              <a:extLst>
                <a:ext uri="{FF2B5EF4-FFF2-40B4-BE49-F238E27FC236}">
                  <a16:creationId xmlns:a16="http://schemas.microsoft.com/office/drawing/2014/main" id="{4D017D79-83D5-40A7-AD8B-040579A5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477ED2B9-51AB-40B9-9CB2-6962989C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Line 9">
              <a:extLst>
                <a:ext uri="{FF2B5EF4-FFF2-40B4-BE49-F238E27FC236}">
                  <a16:creationId xmlns:a16="http://schemas.microsoft.com/office/drawing/2014/main" id="{B0A31971-DB44-45D9-B818-600120239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973" name="Line 10">
              <a:extLst>
                <a:ext uri="{FF2B5EF4-FFF2-40B4-BE49-F238E27FC236}">
                  <a16:creationId xmlns:a16="http://schemas.microsoft.com/office/drawing/2014/main" id="{3C2EB984-B559-4BB9-9C4E-FEB3886B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8A5B90CC-8F3F-4408-BE98-30EDA2A6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5" name="Line 12">
              <a:extLst>
                <a:ext uri="{FF2B5EF4-FFF2-40B4-BE49-F238E27FC236}">
                  <a16:creationId xmlns:a16="http://schemas.microsoft.com/office/drawing/2014/main" id="{16BBB089-8E29-46D4-81AC-9668812C0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976" name="Rectangle 14">
              <a:extLst>
                <a:ext uri="{FF2B5EF4-FFF2-40B4-BE49-F238E27FC236}">
                  <a16:creationId xmlns:a16="http://schemas.microsoft.com/office/drawing/2014/main" id="{85D81BD0-3C3A-4480-BA39-15EDC765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15">
              <a:extLst>
                <a:ext uri="{FF2B5EF4-FFF2-40B4-BE49-F238E27FC236}">
                  <a16:creationId xmlns:a16="http://schemas.microsoft.com/office/drawing/2014/main" id="{33615AC6-EAFB-4D55-82B5-ED1A6E05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8" name="Rectangle 16">
              <a:extLst>
                <a:ext uri="{FF2B5EF4-FFF2-40B4-BE49-F238E27FC236}">
                  <a16:creationId xmlns:a16="http://schemas.microsoft.com/office/drawing/2014/main" id="{E3DB90D9-A851-4FEF-BC47-DCA54F8CD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9" name="Line 18">
              <a:extLst>
                <a:ext uri="{FF2B5EF4-FFF2-40B4-BE49-F238E27FC236}">
                  <a16:creationId xmlns:a16="http://schemas.microsoft.com/office/drawing/2014/main" id="{1C231A0E-B5DD-4182-B498-CACD65904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980" name="Line 19">
              <a:extLst>
                <a:ext uri="{FF2B5EF4-FFF2-40B4-BE49-F238E27FC236}">
                  <a16:creationId xmlns:a16="http://schemas.microsoft.com/office/drawing/2014/main" id="{A7B4F9A7-129B-4BAD-ADD9-8F93E1737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981" name="Rectangle 20">
              <a:extLst>
                <a:ext uri="{FF2B5EF4-FFF2-40B4-BE49-F238E27FC236}">
                  <a16:creationId xmlns:a16="http://schemas.microsoft.com/office/drawing/2014/main" id="{AEF42E8A-CF6B-4761-B73F-58DCB8C1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2" name="Freeform 21">
              <a:extLst>
                <a:ext uri="{FF2B5EF4-FFF2-40B4-BE49-F238E27FC236}">
                  <a16:creationId xmlns:a16="http://schemas.microsoft.com/office/drawing/2014/main" id="{E8BEAFE5-6A6B-4496-AF5F-96D30CB91711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983" name="Freeform 22">
              <a:extLst>
                <a:ext uri="{FF2B5EF4-FFF2-40B4-BE49-F238E27FC236}">
                  <a16:creationId xmlns:a16="http://schemas.microsoft.com/office/drawing/2014/main" id="{8D1AE3A4-8CA0-4A73-AF92-90A4EF79B9CA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04A58B8D-694B-4339-87CB-0C1CFA7E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8D8293A-7AC6-4657-8455-0FEBF1487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2A7342B6-B759-436F-ACE6-E68305BF747B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D4192F-EC5F-4F63-AA0C-51B14C83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355850"/>
            <a:ext cx="1497012" cy="2330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D391DFBE-A6A0-4CB3-8894-12BF982F78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删除公共子表达式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C1543840-73F2-485A-A98C-D1BD39C2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61443A61-7FF6-4E3C-B581-80551A10D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D7411-FE26-43A8-991F-CCB75AFE1907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43014" name="矩形 4">
            <a:extLst>
              <a:ext uri="{FF2B5EF4-FFF2-40B4-BE49-F238E27FC236}">
                <a16:creationId xmlns:a16="http://schemas.microsoft.com/office/drawing/2014/main" id="{2EAFB18D-8082-4588-BB63-685E97BD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D25CD-D8A4-48AE-827D-E4B6B71C492E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删除全局公共子表达式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0FE366-3449-4B1B-A69E-EF6B2CF7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1; 4</a:t>
              </a:r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]; 4</a:t>
              </a: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D156241-BA6A-49B1-8DCB-ACB00340E542}"/>
              </a:ext>
            </a:extLst>
          </p:cNvPr>
          <p:cNvSpPr/>
          <p:nvPr/>
        </p:nvSpPr>
        <p:spPr>
          <a:xfrm>
            <a:off x="6214698" y="625173"/>
            <a:ext cx="1253008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D156241-BA6A-49B1-8DCB-ACB00340E542}"/>
              </a:ext>
            </a:extLst>
          </p:cNvPr>
          <p:cNvSpPr/>
          <p:nvPr/>
        </p:nvSpPr>
        <p:spPr>
          <a:xfrm>
            <a:off x="6201316" y="848108"/>
            <a:ext cx="1253008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9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D156241-BA6A-49B1-8DCB-ACB00340E542}"/>
              </a:ext>
            </a:extLst>
          </p:cNvPr>
          <p:cNvSpPr/>
          <p:nvPr/>
        </p:nvSpPr>
        <p:spPr>
          <a:xfrm>
            <a:off x="6193771" y="1110687"/>
            <a:ext cx="1803887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D156241-BA6A-49B1-8DCB-ACB00340E542}"/>
              </a:ext>
            </a:extLst>
          </p:cNvPr>
          <p:cNvSpPr/>
          <p:nvPr/>
        </p:nvSpPr>
        <p:spPr>
          <a:xfrm>
            <a:off x="6214698" y="1332557"/>
            <a:ext cx="2567352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144FBF-B9C4-4A02-9C3A-68CBF6CE7841}"/>
              </a:ext>
            </a:extLst>
          </p:cNvPr>
          <p:cNvCxnSpPr/>
          <p:nvPr/>
        </p:nvCxnSpPr>
        <p:spPr>
          <a:xfrm>
            <a:off x="1957388" y="2500313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AD4F0F-04D3-4C28-B019-270F07436AAA}"/>
              </a:ext>
            </a:extLst>
          </p:cNvPr>
          <p:cNvCxnSpPr/>
          <p:nvPr/>
        </p:nvCxnSpPr>
        <p:spPr>
          <a:xfrm>
            <a:off x="1957388" y="30892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04159F-680E-4E63-A13D-3E0A2E53FF43}"/>
              </a:ext>
            </a:extLst>
          </p:cNvPr>
          <p:cNvCxnSpPr>
            <a:stCxn id="50" idx="3"/>
          </p:cNvCxnSpPr>
          <p:nvPr/>
        </p:nvCxnSpPr>
        <p:spPr bwMode="auto">
          <a:xfrm>
            <a:off x="1311275" y="2940050"/>
            <a:ext cx="657225" cy="1619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7D1EB6-F8D6-4FFC-A73C-BDC316F725DB}"/>
              </a:ext>
            </a:extLst>
          </p:cNvPr>
          <p:cNvGrpSpPr/>
          <p:nvPr/>
        </p:nvGrpSpPr>
        <p:grpSpPr>
          <a:xfrm>
            <a:off x="174625" y="2511425"/>
            <a:ext cx="1793875" cy="752475"/>
            <a:chOff x="174625" y="2511425"/>
            <a:chExt cx="1793875" cy="75247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B6E03BE-B325-4249-BCAE-EA857C5A234A}"/>
                </a:ext>
              </a:extLst>
            </p:cNvPr>
            <p:cNvSpPr/>
            <p:nvPr/>
          </p:nvSpPr>
          <p:spPr bwMode="auto">
            <a:xfrm>
              <a:off x="174625" y="2616200"/>
              <a:ext cx="1136650" cy="6477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全局公共子表达式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8077B87-BEB2-42F1-9508-9C6E7F02FF9F}"/>
                </a:ext>
              </a:extLst>
            </p:cNvPr>
            <p:cNvCxnSpPr/>
            <p:nvPr/>
          </p:nvCxnSpPr>
          <p:spPr bwMode="auto">
            <a:xfrm flipV="1">
              <a:off x="1317625" y="2511425"/>
              <a:ext cx="650875" cy="263525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24">
            <a:extLst>
              <a:ext uri="{FF2B5EF4-FFF2-40B4-BE49-F238E27FC236}">
                <a16:creationId xmlns:a16="http://schemas.microsoft.com/office/drawing/2014/main" id="{2F4CE938-7BD9-4F80-BE6C-34088317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9" y="4029075"/>
            <a:ext cx="990600" cy="1133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78FAB649-A417-4B96-A958-D31C6476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778250"/>
            <a:ext cx="1087437" cy="1382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3D4430E-34F6-45C2-9795-C64C499B833E}"/>
              </a:ext>
            </a:extLst>
          </p:cNvPr>
          <p:cNvCxnSpPr/>
          <p:nvPr/>
        </p:nvCxnSpPr>
        <p:spPr>
          <a:xfrm>
            <a:off x="595313" y="4037013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E75E6EC-95A3-434D-BD49-0996E9ED0409}"/>
              </a:ext>
            </a:extLst>
          </p:cNvPr>
          <p:cNvCxnSpPr/>
          <p:nvPr/>
        </p:nvCxnSpPr>
        <p:spPr>
          <a:xfrm>
            <a:off x="584200" y="4371975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796417C-3E41-45C7-A137-D2863C8E71AF}"/>
              </a:ext>
            </a:extLst>
          </p:cNvPr>
          <p:cNvCxnSpPr/>
          <p:nvPr/>
        </p:nvCxnSpPr>
        <p:spPr bwMode="auto">
          <a:xfrm>
            <a:off x="520700" y="3265488"/>
            <a:ext cx="109538" cy="771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B050403-73C6-45EA-BFC4-CE7C8B492C19}"/>
              </a:ext>
            </a:extLst>
          </p:cNvPr>
          <p:cNvCxnSpPr/>
          <p:nvPr/>
        </p:nvCxnSpPr>
        <p:spPr bwMode="auto">
          <a:xfrm>
            <a:off x="484188" y="3313113"/>
            <a:ext cx="107950" cy="10588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AutoShape 8">
            <a:extLst>
              <a:ext uri="{FF2B5EF4-FFF2-40B4-BE49-F238E27FC236}">
                <a16:creationId xmlns:a16="http://schemas.microsoft.com/office/drawing/2014/main" id="{A68BD634-5419-4C5A-B7DD-95E6759CC22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62063" y="4041775"/>
            <a:ext cx="268287" cy="295275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AutoShape 8">
            <a:extLst>
              <a:ext uri="{FF2B5EF4-FFF2-40B4-BE49-F238E27FC236}">
                <a16:creationId xmlns:a16="http://schemas.microsoft.com/office/drawing/2014/main" id="{7FCE8AF0-2C8C-413C-936F-EF065054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686300"/>
            <a:ext cx="1487488" cy="295275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9B7053-9755-4603-BBE6-A1BF6E95AEE5}"/>
              </a:ext>
            </a:extLst>
          </p:cNvPr>
          <p:cNvSpPr/>
          <p:nvPr/>
        </p:nvSpPr>
        <p:spPr>
          <a:xfrm>
            <a:off x="6208011" y="1569893"/>
            <a:ext cx="2567352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8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allAtOnce" animBg="1"/>
      <p:bldP spid="57" grpId="0" uiExpand="1" build="allAtOnce" animBg="1"/>
      <p:bldP spid="83" grpId="0" uiExpand="1" animBg="1"/>
      <p:bldP spid="84" grpId="0" uiExpand="1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74701"/>
            <a:ext cx="8535988" cy="4173538"/>
          </a:xfrm>
        </p:spPr>
        <p:txBody>
          <a:bodyPr/>
          <a:lstStyle/>
          <a:p>
            <a:pPr marL="272648" indent="-272648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基于数据流分析技术的代码优化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讲（代码优化</a:t>
            </a:r>
            <a:r>
              <a:rPr lang="en-US" altLang="zh-CN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_4</a:t>
            </a:r>
            <a:r>
              <a:rPr lang="zh-CN" altLang="en-US" sz="3000" spc="225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72718DBC-B2A1-4EDA-9EB2-18D4EB77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5059" name="组合 49">
            <a:extLst>
              <a:ext uri="{FF2B5EF4-FFF2-40B4-BE49-F238E27FC236}">
                <a16:creationId xmlns:a16="http://schemas.microsoft.com/office/drawing/2014/main" id="{72D4FC9F-6464-4905-8443-8BEE8B2628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C917F714-9FC3-421A-97C3-AFA0EC5A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C0C7FF6-E0A6-4884-A31A-2829519A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125" name="Rectangle 6">
              <a:extLst>
                <a:ext uri="{FF2B5EF4-FFF2-40B4-BE49-F238E27FC236}">
                  <a16:creationId xmlns:a16="http://schemas.microsoft.com/office/drawing/2014/main" id="{A7F282D0-2497-4011-AD61-2C49BC0D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6" name="Rectangle 7">
              <a:extLst>
                <a:ext uri="{FF2B5EF4-FFF2-40B4-BE49-F238E27FC236}">
                  <a16:creationId xmlns:a16="http://schemas.microsoft.com/office/drawing/2014/main" id="{EEE30B27-85BA-47C5-8871-6BA1E332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D47BE76-D562-49A3-BDFF-7F68E999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5128" name="Line 9">
              <a:extLst>
                <a:ext uri="{FF2B5EF4-FFF2-40B4-BE49-F238E27FC236}">
                  <a16:creationId xmlns:a16="http://schemas.microsoft.com/office/drawing/2014/main" id="{761A1A36-CBA5-49B1-85FA-4BE94FE1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9" name="Line 10">
              <a:extLst>
                <a:ext uri="{FF2B5EF4-FFF2-40B4-BE49-F238E27FC236}">
                  <a16:creationId xmlns:a16="http://schemas.microsoft.com/office/drawing/2014/main" id="{76E92BFE-79F0-4D87-B4BF-0D00B8B2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8B0E3C7-C7BE-4249-B626-B2C3BEE8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5131" name="Line 12">
              <a:extLst>
                <a:ext uri="{FF2B5EF4-FFF2-40B4-BE49-F238E27FC236}">
                  <a16:creationId xmlns:a16="http://schemas.microsoft.com/office/drawing/2014/main" id="{B354EE58-58E5-4076-AB47-307E22B1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2" name="Rectangle 14">
              <a:extLst>
                <a:ext uri="{FF2B5EF4-FFF2-40B4-BE49-F238E27FC236}">
                  <a16:creationId xmlns:a16="http://schemas.microsoft.com/office/drawing/2014/main" id="{5EBFF2CD-FFBD-47CB-A9FF-1F16C35A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3" name="Rectangle 15">
              <a:extLst>
                <a:ext uri="{FF2B5EF4-FFF2-40B4-BE49-F238E27FC236}">
                  <a16:creationId xmlns:a16="http://schemas.microsoft.com/office/drawing/2014/main" id="{CB58B951-3F70-417B-AB5C-8F178E48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4" name="Rectangle 16">
              <a:extLst>
                <a:ext uri="{FF2B5EF4-FFF2-40B4-BE49-F238E27FC236}">
                  <a16:creationId xmlns:a16="http://schemas.microsoft.com/office/drawing/2014/main" id="{33450AB4-3587-4AC3-9616-30A67F1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5" name="Line 18">
              <a:extLst>
                <a:ext uri="{FF2B5EF4-FFF2-40B4-BE49-F238E27FC236}">
                  <a16:creationId xmlns:a16="http://schemas.microsoft.com/office/drawing/2014/main" id="{404DC597-FF3E-4B8C-873B-1E7FE1AED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778719"/>
              <a:ext cx="865164" cy="167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6" name="Line 19">
              <a:extLst>
                <a:ext uri="{FF2B5EF4-FFF2-40B4-BE49-F238E27FC236}">
                  <a16:creationId xmlns:a16="http://schemas.microsoft.com/office/drawing/2014/main" id="{810D761C-1EA3-4B00-A5B8-E053B6A3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016" y="3890964"/>
              <a:ext cx="787528" cy="95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7" name="Rectangle 20">
              <a:extLst>
                <a:ext uri="{FF2B5EF4-FFF2-40B4-BE49-F238E27FC236}">
                  <a16:creationId xmlns:a16="http://schemas.microsoft.com/office/drawing/2014/main" id="{D932DEE5-8FB3-44BD-932E-0D5C3EB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8" name="Freeform 21">
              <a:extLst>
                <a:ext uri="{FF2B5EF4-FFF2-40B4-BE49-F238E27FC236}">
                  <a16:creationId xmlns:a16="http://schemas.microsoft.com/office/drawing/2014/main" id="{9466E787-E878-49FD-9885-290E635D618A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9" name="Freeform 22">
              <a:extLst>
                <a:ext uri="{FF2B5EF4-FFF2-40B4-BE49-F238E27FC236}">
                  <a16:creationId xmlns:a16="http://schemas.microsoft.com/office/drawing/2014/main" id="{566AA252-D06A-420C-A53C-36D3CC99EA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37F1166-1D9A-413C-9095-6D0EA826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617C5D2-53CD-49BD-B77C-1488BB82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A1A5D0EA-803A-40D6-9E8B-C0FFD968E89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C0D37F-85E8-43FF-8CB4-3390B53655CC}"/>
              </a:ext>
            </a:extLst>
          </p:cNvPr>
          <p:cNvGraphicFramePr>
            <a:graphicFrameLocks noGrp="1"/>
          </p:cNvGraphicFramePr>
          <p:nvPr/>
        </p:nvGraphicFramePr>
        <p:xfrm>
          <a:off x="5822950" y="385763"/>
          <a:ext cx="2959100" cy="1654177"/>
        </p:xfrm>
        <a:graphic>
          <a:graphicData uri="http://schemas.openxmlformats.org/drawingml/2006/table">
            <a:tbl>
              <a:tblPr/>
              <a:tblGrid>
                <a:gridCol w="3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8" marR="68648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07" marR="68607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8003E6-59C8-456B-A7D9-75F362E5BD84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620713"/>
            <a:ext cx="2451312" cy="1419751"/>
            <a:chOff x="6241706" y="412607"/>
            <a:chExt cx="2451662" cy="1418987"/>
          </a:xfrm>
        </p:grpSpPr>
        <p:sp>
          <p:nvSpPr>
            <p:cNvPr id="45117" name="矩形 29">
              <a:extLst>
                <a:ext uri="{FF2B5EF4-FFF2-40B4-BE49-F238E27FC236}">
                  <a16:creationId xmlns:a16="http://schemas.microsoft.com/office/drawing/2014/main" id="{BF258B6C-AE19-4C74-95F7-E1CD5FF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76" y="41260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60000"/>
                <a:buFontTx/>
                <a:buNone/>
                <a:tabLst/>
                <a:defRPr/>
              </a:pPr>
              <a:r>
                <a:rPr kumimoji="0" lang="el-GR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45118" name="矩形 31">
              <a:extLst>
                <a:ext uri="{FF2B5EF4-FFF2-40B4-BE49-F238E27FC236}">
                  <a16:creationId xmlns:a16="http://schemas.microsoft.com/office/drawing/2014/main" id="{59E7315E-0A3C-4E95-834F-42CC5BC0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671163"/>
              <a:ext cx="1000595" cy="24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</a:p>
          </p:txBody>
        </p:sp>
        <p:sp>
          <p:nvSpPr>
            <p:cNvPr id="45119" name="矩形 32">
              <a:extLst>
                <a:ext uri="{FF2B5EF4-FFF2-40B4-BE49-F238E27FC236}">
                  <a16:creationId xmlns:a16="http://schemas.microsoft.com/office/drawing/2014/main" id="{0DC65D74-F85F-4470-8EE5-9900295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887187"/>
              <a:ext cx="1755860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</a:p>
          </p:txBody>
        </p:sp>
        <p:sp>
          <p:nvSpPr>
            <p:cNvPr id="45120" name="矩形 34">
              <a:extLst>
                <a:ext uri="{FF2B5EF4-FFF2-40B4-BE49-F238E27FC236}">
                  <a16:creationId xmlns:a16="http://schemas.microsoft.com/office/drawing/2014/main" id="{3F72D45B-91F9-4F89-99D3-3B3F4112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10540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1" name="矩形 35">
              <a:extLst>
                <a:ext uri="{FF2B5EF4-FFF2-40B4-BE49-F238E27FC236}">
                  <a16:creationId xmlns:a16="http://schemas.microsoft.com/office/drawing/2014/main" id="{3C2FBD05-2FE4-41F6-8EAB-8082AD74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347614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22" name="矩形 36">
              <a:extLst>
                <a:ext uri="{FF2B5EF4-FFF2-40B4-BE49-F238E27FC236}">
                  <a16:creationId xmlns:a16="http://schemas.microsoft.com/office/drawing/2014/main" id="{08943E40-6272-4FFE-BCBD-4B3639E6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706" y="1586338"/>
              <a:ext cx="2451662" cy="2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4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85E7F5-A180-4E0B-942C-7AEC6D06DC05}"/>
              </a:ext>
            </a:extLst>
          </p:cNvPr>
          <p:cNvCxnSpPr/>
          <p:nvPr/>
        </p:nvCxnSpPr>
        <p:spPr>
          <a:xfrm>
            <a:off x="6692900" y="2671763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D401412-FC2B-438D-950B-7A1F9D487B81}"/>
              </a:ext>
            </a:extLst>
          </p:cNvPr>
          <p:cNvCxnSpPr/>
          <p:nvPr/>
        </p:nvCxnSpPr>
        <p:spPr>
          <a:xfrm>
            <a:off x="6665913" y="3217863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69B33B-68D8-4464-828A-88E532E57418}"/>
              </a:ext>
            </a:extLst>
          </p:cNvPr>
          <p:cNvGrpSpPr/>
          <p:nvPr/>
        </p:nvGrpSpPr>
        <p:grpSpPr>
          <a:xfrm>
            <a:off x="7294563" y="2611438"/>
            <a:ext cx="1658937" cy="646112"/>
            <a:chOff x="7294563" y="2611438"/>
            <a:chExt cx="1658937" cy="64611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C919A6-ABCD-4269-BAA7-248FBD5E9301}"/>
                </a:ext>
              </a:extLst>
            </p:cNvPr>
            <p:cNvSpPr/>
            <p:nvPr/>
          </p:nvSpPr>
          <p:spPr bwMode="auto">
            <a:xfrm>
              <a:off x="7816850" y="2611438"/>
              <a:ext cx="1136650" cy="646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全局公共子表达式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8BF3ABA-DAF3-4A39-BF26-99C1516D09F7}"/>
                </a:ext>
              </a:extLst>
            </p:cNvPr>
            <p:cNvCxnSpPr>
              <a:endCxn id="42" idx="1"/>
            </p:cNvCxnSpPr>
            <p:nvPr/>
          </p:nvCxnSpPr>
          <p:spPr bwMode="auto">
            <a:xfrm>
              <a:off x="7294563" y="2670175"/>
              <a:ext cx="522287" cy="26511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4A19F4A-8A97-488B-A940-1BA3A946EE7E}"/>
              </a:ext>
            </a:extLst>
          </p:cNvPr>
          <p:cNvCxnSpPr>
            <a:endCxn id="42" idx="1"/>
          </p:cNvCxnSpPr>
          <p:nvPr/>
        </p:nvCxnSpPr>
        <p:spPr bwMode="auto">
          <a:xfrm flipV="1">
            <a:off x="7267575" y="2935288"/>
            <a:ext cx="549275" cy="3079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5">
            <a:extLst>
              <a:ext uri="{FF2B5EF4-FFF2-40B4-BE49-F238E27FC236}">
                <a16:creationId xmlns:a16="http://schemas.microsoft.com/office/drawing/2014/main" id="{73CE255A-82EF-496E-99B1-5EECDC2C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651250"/>
            <a:ext cx="1120777" cy="113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144FBF-B9C4-4A02-9C3A-68CBF6CE7841}"/>
              </a:ext>
            </a:extLst>
          </p:cNvPr>
          <p:cNvCxnSpPr/>
          <p:nvPr/>
        </p:nvCxnSpPr>
        <p:spPr>
          <a:xfrm>
            <a:off x="1957388" y="2500313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AD4F0F-04D3-4C28-B019-270F07436AAA}"/>
              </a:ext>
            </a:extLst>
          </p:cNvPr>
          <p:cNvCxnSpPr/>
          <p:nvPr/>
        </p:nvCxnSpPr>
        <p:spPr>
          <a:xfrm>
            <a:off x="1957388" y="30892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04159F-680E-4E63-A13D-3E0A2E53FF43}"/>
              </a:ext>
            </a:extLst>
          </p:cNvPr>
          <p:cNvCxnSpPr>
            <a:stCxn id="50" idx="3"/>
          </p:cNvCxnSpPr>
          <p:nvPr/>
        </p:nvCxnSpPr>
        <p:spPr bwMode="auto">
          <a:xfrm>
            <a:off x="1311275" y="2940050"/>
            <a:ext cx="657225" cy="1619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7D1EB6-F8D6-4FFC-A73C-BDC316F725DB}"/>
              </a:ext>
            </a:extLst>
          </p:cNvPr>
          <p:cNvGrpSpPr/>
          <p:nvPr/>
        </p:nvGrpSpPr>
        <p:grpSpPr>
          <a:xfrm>
            <a:off x="174625" y="2511425"/>
            <a:ext cx="1793875" cy="752475"/>
            <a:chOff x="174625" y="2511425"/>
            <a:chExt cx="1793875" cy="75247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B6E03BE-B325-4249-BCAE-EA857C5A234A}"/>
                </a:ext>
              </a:extLst>
            </p:cNvPr>
            <p:cNvSpPr/>
            <p:nvPr/>
          </p:nvSpPr>
          <p:spPr bwMode="auto">
            <a:xfrm>
              <a:off x="174625" y="2616200"/>
              <a:ext cx="1136650" cy="6477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全局公共子表达式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8077B87-BEB2-42F1-9508-9C6E7F02FF9F}"/>
                </a:ext>
              </a:extLst>
            </p:cNvPr>
            <p:cNvCxnSpPr/>
            <p:nvPr/>
          </p:nvCxnSpPr>
          <p:spPr bwMode="auto">
            <a:xfrm flipV="1">
              <a:off x="1317625" y="2511425"/>
              <a:ext cx="650875" cy="263525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24">
            <a:extLst>
              <a:ext uri="{FF2B5EF4-FFF2-40B4-BE49-F238E27FC236}">
                <a16:creationId xmlns:a16="http://schemas.microsoft.com/office/drawing/2014/main" id="{2F4CE938-7BD9-4F80-BE6C-34088317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9" y="4029075"/>
            <a:ext cx="990600" cy="1133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78FAB649-A417-4B96-A958-D31C6476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778250"/>
            <a:ext cx="1087437" cy="1382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8" name="Rectangle 35">
            <a:extLst>
              <a:ext uri="{FF2B5EF4-FFF2-40B4-BE49-F238E27FC236}">
                <a16:creationId xmlns:a16="http://schemas.microsoft.com/office/drawing/2014/main" id="{03EA8196-3039-46BE-83BE-7D602ED3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4100513"/>
            <a:ext cx="1308100" cy="113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3D4430E-34F6-45C2-9795-C64C499B833E}"/>
              </a:ext>
            </a:extLst>
          </p:cNvPr>
          <p:cNvCxnSpPr/>
          <p:nvPr/>
        </p:nvCxnSpPr>
        <p:spPr>
          <a:xfrm>
            <a:off x="595313" y="4037013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E75E6EC-95A3-434D-BD49-0996E9ED0409}"/>
              </a:ext>
            </a:extLst>
          </p:cNvPr>
          <p:cNvCxnSpPr/>
          <p:nvPr/>
        </p:nvCxnSpPr>
        <p:spPr>
          <a:xfrm>
            <a:off x="584200" y="4371975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796417C-3E41-45C7-A137-D2863C8E71AF}"/>
              </a:ext>
            </a:extLst>
          </p:cNvPr>
          <p:cNvCxnSpPr/>
          <p:nvPr/>
        </p:nvCxnSpPr>
        <p:spPr bwMode="auto">
          <a:xfrm>
            <a:off x="520700" y="3265488"/>
            <a:ext cx="109538" cy="771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B050403-73C6-45EA-BFC4-CE7C8B492C19}"/>
              </a:ext>
            </a:extLst>
          </p:cNvPr>
          <p:cNvCxnSpPr/>
          <p:nvPr/>
        </p:nvCxnSpPr>
        <p:spPr bwMode="auto">
          <a:xfrm>
            <a:off x="484188" y="3313113"/>
            <a:ext cx="107950" cy="10588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FD54DD6-A11E-4679-99B0-21B781E11083}"/>
              </a:ext>
            </a:extLst>
          </p:cNvPr>
          <p:cNvCxnSpPr/>
          <p:nvPr/>
        </p:nvCxnSpPr>
        <p:spPr>
          <a:xfrm>
            <a:off x="8105775" y="3957638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E4B6DA2-B6F3-47CA-A9DF-1E71EC8B59C3}"/>
              </a:ext>
            </a:extLst>
          </p:cNvPr>
          <p:cNvCxnSpPr/>
          <p:nvPr/>
        </p:nvCxnSpPr>
        <p:spPr bwMode="auto">
          <a:xfrm flipH="1" flipV="1">
            <a:off x="8686800" y="3257550"/>
            <a:ext cx="0" cy="7096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BB29F60-87AF-46CF-828B-BAB30086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-36513"/>
            <a:ext cx="2339975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AutoShape 8">
            <a:extLst>
              <a:ext uri="{FF2B5EF4-FFF2-40B4-BE49-F238E27FC236}">
                <a16:creationId xmlns:a16="http://schemas.microsoft.com/office/drawing/2014/main" id="{A68BD634-5419-4C5A-B7DD-95E6759CC22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62063" y="4041775"/>
            <a:ext cx="268287" cy="295275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AutoShape 8">
            <a:extLst>
              <a:ext uri="{FF2B5EF4-FFF2-40B4-BE49-F238E27FC236}">
                <a16:creationId xmlns:a16="http://schemas.microsoft.com/office/drawing/2014/main" id="{7FCE8AF0-2C8C-413C-936F-EF065054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686300"/>
            <a:ext cx="1487488" cy="295275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AutoShape 8">
            <a:extLst>
              <a:ext uri="{FF2B5EF4-FFF2-40B4-BE49-F238E27FC236}">
                <a16:creationId xmlns:a16="http://schemas.microsoft.com/office/drawing/2014/main" id="{19071B69-1B01-452C-9101-683DA7361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3689350"/>
            <a:ext cx="403225" cy="296863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AutoShape 8">
            <a:extLst>
              <a:ext uri="{FF2B5EF4-FFF2-40B4-BE49-F238E27FC236}">
                <a16:creationId xmlns:a16="http://schemas.microsoft.com/office/drawing/2014/main" id="{4BB1B045-F2E0-4285-B550-17E814DE01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10438" y="4557713"/>
            <a:ext cx="374650" cy="261937"/>
          </a:xfrm>
          <a:prstGeom prst="rightArrow">
            <a:avLst>
              <a:gd name="adj1" fmla="val 50000"/>
              <a:gd name="adj2" fmla="val 5532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5FC890F-F978-4EDB-838E-3CAC4D0827F4}"/>
              </a:ext>
            </a:extLst>
          </p:cNvPr>
          <p:cNvSpPr/>
          <p:nvPr/>
        </p:nvSpPr>
        <p:spPr>
          <a:xfrm>
            <a:off x="6217262" y="1794833"/>
            <a:ext cx="2567352" cy="232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allAtOnce" animBg="1"/>
      <p:bldP spid="58" grpId="0" build="allAtOnce" animBg="1"/>
      <p:bldP spid="86" grpId="0" uiExpand="1" animBg="1"/>
      <p:bldP spid="87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487923-FA99-462F-8FEA-2CCAEC032427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123825"/>
          <a:ext cx="6119812" cy="1652602"/>
        </p:xfrm>
        <a:graphic>
          <a:graphicData uri="http://schemas.openxmlformats.org/drawingml/2006/table">
            <a:tbl>
              <a:tblPr/>
              <a:tblGrid>
                <a:gridCol w="43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40" name="Rectangle 2">
            <a:extLst>
              <a:ext uri="{FF2B5EF4-FFF2-40B4-BE49-F238E27FC236}">
                <a16:creationId xmlns:a16="http://schemas.microsoft.com/office/drawing/2014/main" id="{8B4980AE-AE73-4663-BE44-7D1B35E1B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700">
              <a:solidFill>
                <a:schemeClr val="tx1"/>
              </a:solidFill>
            </a:endParaRPr>
          </a:p>
        </p:txBody>
      </p:sp>
      <p:sp>
        <p:nvSpPr>
          <p:cNvPr id="47141" name="矩形 5">
            <a:extLst>
              <a:ext uri="{FF2B5EF4-FFF2-40B4-BE49-F238E27FC236}">
                <a16:creationId xmlns:a16="http://schemas.microsoft.com/office/drawing/2014/main" id="{AD22BFF6-29F4-4E2C-A81E-A3CAD3C6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68300"/>
            <a:ext cx="306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7142" name="矩形 8">
            <a:extLst>
              <a:ext uri="{FF2B5EF4-FFF2-40B4-BE49-F238E27FC236}">
                <a16:creationId xmlns:a16="http://schemas.microsoft.com/office/drawing/2014/main" id="{4D4AE44D-BFFE-487C-99BE-C677A78D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81000"/>
            <a:ext cx="13192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3" name="矩形 62">
            <a:extLst>
              <a:ext uri="{FF2B5EF4-FFF2-40B4-BE49-F238E27FC236}">
                <a16:creationId xmlns:a16="http://schemas.microsoft.com/office/drawing/2014/main" id="{5B35EB41-C251-4104-BE5A-2315AA94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627063"/>
            <a:ext cx="1317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4" name="矩形 63">
            <a:extLst>
              <a:ext uri="{FF2B5EF4-FFF2-40B4-BE49-F238E27FC236}">
                <a16:creationId xmlns:a16="http://schemas.microsoft.com/office/drawing/2014/main" id="{87539644-975C-4818-A26F-92E8204F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202" y="641350"/>
            <a:ext cx="2073003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5" name="矩形 64">
            <a:extLst>
              <a:ext uri="{FF2B5EF4-FFF2-40B4-BE49-F238E27FC236}">
                <a16:creationId xmlns:a16="http://schemas.microsoft.com/office/drawing/2014/main" id="{B847AD8F-234A-474D-8C82-5BDEEBE2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836" y="842963"/>
            <a:ext cx="2073003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6" name="矩形 65">
            <a:extLst>
              <a:ext uri="{FF2B5EF4-FFF2-40B4-BE49-F238E27FC236}">
                <a16:creationId xmlns:a16="http://schemas.microsoft.com/office/drawing/2014/main" id="{02827B52-AE1E-4D61-98C3-7935831C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79" y="847725"/>
            <a:ext cx="2828018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7" name="矩形 66">
            <a:extLst>
              <a:ext uri="{FF2B5EF4-FFF2-40B4-BE49-F238E27FC236}">
                <a16:creationId xmlns:a16="http://schemas.microsoft.com/office/drawing/2014/main" id="{F96B6847-FF86-467E-A16D-0279C750F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360" y="1062038"/>
            <a:ext cx="2828018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8" name="矩形 67">
            <a:extLst>
              <a:ext uri="{FF2B5EF4-FFF2-40B4-BE49-F238E27FC236}">
                <a16:creationId xmlns:a16="http://schemas.microsoft.com/office/drawing/2014/main" id="{2E8C7609-65CE-401A-88F2-6F0867B2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79" y="1073150"/>
            <a:ext cx="2828018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49" name="矩形 68">
            <a:extLst>
              <a:ext uri="{FF2B5EF4-FFF2-40B4-BE49-F238E27FC236}">
                <a16:creationId xmlns:a16="http://schemas.microsoft.com/office/drawing/2014/main" id="{5CCC77AA-31C2-4C37-9869-614BCC02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360" y="1277938"/>
            <a:ext cx="2828018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50" name="矩形 69">
            <a:extLst>
              <a:ext uri="{FF2B5EF4-FFF2-40B4-BE49-F238E27FC236}">
                <a16:creationId xmlns:a16="http://schemas.microsoft.com/office/drawing/2014/main" id="{4DE5B218-E487-4489-B8BF-113BD3D3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1290638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51" name="矩形 71">
            <a:extLst>
              <a:ext uri="{FF2B5EF4-FFF2-40B4-BE49-F238E27FC236}">
                <a16:creationId xmlns:a16="http://schemas.microsoft.com/office/drawing/2014/main" id="{F6261815-5215-447B-B043-3CDBC76B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543050"/>
            <a:ext cx="2932213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152" name="矩形 72">
            <a:extLst>
              <a:ext uri="{FF2B5EF4-FFF2-40B4-BE49-F238E27FC236}">
                <a16:creationId xmlns:a16="http://schemas.microsoft.com/office/drawing/2014/main" id="{C395CD1B-0C14-4D30-A5BD-A2913019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1543050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0C3F77C9-3D27-45B6-9059-44DD5F105787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1776413"/>
          <a:ext cx="6119812" cy="1654177"/>
        </p:xfrm>
        <a:graphic>
          <a:graphicData uri="http://schemas.openxmlformats.org/drawingml/2006/table">
            <a:tbl>
              <a:tblPr/>
              <a:tblGrid>
                <a:gridCol w="43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87" name="矩形 116">
            <a:extLst>
              <a:ext uri="{FF2B5EF4-FFF2-40B4-BE49-F238E27FC236}">
                <a16:creationId xmlns:a16="http://schemas.microsoft.com/office/drawing/2014/main" id="{91587178-5120-45E1-842C-0B40036F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022475"/>
            <a:ext cx="306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7188" name="矩形 117">
            <a:extLst>
              <a:ext uri="{FF2B5EF4-FFF2-40B4-BE49-F238E27FC236}">
                <a16:creationId xmlns:a16="http://schemas.microsoft.com/office/drawing/2014/main" id="{A2658157-8BA6-4AC0-A7D2-5165FAB8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033588"/>
            <a:ext cx="13192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89" name="矩形 118">
            <a:extLst>
              <a:ext uri="{FF2B5EF4-FFF2-40B4-BE49-F238E27FC236}">
                <a16:creationId xmlns:a16="http://schemas.microsoft.com/office/drawing/2014/main" id="{9B4CA92F-C147-470D-8186-E3ED2AB5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281238"/>
            <a:ext cx="10001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</p:txBody>
      </p:sp>
      <p:sp>
        <p:nvSpPr>
          <p:cNvPr id="47190" name="矩形 119">
            <a:extLst>
              <a:ext uri="{FF2B5EF4-FFF2-40B4-BE49-F238E27FC236}">
                <a16:creationId xmlns:a16="http://schemas.microsoft.com/office/drawing/2014/main" id="{E2A0E04F-EEAF-48C2-9335-5628AE33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295525"/>
            <a:ext cx="1755609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191" name="矩形 120">
            <a:extLst>
              <a:ext uri="{FF2B5EF4-FFF2-40B4-BE49-F238E27FC236}">
                <a16:creationId xmlns:a16="http://schemas.microsoft.com/office/drawing/2014/main" id="{089FB95A-69B6-4B0F-AA7A-18372987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497138"/>
            <a:ext cx="1755609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</p:txBody>
      </p:sp>
      <p:sp>
        <p:nvSpPr>
          <p:cNvPr id="47192" name="矩形 121">
            <a:extLst>
              <a:ext uri="{FF2B5EF4-FFF2-40B4-BE49-F238E27FC236}">
                <a16:creationId xmlns:a16="http://schemas.microsoft.com/office/drawing/2014/main" id="{69D2DF4D-6FEC-4D34-B258-27FAC5AC3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500313"/>
            <a:ext cx="2451312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193" name="矩形 122">
            <a:extLst>
              <a:ext uri="{FF2B5EF4-FFF2-40B4-BE49-F238E27FC236}">
                <a16:creationId xmlns:a16="http://schemas.microsoft.com/office/drawing/2014/main" id="{98586D75-ABD3-4BAD-BF23-04D8D144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716213"/>
            <a:ext cx="251062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194" name="矩形 123">
            <a:extLst>
              <a:ext uri="{FF2B5EF4-FFF2-40B4-BE49-F238E27FC236}">
                <a16:creationId xmlns:a16="http://schemas.microsoft.com/office/drawing/2014/main" id="{73D0F5E9-4B57-4EAC-9C2F-0831F5E8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727325"/>
            <a:ext cx="2451312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7195" name="矩形 124">
            <a:extLst>
              <a:ext uri="{FF2B5EF4-FFF2-40B4-BE49-F238E27FC236}">
                <a16:creationId xmlns:a16="http://schemas.microsoft.com/office/drawing/2014/main" id="{38D99B6F-5D2D-4139-B404-DAC6BD3E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932113"/>
            <a:ext cx="251062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196" name="矩形 125">
            <a:extLst>
              <a:ext uri="{FF2B5EF4-FFF2-40B4-BE49-F238E27FC236}">
                <a16:creationId xmlns:a16="http://schemas.microsoft.com/office/drawing/2014/main" id="{4AC742BB-E946-4062-BDB0-6CF81756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944813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97" name="矩形 126">
            <a:extLst>
              <a:ext uri="{FF2B5EF4-FFF2-40B4-BE49-F238E27FC236}">
                <a16:creationId xmlns:a16="http://schemas.microsoft.com/office/drawing/2014/main" id="{3EC21376-D266-4F1F-8004-D634AED6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195638"/>
            <a:ext cx="251062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</p:txBody>
      </p:sp>
      <p:sp>
        <p:nvSpPr>
          <p:cNvPr id="47198" name="矩形 127">
            <a:extLst>
              <a:ext uri="{FF2B5EF4-FFF2-40B4-BE49-F238E27FC236}">
                <a16:creationId xmlns:a16="http://schemas.microsoft.com/office/drawing/2014/main" id="{77097F63-4830-4316-A6C9-5588042B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195638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2" name="表格 141">
            <a:extLst>
              <a:ext uri="{FF2B5EF4-FFF2-40B4-BE49-F238E27FC236}">
                <a16:creationId xmlns:a16="http://schemas.microsoft.com/office/drawing/2014/main" id="{CE86F6C3-A9F7-430C-ABCD-A2383CFF2EC1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3430588"/>
          <a:ext cx="6119812" cy="1654177"/>
        </p:xfrm>
        <a:graphic>
          <a:graphicData uri="http://schemas.openxmlformats.org/drawingml/2006/table">
            <a:tbl>
              <a:tblPr/>
              <a:tblGrid>
                <a:gridCol w="43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1" marR="68631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0" marR="6859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245" name="矩形 41">
            <a:extLst>
              <a:ext uri="{FF2B5EF4-FFF2-40B4-BE49-F238E27FC236}">
                <a16:creationId xmlns:a16="http://schemas.microsoft.com/office/drawing/2014/main" id="{25D7791A-4171-42A9-B8D7-0B353EC9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77" y="73377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矩形 116">
            <a:extLst>
              <a:ext uri="{FF2B5EF4-FFF2-40B4-BE49-F238E27FC236}">
                <a16:creationId xmlns:a16="http://schemas.microsoft.com/office/drawing/2014/main" id="{ED927CA6-94C2-4F90-8763-F7187C9E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218" y="3651870"/>
            <a:ext cx="306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4" name="矩形 117">
            <a:extLst>
              <a:ext uri="{FF2B5EF4-FFF2-40B4-BE49-F238E27FC236}">
                <a16:creationId xmlns:a16="http://schemas.microsoft.com/office/drawing/2014/main" id="{A7AF9D8A-D8B1-40E5-BABE-7BDAA71F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3662983"/>
            <a:ext cx="13192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5" name="矩形 118">
            <a:extLst>
              <a:ext uri="{FF2B5EF4-FFF2-40B4-BE49-F238E27FC236}">
                <a16:creationId xmlns:a16="http://schemas.microsoft.com/office/drawing/2014/main" id="{E99E47AF-8E4C-4DAC-94D8-150C161D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3" y="3910633"/>
            <a:ext cx="10001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</p:txBody>
      </p:sp>
      <p:sp>
        <p:nvSpPr>
          <p:cNvPr id="46" name="矩形 119">
            <a:extLst>
              <a:ext uri="{FF2B5EF4-FFF2-40B4-BE49-F238E27FC236}">
                <a16:creationId xmlns:a16="http://schemas.microsoft.com/office/drawing/2014/main" id="{F077B428-25D0-4968-9250-F952C574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3924920"/>
            <a:ext cx="1755609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47" name="矩形 120">
            <a:extLst>
              <a:ext uri="{FF2B5EF4-FFF2-40B4-BE49-F238E27FC236}">
                <a16:creationId xmlns:a16="http://schemas.microsoft.com/office/drawing/2014/main" id="{3F229B17-8314-49ED-972E-242F0F12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3" y="4126533"/>
            <a:ext cx="1755609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</p:txBody>
      </p:sp>
      <p:sp>
        <p:nvSpPr>
          <p:cNvPr id="48" name="矩形 121">
            <a:extLst>
              <a:ext uri="{FF2B5EF4-FFF2-40B4-BE49-F238E27FC236}">
                <a16:creationId xmlns:a16="http://schemas.microsoft.com/office/drawing/2014/main" id="{D62A9FD7-0FA8-4654-889B-E960D164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4129708"/>
            <a:ext cx="2451312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9" name="矩形 122">
            <a:extLst>
              <a:ext uri="{FF2B5EF4-FFF2-40B4-BE49-F238E27FC236}">
                <a16:creationId xmlns:a16="http://schemas.microsoft.com/office/drawing/2014/main" id="{4930E098-0F48-4581-8975-0990CA25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3" y="4345608"/>
            <a:ext cx="251062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50" name="矩形 123">
            <a:extLst>
              <a:ext uri="{FF2B5EF4-FFF2-40B4-BE49-F238E27FC236}">
                <a16:creationId xmlns:a16="http://schemas.microsoft.com/office/drawing/2014/main" id="{BB590971-8008-4D50-BC56-1CAB0476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4356720"/>
            <a:ext cx="2496196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51" name="矩形 124">
            <a:extLst>
              <a:ext uri="{FF2B5EF4-FFF2-40B4-BE49-F238E27FC236}">
                <a16:creationId xmlns:a16="http://schemas.microsoft.com/office/drawing/2014/main" id="{E9B37BB1-A47E-4698-8310-804606A0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3" y="4561508"/>
            <a:ext cx="251062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52" name="矩形 125">
            <a:extLst>
              <a:ext uri="{FF2B5EF4-FFF2-40B4-BE49-F238E27FC236}">
                <a16:creationId xmlns:a16="http://schemas.microsoft.com/office/drawing/2014/main" id="{CEAE450F-F3EA-47DC-948A-48C91F8D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4574208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" name="矩形 126">
            <a:extLst>
              <a:ext uri="{FF2B5EF4-FFF2-40B4-BE49-F238E27FC236}">
                <a16:creationId xmlns:a16="http://schemas.microsoft.com/office/drawing/2014/main" id="{1C1A302B-1C3A-4DE8-AE53-56CC771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3" y="4825033"/>
            <a:ext cx="2406428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];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矩形 127">
            <a:extLst>
              <a:ext uri="{FF2B5EF4-FFF2-40B4-BE49-F238E27FC236}">
                <a16:creationId xmlns:a16="http://schemas.microsoft.com/office/drawing/2014/main" id="{60A85A4D-98BF-40BA-8DC7-FE7A0BC0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68" y="4825033"/>
            <a:ext cx="1667444" cy="2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4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E39FDE-B0F2-4277-8A58-2B3AB9C1247B}"/>
              </a:ext>
            </a:extLst>
          </p:cNvPr>
          <p:cNvSpPr/>
          <p:nvPr/>
        </p:nvSpPr>
        <p:spPr>
          <a:xfrm>
            <a:off x="6435805" y="1981215"/>
            <a:ext cx="402061" cy="2830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36B74A4-81DF-4E76-B425-E97A72CBA463}"/>
              </a:ext>
            </a:extLst>
          </p:cNvPr>
          <p:cNvSpPr/>
          <p:nvPr/>
        </p:nvSpPr>
        <p:spPr>
          <a:xfrm>
            <a:off x="6772857" y="2270758"/>
            <a:ext cx="402061" cy="2533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1E0E83C-1F9F-457F-A527-747401F1D161}"/>
              </a:ext>
            </a:extLst>
          </p:cNvPr>
          <p:cNvSpPr/>
          <p:nvPr/>
        </p:nvSpPr>
        <p:spPr>
          <a:xfrm>
            <a:off x="7509369" y="2461978"/>
            <a:ext cx="402061" cy="2830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5BE00B-E218-4524-910B-95D0294F4064}"/>
              </a:ext>
            </a:extLst>
          </p:cNvPr>
          <p:cNvSpPr/>
          <p:nvPr/>
        </p:nvSpPr>
        <p:spPr>
          <a:xfrm>
            <a:off x="7114003" y="1332678"/>
            <a:ext cx="1253008" cy="4081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130B11-D118-4B48-A6DF-AEAB25F32651}"/>
              </a:ext>
            </a:extLst>
          </p:cNvPr>
          <p:cNvGrpSpPr/>
          <p:nvPr/>
        </p:nvGrpSpPr>
        <p:grpSpPr>
          <a:xfrm>
            <a:off x="274570" y="1311629"/>
            <a:ext cx="1849438" cy="3686175"/>
            <a:chOff x="274570" y="1311629"/>
            <a:chExt cx="1849438" cy="3686175"/>
          </a:xfrm>
        </p:grpSpPr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81D7AF-B196-4F03-B7E6-CD369E15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08" y="1922817"/>
              <a:ext cx="768350" cy="573087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B613AC7D-43D8-4A2C-990C-FF2EEDDF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45" y="2640367"/>
              <a:ext cx="754063" cy="587375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grpSp>
          <p:nvGrpSpPr>
            <p:cNvPr id="64" name="组合 6">
              <a:extLst>
                <a:ext uri="{FF2B5EF4-FFF2-40B4-BE49-F238E27FC236}">
                  <a16:creationId xmlns:a16="http://schemas.microsoft.com/office/drawing/2014/main" id="{1A7D05BC-D20A-40D9-969C-1AF6A547D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758" y="3826229"/>
              <a:ext cx="717550" cy="735013"/>
              <a:chOff x="8180222" y="5297456"/>
              <a:chExt cx="956239" cy="981424"/>
            </a:xfrm>
          </p:grpSpPr>
          <p:sp>
            <p:nvSpPr>
              <p:cNvPr id="65" name="Line 18">
                <a:extLst>
                  <a:ext uri="{FF2B5EF4-FFF2-40B4-BE49-F238E27FC236}">
                    <a16:creationId xmlns:a16="http://schemas.microsoft.com/office/drawing/2014/main" id="{1DD2D778-4971-4FD2-82BB-3C0DE8B3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82123" y="5297456"/>
                <a:ext cx="454338" cy="492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33">
                <a:extLst>
                  <a:ext uri="{FF2B5EF4-FFF2-40B4-BE49-F238E27FC236}">
                    <a16:creationId xmlns:a16="http://schemas.microsoft.com/office/drawing/2014/main" id="{F7339B3B-6C10-4869-AC1D-71F9B2CAF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0222" y="5810425"/>
                <a:ext cx="782762" cy="46845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>
                  <a:lnSpc>
                    <a:spcPct val="96000"/>
                  </a:lnSpc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67" name="组合 5">
              <a:extLst>
                <a:ext uri="{FF2B5EF4-FFF2-40B4-BE49-F238E27FC236}">
                  <a16:creationId xmlns:a16="http://schemas.microsoft.com/office/drawing/2014/main" id="{C87303D1-981E-4CC8-96E4-F88C85D8E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258" y="3840517"/>
              <a:ext cx="666750" cy="720725"/>
              <a:chOff x="11189589" y="4967618"/>
              <a:chExt cx="888555" cy="962937"/>
            </a:xfrm>
          </p:grpSpPr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75C33A0-51F4-4E30-B0C9-32C73210C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89589" y="4967618"/>
                <a:ext cx="534637" cy="447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1E95A217-DB05-4E86-8910-04989F0BF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3253" y="5444844"/>
                <a:ext cx="784891" cy="4857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>
                  <a:lnSpc>
                    <a:spcPct val="96000"/>
                  </a:lnSpc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70" name="组合 4">
              <a:extLst>
                <a:ext uri="{FF2B5EF4-FFF2-40B4-BE49-F238E27FC236}">
                  <a16:creationId xmlns:a16="http://schemas.microsoft.com/office/drawing/2014/main" id="{74B5057B-3391-416B-894D-F4CDCA4AA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170" y="3122967"/>
              <a:ext cx="584200" cy="703262"/>
              <a:chOff x="9038405" y="4481308"/>
              <a:chExt cx="1121035" cy="936104"/>
            </a:xfrm>
          </p:grpSpPr>
          <p:sp>
            <p:nvSpPr>
              <p:cNvPr id="71" name="Line 12">
                <a:extLst>
                  <a:ext uri="{FF2B5EF4-FFF2-40B4-BE49-F238E27FC236}">
                    <a16:creationId xmlns:a16="http://schemas.microsoft.com/office/drawing/2014/main" id="{16BD6DBD-A104-4DFE-BA9D-62BF7EF40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1235" y="4481308"/>
                <a:ext cx="0" cy="423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702E1D24-7D27-4399-AD32-4F6CB40D5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405" y="4946191"/>
                <a:ext cx="1121035" cy="4712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>
                  <a:lnSpc>
                    <a:spcPct val="96000"/>
                  </a:lnSpc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73" name="组合 3">
              <a:extLst>
                <a:ext uri="{FF2B5EF4-FFF2-40B4-BE49-F238E27FC236}">
                  <a16:creationId xmlns:a16="http://schemas.microsoft.com/office/drawing/2014/main" id="{F78B34BD-BAC8-4230-98D0-2E4C2F2B1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458" y="2421292"/>
              <a:ext cx="584200" cy="701675"/>
              <a:chOff x="9057179" y="3545204"/>
              <a:chExt cx="1121035" cy="936104"/>
            </a:xfrm>
          </p:grpSpPr>
          <p:sp>
            <p:nvSpPr>
              <p:cNvPr id="74" name="Line 10">
                <a:extLst>
                  <a:ext uri="{FF2B5EF4-FFF2-40B4-BE49-F238E27FC236}">
                    <a16:creationId xmlns:a16="http://schemas.microsoft.com/office/drawing/2014/main" id="{B8CEC3C3-8568-4562-95BF-6E6309A92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1235" y="3545204"/>
                <a:ext cx="0" cy="4222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88653705-97E5-4F70-A700-C351BE08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7179" y="4009020"/>
                <a:ext cx="1121035" cy="472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>
                  <a:lnSpc>
                    <a:spcPct val="96000"/>
                  </a:lnSpc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76" name="组合 2">
              <a:extLst>
                <a:ext uri="{FF2B5EF4-FFF2-40B4-BE49-F238E27FC236}">
                  <a16:creationId xmlns:a16="http://schemas.microsoft.com/office/drawing/2014/main" id="{67336E0F-0CA6-4798-95AF-05563946A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458" y="1694217"/>
              <a:ext cx="584200" cy="703262"/>
              <a:chOff x="9057179" y="2575863"/>
              <a:chExt cx="1121035" cy="936908"/>
            </a:xfrm>
          </p:grpSpPr>
          <p:sp>
            <p:nvSpPr>
              <p:cNvPr id="77" name="Line 9">
                <a:extLst>
                  <a:ext uri="{FF2B5EF4-FFF2-40B4-BE49-F238E27FC236}">
                    <a16:creationId xmlns:a16="http://schemas.microsoft.com/office/drawing/2014/main" id="{D1DE9E78-FAF4-4101-9FA2-BA2C5D492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3460" y="2575863"/>
                <a:ext cx="0" cy="4222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344461BD-0011-45D2-9D0D-01032D0F0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7179" y="3041145"/>
                <a:ext cx="1121035" cy="471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>
                  <a:lnSpc>
                    <a:spcPct val="96000"/>
                  </a:lnSpc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2D36D632-DEA6-46BC-941F-733C466F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458" y="1311629"/>
              <a:ext cx="584200" cy="354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ctr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" name="任意多边形 14">
              <a:extLst>
                <a:ext uri="{FF2B5EF4-FFF2-40B4-BE49-F238E27FC236}">
                  <a16:creationId xmlns:a16="http://schemas.microsoft.com/office/drawing/2014/main" id="{08A0B6A5-03CD-4D42-8EE6-C97C6ABD6C2F}"/>
                </a:ext>
              </a:extLst>
            </p:cNvPr>
            <p:cNvSpPr/>
            <p:nvPr/>
          </p:nvSpPr>
          <p:spPr>
            <a:xfrm>
              <a:off x="274570" y="1673579"/>
              <a:ext cx="1071563" cy="3324225"/>
            </a:xfrm>
            <a:custGeom>
              <a:avLst/>
              <a:gdLst>
                <a:gd name="connsiteX0" fmla="*/ 694570 w 1070350"/>
                <a:gd name="connsiteY0" fmla="*/ 2906891 h 3323983"/>
                <a:gd name="connsiteX1" fmla="*/ 155950 w 1070350"/>
                <a:gd name="connsiteY1" fmla="*/ 3107308 h 3323983"/>
                <a:gd name="connsiteX2" fmla="*/ 68268 w 1070350"/>
                <a:gd name="connsiteY2" fmla="*/ 251373 h 3323983"/>
                <a:gd name="connsiteX3" fmla="*/ 1070350 w 1070350"/>
                <a:gd name="connsiteY3" fmla="*/ 326530 h 332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50" h="3323983">
                  <a:moveTo>
                    <a:pt x="694570" y="2906891"/>
                  </a:moveTo>
                  <a:cubicBezTo>
                    <a:pt x="477452" y="3228392"/>
                    <a:pt x="260334" y="3549894"/>
                    <a:pt x="155950" y="3107308"/>
                  </a:cubicBezTo>
                  <a:cubicBezTo>
                    <a:pt x="51566" y="2664722"/>
                    <a:pt x="-84132" y="714836"/>
                    <a:pt x="68268" y="251373"/>
                  </a:cubicBezTo>
                  <a:cubicBezTo>
                    <a:pt x="220668" y="-212090"/>
                    <a:pt x="645509" y="57220"/>
                    <a:pt x="1070350" y="3265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EF1FCB23-D7B4-42C3-B191-C081DC7E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B162F942-6527-4C3D-B67C-B11AF0171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03A82FE7-9D19-4134-AAD9-C450420C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55838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49157" name="组合 49">
            <a:extLst>
              <a:ext uri="{FF2B5EF4-FFF2-40B4-BE49-F238E27FC236}">
                <a16:creationId xmlns:a16="http://schemas.microsoft.com/office/drawing/2014/main" id="{F69720CA-BC0C-4B0A-A0A1-495D520D9AA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5000625" cy="3771900"/>
            <a:chOff x="1071538" y="195263"/>
            <a:chExt cx="5000660" cy="377190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1634802E-A021-4943-B196-64528326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43" y="212725"/>
              <a:ext cx="1693875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m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23D6F880-F48B-4FA9-83BE-3B3ACB241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68" y="1350963"/>
              <a:ext cx="1711337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+ 1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9164" name="Rectangle 6">
              <a:extLst>
                <a:ext uri="{FF2B5EF4-FFF2-40B4-BE49-F238E27FC236}">
                  <a16:creationId xmlns:a16="http://schemas.microsoft.com/office/drawing/2014/main" id="{7FB504FC-E908-48EB-A156-5742981C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5" name="Rectangle 7">
              <a:extLst>
                <a:ext uri="{FF2B5EF4-FFF2-40B4-BE49-F238E27FC236}">
                  <a16:creationId xmlns:a16="http://schemas.microsoft.com/office/drawing/2014/main" id="{3AAA8BDD-8ED4-4CF6-ACDE-E927EE5B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34C210FE-0F56-4E18-BB6C-CA761E99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31" y="2500313"/>
              <a:ext cx="1711337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167" name="Line 9">
              <a:extLst>
                <a:ext uri="{FF2B5EF4-FFF2-40B4-BE49-F238E27FC236}">
                  <a16:creationId xmlns:a16="http://schemas.microsoft.com/office/drawing/2014/main" id="{A765628D-B443-4FD4-90E2-35707392B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10">
              <a:extLst>
                <a:ext uri="{FF2B5EF4-FFF2-40B4-BE49-F238E27FC236}">
                  <a16:creationId xmlns:a16="http://schemas.microsoft.com/office/drawing/2014/main" id="{55077C13-27F7-404F-8375-5CAF72AA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1D245956-DEE9-4F9D-A2B6-D929C98E1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31" y="3662363"/>
              <a:ext cx="1725624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&gt;=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170" name="Line 12">
              <a:extLst>
                <a:ext uri="{FF2B5EF4-FFF2-40B4-BE49-F238E27FC236}">
                  <a16:creationId xmlns:a16="http://schemas.microsoft.com/office/drawing/2014/main" id="{B6C26607-FB19-46CC-B959-CB11354BD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Rectangle 14">
              <a:extLst>
                <a:ext uri="{FF2B5EF4-FFF2-40B4-BE49-F238E27FC236}">
                  <a16:creationId xmlns:a16="http://schemas.microsoft.com/office/drawing/2014/main" id="{97E47AE6-E89E-4FC7-966E-EBC4793C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Rectangle 15">
              <a:extLst>
                <a:ext uri="{FF2B5EF4-FFF2-40B4-BE49-F238E27FC236}">
                  <a16:creationId xmlns:a16="http://schemas.microsoft.com/office/drawing/2014/main" id="{C8AD007D-D2CE-46CD-832C-0FFAEE31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Rectangle 16">
              <a:extLst>
                <a:ext uri="{FF2B5EF4-FFF2-40B4-BE49-F238E27FC236}">
                  <a16:creationId xmlns:a16="http://schemas.microsoft.com/office/drawing/2014/main" id="{E07F277F-23AD-4FCD-98A2-BF89DEE5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8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Freeform 21">
              <a:extLst>
                <a:ext uri="{FF2B5EF4-FFF2-40B4-BE49-F238E27FC236}">
                  <a16:creationId xmlns:a16="http://schemas.microsoft.com/office/drawing/2014/main" id="{5644B62F-DB99-4C12-A0BD-A0B9B89D3CB1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Freeform 22">
              <a:extLst>
                <a:ext uri="{FF2B5EF4-FFF2-40B4-BE49-F238E27FC236}">
                  <a16:creationId xmlns:a16="http://schemas.microsoft.com/office/drawing/2014/main" id="{0A07FCB5-4A8B-47DD-94EA-8D86CB0DC4D5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54F30864-F011-4718-BBAB-6A64C208DC3F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9159" name="Rectangle 20">
            <a:extLst>
              <a:ext uri="{FF2B5EF4-FFF2-40B4-BE49-F238E27FC236}">
                <a16:creationId xmlns:a16="http://schemas.microsoft.com/office/drawing/2014/main" id="{1E7A4CF6-233C-45EF-B496-3BB93E3F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0" name="Line 18">
            <a:extLst>
              <a:ext uri="{FF2B5EF4-FFF2-40B4-BE49-F238E27FC236}">
                <a16:creationId xmlns:a16="http://schemas.microsoft.com/office/drawing/2014/main" id="{693C2D71-26CE-4FB2-B1C0-03EAA62B2A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3778250"/>
            <a:ext cx="865187" cy="166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41E16C38-CF44-460A-AAC8-D1361AA13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3890963"/>
            <a:ext cx="78740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DE93987A-6DC1-4163-A336-5520E94A401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8104188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删除公共子表达式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删除无用代码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计算结果永远不会被使用的语句称为</a:t>
            </a:r>
            <a:r>
              <a:rPr lang="zh-CN" altLang="en-US" sz="2400" b="1">
                <a:solidFill>
                  <a:srgbClr val="FF0000"/>
                </a:solidFill>
              </a:rPr>
              <a:t>无用代码</a:t>
            </a:r>
            <a:r>
              <a:rPr lang="en-US" altLang="zh-CN" sz="1800" b="1">
                <a:solidFill>
                  <a:schemeClr val="tx1"/>
                </a:solidFill>
              </a:rPr>
              <a:t>(</a:t>
            </a:r>
            <a:r>
              <a:rPr lang="zh-CN" altLang="en-US" sz="1800" b="1">
                <a:solidFill>
                  <a:schemeClr val="tx1"/>
                </a:solidFill>
              </a:rPr>
              <a:t>死代码</a:t>
            </a:r>
            <a:r>
              <a:rPr lang="en-US" altLang="zh-CN" sz="1800" b="1">
                <a:solidFill>
                  <a:schemeClr val="tx1"/>
                </a:solidFill>
              </a:rPr>
              <a:t>Dead-Code )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600" b="1">
              <a:solidFill>
                <a:schemeClr val="tx1"/>
              </a:solidFill>
            </a:endParaRPr>
          </a:p>
        </p:txBody>
      </p:sp>
      <p:sp>
        <p:nvSpPr>
          <p:cNvPr id="51203" name="标题 1">
            <a:extLst>
              <a:ext uri="{FF2B5EF4-FFF2-40B4-BE49-F238E27FC236}">
                <a16:creationId xmlns:a16="http://schemas.microsoft.com/office/drawing/2014/main" id="{158CF528-0DB6-45A1-B32F-A23A47FD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51204" name="Line 9">
            <a:extLst>
              <a:ext uri="{FF2B5EF4-FFF2-40B4-BE49-F238E27FC236}">
                <a16:creationId xmlns:a16="http://schemas.microsoft.com/office/drawing/2014/main" id="{AF21132E-BBEA-4935-9181-F61EA8B06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FFC957-133F-46BD-8F6D-D3893755E3F6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删除局部公共子表达式</a:t>
            </a:r>
          </a:p>
        </p:txBody>
      </p:sp>
      <p:sp>
        <p:nvSpPr>
          <p:cNvPr id="51206" name="矩形 4">
            <a:extLst>
              <a:ext uri="{FF2B5EF4-FFF2-40B4-BE49-F238E27FC236}">
                <a16:creationId xmlns:a16="http://schemas.microsoft.com/office/drawing/2014/main" id="{1389F000-48D2-4408-A6C4-D06778FB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36ACBA-1E09-45E9-A715-9143F07B3901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删除全局公共子表达式</a:t>
            </a:r>
          </a:p>
        </p:txBody>
      </p:sp>
      <p:sp>
        <p:nvSpPr>
          <p:cNvPr id="51208" name="矩形 7">
            <a:extLst>
              <a:ext uri="{FF2B5EF4-FFF2-40B4-BE49-F238E27FC236}">
                <a16:creationId xmlns:a16="http://schemas.microsoft.com/office/drawing/2014/main" id="{E6DD5612-91E9-4D2D-94ED-0F0C7317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7AE3BE-17D1-4076-801C-1E57622FC4D4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10688583-CA6C-4A3C-9FC5-E0997469687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8258175" cy="322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57347" name="标题 1">
            <a:extLst>
              <a:ext uri="{FF2B5EF4-FFF2-40B4-BE49-F238E27FC236}">
                <a16:creationId xmlns:a16="http://schemas.microsoft.com/office/drawing/2014/main" id="{301F14FF-731F-46E9-A5AD-0F97438A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57348" name="Line 9">
            <a:extLst>
              <a:ext uri="{FF2B5EF4-FFF2-40B4-BE49-F238E27FC236}">
                <a16:creationId xmlns:a16="http://schemas.microsoft.com/office/drawing/2014/main" id="{7A6DA18D-E1B3-465E-9AAA-60437D178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FCE2F6-ECED-4C69-8FA4-39FAAB686D3B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57350" name="矩形 4">
            <a:extLst>
              <a:ext uri="{FF2B5EF4-FFF2-40B4-BE49-F238E27FC236}">
                <a16:creationId xmlns:a16="http://schemas.microsoft.com/office/drawing/2014/main" id="{B33A9AF4-95BE-4D99-9BC2-F98CEF8F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0337B2-EE53-4988-99B4-DF5E55BAAFF6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删除全局公共子表达式</a:t>
            </a:r>
          </a:p>
        </p:txBody>
      </p:sp>
      <p:sp>
        <p:nvSpPr>
          <p:cNvPr id="57352" name="矩形 7">
            <a:extLst>
              <a:ext uri="{FF2B5EF4-FFF2-40B4-BE49-F238E27FC236}">
                <a16:creationId xmlns:a16="http://schemas.microsoft.com/office/drawing/2014/main" id="{8D520E11-8102-4712-A1F5-801A11CA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7355" name="Line 9">
            <a:extLst>
              <a:ext uri="{FF2B5EF4-FFF2-40B4-BE49-F238E27FC236}">
                <a16:creationId xmlns:a16="http://schemas.microsoft.com/office/drawing/2014/main" id="{6C3EB9B1-8E7E-4F1F-9E7B-DFF76E281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327150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F5FA9D-BF92-4316-8CD9-78767BCB344F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88B3CA8-F8C3-4550-84E9-FA39EED8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696469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可用表达式（复制语句）分析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3AEE8B0C-2D8B-450E-B7C4-1F261B03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490854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(du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链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852828-BD19-4AA2-9270-84A10AD5D49E}"/>
              </a:ext>
            </a:extLst>
          </p:cNvPr>
          <p:cNvSpPr/>
          <p:nvPr/>
        </p:nvSpPr>
        <p:spPr>
          <a:xfrm>
            <a:off x="4263877" y="1705599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复制传播</a:t>
            </a:r>
            <a:r>
              <a:rPr lang="en-US" altLang="zh-CN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常量传播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37516004-F3B9-437D-8C6C-9E6550B1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90983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到达定值分析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E20045-3CAF-4E39-B696-E530A4A3C2DA}"/>
              </a:ext>
            </a:extLst>
          </p:cNvPr>
          <p:cNvSpPr/>
          <p:nvPr/>
        </p:nvSpPr>
        <p:spPr>
          <a:xfrm>
            <a:off x="4263877" y="2265362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删除无用复制语句</a:t>
            </a: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86A4443C-152D-41F9-A4CB-25B079B73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2047875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ADBDA2F8-50E2-4CA2-BF99-CC7302A9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26377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AACED0-BFB7-4A3A-9E12-1769D5C507F6}"/>
              </a:ext>
            </a:extLst>
          </p:cNvPr>
          <p:cNvSpPr txBox="1"/>
          <p:nvPr/>
        </p:nvSpPr>
        <p:spPr>
          <a:xfrm>
            <a:off x="4499572" y="1859487"/>
            <a:ext cx="1880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x=y       x=100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nimBg="1"/>
      <p:bldP spid="16" grpId="0"/>
      <p:bldP spid="17" grpId="0"/>
      <p:bldP spid="18" grpId="0" animBg="1"/>
      <p:bldP spid="22" grpId="0"/>
      <p:bldP spid="23" grpId="0" animBg="1"/>
      <p:bldP spid="24" grpId="0" animBg="1"/>
      <p:bldP spid="25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C7CE9D3-D81B-4E3E-897C-5CD81CFF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246313"/>
            <a:ext cx="130810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DC331918-A71C-4698-8AB1-1CA266854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7506A283-BFC7-4CA0-98F0-9B6D9F373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55838"/>
            <a:ext cx="1189037" cy="1217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3493" name="组合 49">
            <a:extLst>
              <a:ext uri="{FF2B5EF4-FFF2-40B4-BE49-F238E27FC236}">
                <a16:creationId xmlns:a16="http://schemas.microsoft.com/office/drawing/2014/main" id="{42DB2547-86F4-4011-8E89-0BEDB2F49F47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214313"/>
            <a:ext cx="4645025" cy="3754437"/>
            <a:chOff x="1520913" y="212725"/>
            <a:chExt cx="4644905" cy="375443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2F8CB02A-24A1-47F5-8653-1B0E6E2A6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84" y="212725"/>
              <a:ext cx="1693818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6634B8A0-4710-43AF-89FB-6C6B48458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709" y="1350962"/>
              <a:ext cx="171128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689" name="Rectangle 6">
              <a:extLst>
                <a:ext uri="{FF2B5EF4-FFF2-40B4-BE49-F238E27FC236}">
                  <a16:creationId xmlns:a16="http://schemas.microsoft.com/office/drawing/2014/main" id="{B62962FB-6ACA-4B21-8AC3-0E71F80F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849" y="22339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90" name="Rectangle 7">
              <a:extLst>
                <a:ext uri="{FF2B5EF4-FFF2-40B4-BE49-F238E27FC236}">
                  <a16:creationId xmlns:a16="http://schemas.microsoft.com/office/drawing/2014/main" id="{E6B3CC3D-9F17-4397-9047-D6F790C5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283" y="151294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F0D3D08-B216-426B-BC81-1DCDF80EF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2500313"/>
              <a:ext cx="171128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692" name="Line 9">
              <a:extLst>
                <a:ext uri="{FF2B5EF4-FFF2-40B4-BE49-F238E27FC236}">
                  <a16:creationId xmlns:a16="http://schemas.microsoft.com/office/drawing/2014/main" id="{91D661F4-8E9F-4F9E-B83D-3B2DE3990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693" name="Line 10">
              <a:extLst>
                <a:ext uri="{FF2B5EF4-FFF2-40B4-BE49-F238E27FC236}">
                  <a16:creationId xmlns:a16="http://schemas.microsoft.com/office/drawing/2014/main" id="{DB4E4EA4-4A83-4AE3-BF13-AA595A673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75C96F14-3450-4E97-A05A-9EC87070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3662363"/>
              <a:ext cx="172556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695" name="Line 12">
              <a:extLst>
                <a:ext uri="{FF2B5EF4-FFF2-40B4-BE49-F238E27FC236}">
                  <a16:creationId xmlns:a16="http://schemas.microsoft.com/office/drawing/2014/main" id="{2F246B1A-49F2-48E0-BD27-7E8B73E1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696" name="Rectangle 14">
              <a:extLst>
                <a:ext uri="{FF2B5EF4-FFF2-40B4-BE49-F238E27FC236}">
                  <a16:creationId xmlns:a16="http://schemas.microsoft.com/office/drawing/2014/main" id="{3B9B9604-BE25-47B6-BAB9-3B9C3914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870" y="3506677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97" name="Rectangle 15">
              <a:extLst>
                <a:ext uri="{FF2B5EF4-FFF2-40B4-BE49-F238E27FC236}">
                  <a16:creationId xmlns:a16="http://schemas.microsoft.com/office/drawing/2014/main" id="{E84F1A36-804E-4613-88FA-1D2334B9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930" y="257571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98" name="Rectangle 16">
              <a:extLst>
                <a:ext uri="{FF2B5EF4-FFF2-40B4-BE49-F238E27FC236}">
                  <a16:creationId xmlns:a16="http://schemas.microsoft.com/office/drawing/2014/main" id="{11BE2D69-EEB7-48C0-B7C0-56A886CE6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13" y="228927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99" name="Line 18">
              <a:extLst>
                <a:ext uri="{FF2B5EF4-FFF2-40B4-BE49-F238E27FC236}">
                  <a16:creationId xmlns:a16="http://schemas.microsoft.com/office/drawing/2014/main" id="{B4017CFB-442A-40ED-9511-9A9B0F261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437" y="3508286"/>
              <a:ext cx="920609" cy="425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700" name="Line 19">
              <a:extLst>
                <a:ext uri="{FF2B5EF4-FFF2-40B4-BE49-F238E27FC236}">
                  <a16:creationId xmlns:a16="http://schemas.microsoft.com/office/drawing/2014/main" id="{12559B31-FE13-4E59-A1DB-7A3F0B463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59" y="3436675"/>
              <a:ext cx="814359" cy="225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701" name="Freeform 21">
              <a:extLst>
                <a:ext uri="{FF2B5EF4-FFF2-40B4-BE49-F238E27FC236}">
                  <a16:creationId xmlns:a16="http://schemas.microsoft.com/office/drawing/2014/main" id="{94AEAE48-FE05-42FE-B0B9-EEEA1193AC9E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173309" y="1197727"/>
              <a:ext cx="508192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3702" name="Freeform 22">
              <a:extLst>
                <a:ext uri="{FF2B5EF4-FFF2-40B4-BE49-F238E27FC236}">
                  <a16:creationId xmlns:a16="http://schemas.microsoft.com/office/drawing/2014/main" id="{64CAB2BF-E702-4DA7-8348-22881FC57A3A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3118054" y="2352191"/>
              <a:ext cx="55895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0E2555C2-A2EA-4042-91D3-E2B13DD57B2B}"/>
              </a:ext>
            </a:extLst>
          </p:cNvPr>
          <p:cNvSpPr/>
          <p:nvPr/>
        </p:nvSpPr>
        <p:spPr>
          <a:xfrm>
            <a:off x="107950" y="931863"/>
            <a:ext cx="2687638" cy="2882900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495" name="Rectangle 20">
            <a:extLst>
              <a:ext uri="{FF2B5EF4-FFF2-40B4-BE49-F238E27FC236}">
                <a16:creationId xmlns:a16="http://schemas.microsoft.com/office/drawing/2014/main" id="{8E52D41B-2A47-446D-88CF-C70D3728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7100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" name="组合 4">
            <a:extLst>
              <a:ext uri="{FF2B5EF4-FFF2-40B4-BE49-F238E27FC236}">
                <a16:creationId xmlns:a16="http://schemas.microsoft.com/office/drawing/2014/main" id="{F55589D7-9070-4D97-B395-CB54DB859F9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38525"/>
            <a:ext cx="1227137" cy="1687513"/>
            <a:chOff x="4125020" y="2062344"/>
            <a:chExt cx="1227137" cy="1687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C1A40B87-ED59-486E-B393-F6FAF3FF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020" y="2463939"/>
              <a:ext cx="1227137" cy="12857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E6911DC7-7439-4B19-ADCE-6A681F1E55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74329" y="2111535"/>
              <a:ext cx="393658" cy="295275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B9F6675-1128-49DF-844C-030CD20619D6}"/>
              </a:ext>
            </a:extLst>
          </p:cNvPr>
          <p:cNvGraphicFramePr>
            <a:graphicFrameLocks noGrp="1"/>
          </p:cNvGraphicFramePr>
          <p:nvPr/>
        </p:nvGraphicFramePr>
        <p:xfrm>
          <a:off x="5197475" y="508000"/>
          <a:ext cx="1296988" cy="1654177"/>
        </p:xfrm>
        <a:graphic>
          <a:graphicData uri="http://schemas.openxmlformats.org/drawingml/2006/table">
            <a:tbl>
              <a:tblPr/>
              <a:tblGrid>
                <a:gridCol w="57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E08984ED-26EB-45B8-A249-93069AF4DC04}"/>
              </a:ext>
            </a:extLst>
          </p:cNvPr>
          <p:cNvGraphicFramePr>
            <a:graphicFrameLocks noGrp="1"/>
          </p:cNvGraphicFramePr>
          <p:nvPr/>
        </p:nvGraphicFramePr>
        <p:xfrm>
          <a:off x="6503988" y="519113"/>
          <a:ext cx="1295400" cy="1654177"/>
        </p:xfrm>
        <a:graphic>
          <a:graphicData uri="http://schemas.openxmlformats.org/drawingml/2006/table">
            <a:tbl>
              <a:tblPr/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58D2B89-3F27-41BD-8205-33A05451647B}"/>
              </a:ext>
            </a:extLst>
          </p:cNvPr>
          <p:cNvGraphicFramePr>
            <a:graphicFrameLocks noGrp="1"/>
          </p:cNvGraphicFramePr>
          <p:nvPr/>
        </p:nvGraphicFramePr>
        <p:xfrm>
          <a:off x="7793038" y="522288"/>
          <a:ext cx="1295400" cy="1654177"/>
        </p:xfrm>
        <a:graphic>
          <a:graphicData uri="http://schemas.openxmlformats.org/drawingml/2006/table">
            <a:tbl>
              <a:tblPr/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ABF4E6CF-04A1-427F-9826-B8536A6E06EF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731838"/>
            <a:ext cx="3760787" cy="1484312"/>
            <a:chOff x="5339210" y="731206"/>
            <a:chExt cx="3760068" cy="1484929"/>
          </a:xfrm>
        </p:grpSpPr>
        <p:sp>
          <p:nvSpPr>
            <p:cNvPr id="63649" name="矩形 28">
              <a:extLst>
                <a:ext uri="{FF2B5EF4-FFF2-40B4-BE49-F238E27FC236}">
                  <a16:creationId xmlns:a16="http://schemas.microsoft.com/office/drawing/2014/main" id="{ABAE5F63-9F57-4AC3-92AE-8C5E8E30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000" y="731206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50" name="矩形 30">
              <a:extLst>
                <a:ext uri="{FF2B5EF4-FFF2-40B4-BE49-F238E27FC236}">
                  <a16:creationId xmlns:a16="http://schemas.microsoft.com/office/drawing/2014/main" id="{FF312619-36AB-40D3-BDF1-C64994EB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988" y="767863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1" name="矩形 35">
              <a:extLst>
                <a:ext uri="{FF2B5EF4-FFF2-40B4-BE49-F238E27FC236}">
                  <a16:creationId xmlns:a16="http://schemas.microsoft.com/office/drawing/2014/main" id="{AD563FAF-7FAC-400B-B798-4A25F980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210" y="1000593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2" name="矩形 37">
              <a:extLst>
                <a:ext uri="{FF2B5EF4-FFF2-40B4-BE49-F238E27FC236}">
                  <a16:creationId xmlns:a16="http://schemas.microsoft.com/office/drawing/2014/main" id="{25FC3620-EBBA-4176-9FC8-A451E97D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763" y="989274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3" name="矩形 38">
              <a:extLst>
                <a:ext uri="{FF2B5EF4-FFF2-40B4-BE49-F238E27FC236}">
                  <a16:creationId xmlns:a16="http://schemas.microsoft.com/office/drawing/2014/main" id="{0907106F-C0C7-461F-80A5-F6C59EDF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000" y="1242307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4" name="矩形 40">
              <a:extLst>
                <a:ext uri="{FF2B5EF4-FFF2-40B4-BE49-F238E27FC236}">
                  <a16:creationId xmlns:a16="http://schemas.microsoft.com/office/drawing/2014/main" id="{5B129870-20EC-4949-B0BD-2614B6AD0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094" y="1717169"/>
              <a:ext cx="575799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5" name="矩形 41">
              <a:extLst>
                <a:ext uri="{FF2B5EF4-FFF2-40B4-BE49-F238E27FC236}">
                  <a16:creationId xmlns:a16="http://schemas.microsoft.com/office/drawing/2014/main" id="{A567316D-B3BB-408A-8D25-D5E49A2D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094" y="1950936"/>
              <a:ext cx="620683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6" name="矩形 42">
              <a:extLst>
                <a:ext uri="{FF2B5EF4-FFF2-40B4-BE49-F238E27FC236}">
                  <a16:creationId xmlns:a16="http://schemas.microsoft.com/office/drawing/2014/main" id="{594C594A-CFC6-4EF8-9E07-B30823B55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918" y="731206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57" name="矩形 44">
              <a:extLst>
                <a:ext uri="{FF2B5EF4-FFF2-40B4-BE49-F238E27FC236}">
                  <a16:creationId xmlns:a16="http://schemas.microsoft.com/office/drawing/2014/main" id="{87057D84-3F0A-4E02-8D29-0472600E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359" y="766942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58" name="矩形 45">
              <a:extLst>
                <a:ext uri="{FF2B5EF4-FFF2-40B4-BE49-F238E27FC236}">
                  <a16:creationId xmlns:a16="http://schemas.microsoft.com/office/drawing/2014/main" id="{D98309F5-DF2C-4E1A-9DB5-C6E9AEE9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257" y="1185748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59" name="矩形 46">
              <a:extLst>
                <a:ext uri="{FF2B5EF4-FFF2-40B4-BE49-F238E27FC236}">
                  <a16:creationId xmlns:a16="http://schemas.microsoft.com/office/drawing/2014/main" id="{8CB597AD-5F03-4365-B30C-13ED76E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45" y="1431006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0" name="矩形 47">
              <a:extLst>
                <a:ext uri="{FF2B5EF4-FFF2-40B4-BE49-F238E27FC236}">
                  <a16:creationId xmlns:a16="http://schemas.microsoft.com/office/drawing/2014/main" id="{102F1AD7-831A-4AA9-AC44-B3845EB9F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722" y="1467334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1" name="矩形 48">
              <a:extLst>
                <a:ext uri="{FF2B5EF4-FFF2-40B4-BE49-F238E27FC236}">
                  <a16:creationId xmlns:a16="http://schemas.microsoft.com/office/drawing/2014/main" id="{F544F315-E272-4634-901B-E0E429CD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818" y="1696525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2" name="矩形 49">
              <a:extLst>
                <a:ext uri="{FF2B5EF4-FFF2-40B4-BE49-F238E27FC236}">
                  <a16:creationId xmlns:a16="http://schemas.microsoft.com/office/drawing/2014/main" id="{821BC24F-580D-4009-8DEA-1DAB531A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818" y="1919264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3" name="矩形 50">
              <a:extLst>
                <a:ext uri="{FF2B5EF4-FFF2-40B4-BE49-F238E27FC236}">
                  <a16:creationId xmlns:a16="http://schemas.microsoft.com/office/drawing/2014/main" id="{147855AD-F49E-40A9-A178-AA562812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89" y="978694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4" name="矩形 51">
              <a:extLst>
                <a:ext uri="{FF2B5EF4-FFF2-40B4-BE49-F238E27FC236}">
                  <a16:creationId xmlns:a16="http://schemas.microsoft.com/office/drawing/2014/main" id="{B3C88C16-1B33-477F-8C43-B2388225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1204" y="988825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5" name="矩形 52">
              <a:extLst>
                <a:ext uri="{FF2B5EF4-FFF2-40B4-BE49-F238E27FC236}">
                  <a16:creationId xmlns:a16="http://schemas.microsoft.com/office/drawing/2014/main" id="{17C28BB3-E392-4C09-85F3-82AECC1B9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89" y="1198493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6" name="矩形 53">
              <a:extLst>
                <a:ext uri="{FF2B5EF4-FFF2-40B4-BE49-F238E27FC236}">
                  <a16:creationId xmlns:a16="http://schemas.microsoft.com/office/drawing/2014/main" id="{81FA518B-0A64-44FC-940E-85F1F972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1204" y="1230597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7" name="矩形 54">
              <a:extLst>
                <a:ext uri="{FF2B5EF4-FFF2-40B4-BE49-F238E27FC236}">
                  <a16:creationId xmlns:a16="http://schemas.microsoft.com/office/drawing/2014/main" id="{8747D239-D612-4784-878A-536BF2ED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89" y="1465259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8" name="矩形 55">
              <a:extLst>
                <a:ext uri="{FF2B5EF4-FFF2-40B4-BE49-F238E27FC236}">
                  <a16:creationId xmlns:a16="http://schemas.microsoft.com/office/drawing/2014/main" id="{6590B331-7A5D-4C88-B0D3-09B5432F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1204" y="1464782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69" name="矩形 56">
              <a:extLst>
                <a:ext uri="{FF2B5EF4-FFF2-40B4-BE49-F238E27FC236}">
                  <a16:creationId xmlns:a16="http://schemas.microsoft.com/office/drawing/2014/main" id="{3C2BE6F1-EF0D-46BB-8D31-160636BEB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736" y="1685815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0" name="矩形 57">
              <a:extLst>
                <a:ext uri="{FF2B5EF4-FFF2-40B4-BE49-F238E27FC236}">
                  <a16:creationId xmlns:a16="http://schemas.microsoft.com/office/drawing/2014/main" id="{C7F5AC17-C1E8-47B4-8438-92DB3E380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63" y="1905564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1" name="矩形 58">
              <a:extLst>
                <a:ext uri="{FF2B5EF4-FFF2-40B4-BE49-F238E27FC236}">
                  <a16:creationId xmlns:a16="http://schemas.microsoft.com/office/drawing/2014/main" id="{56C568D1-6FC1-4ECF-82E2-69B72CBA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3396" y="1739975"/>
              <a:ext cx="620683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72" name="矩形 59">
              <a:extLst>
                <a:ext uri="{FF2B5EF4-FFF2-40B4-BE49-F238E27FC236}">
                  <a16:creationId xmlns:a16="http://schemas.microsoft.com/office/drawing/2014/main" id="{D3525909-B3F3-4270-8E55-65D025E0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3396" y="1961243"/>
              <a:ext cx="620683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73" name="矩形 60">
              <a:extLst>
                <a:ext uri="{FF2B5EF4-FFF2-40B4-BE49-F238E27FC236}">
                  <a16:creationId xmlns:a16="http://schemas.microsoft.com/office/drawing/2014/main" id="{2A0C2DEA-35D9-4EF2-8B0C-2E67A8153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933" y="731206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4" name="矩形 61">
              <a:extLst>
                <a:ext uri="{FF2B5EF4-FFF2-40B4-BE49-F238E27FC236}">
                  <a16:creationId xmlns:a16="http://schemas.microsoft.com/office/drawing/2014/main" id="{EBB6B4C0-2A4C-45C5-9247-E1B664C2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558" y="774266"/>
              <a:ext cx="436338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j=n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75" name="矩形 62">
              <a:extLst>
                <a:ext uri="{FF2B5EF4-FFF2-40B4-BE49-F238E27FC236}">
                  <a16:creationId xmlns:a16="http://schemas.microsoft.com/office/drawing/2014/main" id="{8F442936-FC8B-4055-BBF0-FAF0FFC4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204" y="995683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6" name="矩形 63">
              <a:extLst>
                <a:ext uri="{FF2B5EF4-FFF2-40B4-BE49-F238E27FC236}">
                  <a16:creationId xmlns:a16="http://schemas.microsoft.com/office/drawing/2014/main" id="{BA8A02FB-0F99-4BCF-9EB6-A4990155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03" y="996149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7" name="矩形 64">
              <a:extLst>
                <a:ext uri="{FF2B5EF4-FFF2-40B4-BE49-F238E27FC236}">
                  <a16:creationId xmlns:a16="http://schemas.microsoft.com/office/drawing/2014/main" id="{25385178-9A72-49B8-8238-CDDA5EB45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204" y="1215482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8" name="矩形 65">
              <a:extLst>
                <a:ext uri="{FF2B5EF4-FFF2-40B4-BE49-F238E27FC236}">
                  <a16:creationId xmlns:a16="http://schemas.microsoft.com/office/drawing/2014/main" id="{A9004774-FCCA-4A5D-8A95-6E2A9335E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03" y="1237921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79" name="矩形 66">
              <a:extLst>
                <a:ext uri="{FF2B5EF4-FFF2-40B4-BE49-F238E27FC236}">
                  <a16:creationId xmlns:a16="http://schemas.microsoft.com/office/drawing/2014/main" id="{EF3A6F8D-CE93-4B23-995C-6B7F9713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204" y="1482248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80" name="矩形 67">
              <a:extLst>
                <a:ext uri="{FF2B5EF4-FFF2-40B4-BE49-F238E27FC236}">
                  <a16:creationId xmlns:a16="http://schemas.microsoft.com/office/drawing/2014/main" id="{8CE521EF-5A94-4BFB-9484-2CCEB5D2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03" y="1472106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81" name="矩形 68">
              <a:extLst>
                <a:ext uri="{FF2B5EF4-FFF2-40B4-BE49-F238E27FC236}">
                  <a16:creationId xmlns:a16="http://schemas.microsoft.com/office/drawing/2014/main" id="{FBFDD9C0-2CEB-41D3-91A7-A25136AE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751" y="1702804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82" name="矩形 69">
              <a:extLst>
                <a:ext uri="{FF2B5EF4-FFF2-40B4-BE49-F238E27FC236}">
                  <a16:creationId xmlns:a16="http://schemas.microsoft.com/office/drawing/2014/main" id="{E692F562-A642-454C-AA6A-D8803620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778" y="1922553"/>
              <a:ext cx="30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sz="1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83" name="矩形 70">
              <a:extLst>
                <a:ext uri="{FF2B5EF4-FFF2-40B4-BE49-F238E27FC236}">
                  <a16:creationId xmlns:a16="http://schemas.microsoft.com/office/drawing/2014/main" id="{EC482E87-EFF4-4F87-B20D-31781D830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595" y="1747299"/>
              <a:ext cx="620683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84" name="矩形 71">
              <a:extLst>
                <a:ext uri="{FF2B5EF4-FFF2-40B4-BE49-F238E27FC236}">
                  <a16:creationId xmlns:a16="http://schemas.microsoft.com/office/drawing/2014/main" id="{F2C5C801-97A9-4B5D-93A4-D0B0A654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595" y="1968567"/>
              <a:ext cx="620683" cy="2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0600315C-96E5-4B6D-84F5-B251393B0163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496888"/>
          <a:ext cx="987425" cy="1654177"/>
        </p:xfrm>
        <a:graphic>
          <a:graphicData uri="http://schemas.openxmlformats.org/drawingml/2006/table">
            <a:tbl>
              <a:tblPr/>
              <a:tblGrid>
                <a:gridCol w="31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AEF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252DCF7-B69F-4CCE-B939-DC2A31D60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27000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可用复制语句分析</a:t>
            </a:r>
            <a:endParaRPr lang="zh-CN" altLang="en-US" sz="1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603" name="矩形 87">
            <a:extLst>
              <a:ext uri="{FF2B5EF4-FFF2-40B4-BE49-F238E27FC236}">
                <a16:creationId xmlns:a16="http://schemas.microsoft.com/office/drawing/2014/main" id="{4DD646CD-9A83-435A-8E9C-6FE79E16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2540000"/>
            <a:ext cx="218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活跃变量分析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(du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0D823677-C23E-4805-A8F9-59DFD5BEBDE6}"/>
              </a:ext>
            </a:extLst>
          </p:cNvPr>
          <p:cNvGraphicFramePr>
            <a:graphicFrameLocks noGrp="1"/>
          </p:cNvGraphicFramePr>
          <p:nvPr/>
        </p:nvGraphicFramePr>
        <p:xfrm>
          <a:off x="6523038" y="2894013"/>
          <a:ext cx="2081212" cy="2187577"/>
        </p:xfrm>
        <a:graphic>
          <a:graphicData uri="http://schemas.openxmlformats.org/drawingml/2006/table">
            <a:tbl>
              <a:tblPr/>
              <a:tblGrid>
                <a:gridCol w="3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9" marR="68619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8" marR="68578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3630" name="组合 2">
            <a:extLst>
              <a:ext uri="{FF2B5EF4-FFF2-40B4-BE49-F238E27FC236}">
                <a16:creationId xmlns:a16="http://schemas.microsoft.com/office/drawing/2014/main" id="{9332E67D-57AB-4C97-A7A0-80711A743002}"/>
              </a:ext>
            </a:extLst>
          </p:cNvPr>
          <p:cNvGrpSpPr>
            <a:grpSpLocks/>
          </p:cNvGrpSpPr>
          <p:nvPr/>
        </p:nvGrpSpPr>
        <p:grpSpPr bwMode="auto">
          <a:xfrm>
            <a:off x="6878942" y="3155950"/>
            <a:ext cx="1730134" cy="1943014"/>
            <a:chOff x="6878219" y="3156123"/>
            <a:chExt cx="1731579" cy="1942598"/>
          </a:xfrm>
        </p:grpSpPr>
        <p:sp>
          <p:nvSpPr>
            <p:cNvPr id="63643" name="矩形 89">
              <a:extLst>
                <a:ext uri="{FF2B5EF4-FFF2-40B4-BE49-F238E27FC236}">
                  <a16:creationId xmlns:a16="http://schemas.microsoft.com/office/drawing/2014/main" id="{B109B104-3B6B-4FB4-A68D-11E57FC5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579" y="3156123"/>
              <a:ext cx="3674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l-GR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Φ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endParaRPr>
            </a:p>
          </p:txBody>
        </p:sp>
        <p:sp>
          <p:nvSpPr>
            <p:cNvPr id="63644" name="矩形 91">
              <a:extLst>
                <a:ext uri="{FF2B5EF4-FFF2-40B4-BE49-F238E27FC236}">
                  <a16:creationId xmlns:a16="http://schemas.microsoft.com/office/drawing/2014/main" id="{15D15DDE-A233-42AA-9592-F072F586A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392" y="4094105"/>
              <a:ext cx="1731406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j v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45" name="矩形 92">
              <a:extLst>
                <a:ext uri="{FF2B5EF4-FFF2-40B4-BE49-F238E27FC236}">
                  <a16:creationId xmlns:a16="http://schemas.microsoft.com/office/drawing/2014/main" id="{0CE37485-45E5-40F7-8AC0-53E08BB1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219" y="4372050"/>
              <a:ext cx="1291816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j v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46" name="矩形 94">
              <a:extLst>
                <a:ext uri="{FF2B5EF4-FFF2-40B4-BE49-F238E27FC236}">
                  <a16:creationId xmlns:a16="http://schemas.microsoft.com/office/drawing/2014/main" id="{3FE88C56-1EB1-4478-AAA3-D323C1DA0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248" y="4698697"/>
              <a:ext cx="852226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j v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647" name="矩形 96">
              <a:extLst>
                <a:ext uri="{FF2B5EF4-FFF2-40B4-BE49-F238E27FC236}">
                  <a16:creationId xmlns:a16="http://schemas.microsoft.com/office/drawing/2014/main" id="{83431324-B806-4785-BE51-53AB3D65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238" y="3457528"/>
              <a:ext cx="852226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j v 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" name="组合 4">
            <a:extLst>
              <a:ext uri="{FF2B5EF4-FFF2-40B4-BE49-F238E27FC236}">
                <a16:creationId xmlns:a16="http://schemas.microsoft.com/office/drawing/2014/main" id="{C2D16295-A70D-4744-A969-FD7B2B8D3C19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4181475"/>
            <a:ext cx="1617663" cy="944563"/>
            <a:chOff x="4199475" y="2720588"/>
            <a:chExt cx="1617989" cy="944230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8953B753-DF35-4727-9E9B-C4356DDE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079" y="2720588"/>
              <a:ext cx="1227385" cy="9442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4" name="AutoShape 8">
              <a:extLst>
                <a:ext uri="{FF2B5EF4-FFF2-40B4-BE49-F238E27FC236}">
                  <a16:creationId xmlns:a16="http://schemas.microsoft.com/office/drawing/2014/main" id="{F7A81F14-468D-4EB7-A225-F60CFDF3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475" y="2884043"/>
              <a:ext cx="393779" cy="296757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C20949-E01C-46C3-8976-5FA528DDDD8F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3457575"/>
            <a:ext cx="1308100" cy="1616075"/>
            <a:chOff x="5121498" y="3457528"/>
            <a:chExt cx="1308100" cy="1615343"/>
          </a:xfrm>
        </p:grpSpPr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38EDB9AF-125C-43A0-BA87-F8E2274B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498" y="3851050"/>
              <a:ext cx="1308100" cy="1221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endParaRPr lang="en-US" altLang="zh-CN" sz="200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sz="2000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7" name="AutoShape 8">
              <a:extLst>
                <a:ext uri="{FF2B5EF4-FFF2-40B4-BE49-F238E27FC236}">
                  <a16:creationId xmlns:a16="http://schemas.microsoft.com/office/drawing/2014/main" id="{7AB1509E-27B9-471D-A6B0-E94928A32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69271" y="3514593"/>
              <a:ext cx="376068" cy="261937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140A75-FE3B-4BE3-8D30-E73252061EAB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4125913"/>
            <a:ext cx="1690688" cy="935037"/>
            <a:chOff x="3391452" y="4125229"/>
            <a:chExt cx="1690870" cy="935825"/>
          </a:xfrm>
        </p:grpSpPr>
        <p:sp>
          <p:nvSpPr>
            <p:cNvPr id="108" name="Rectangle 35">
              <a:extLst>
                <a:ext uri="{FF2B5EF4-FFF2-40B4-BE49-F238E27FC236}">
                  <a16:creationId xmlns:a16="http://schemas.microsoft.com/office/drawing/2014/main" id="{C7A7D9DE-D4D9-4E22-9A79-99DE25028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452" y="4125229"/>
              <a:ext cx="1308241" cy="9358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sz="2000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30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9" name="AutoShape 8">
              <a:extLst>
                <a:ext uri="{FF2B5EF4-FFF2-40B4-BE49-F238E27FC236}">
                  <a16:creationId xmlns:a16="http://schemas.microsoft.com/office/drawing/2014/main" id="{DBD93E7A-9D15-48A0-8267-DFA595D236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707632" y="4441407"/>
              <a:ext cx="374690" cy="262159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D0BD883-4846-4D24-9A2E-20571726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975" y="3511550"/>
            <a:ext cx="9032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复制传播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A8BF6F1-1DCC-43B0-AB87-43722650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34734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复制传播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63636" name="矩形 6">
            <a:extLst>
              <a:ext uri="{FF2B5EF4-FFF2-40B4-BE49-F238E27FC236}">
                <a16:creationId xmlns:a16="http://schemas.microsoft.com/office/drawing/2014/main" id="{48CDDC57-756A-4B7D-A62D-9921BF7D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" y="981433"/>
            <a:ext cx="1826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复制传播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</a:p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删除无用复制语句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89083-0BB4-4460-B97C-FF6A9053FD76}"/>
              </a:ext>
            </a:extLst>
          </p:cNvPr>
          <p:cNvCxnSpPr>
            <a:stCxn id="33" idx="1"/>
          </p:cNvCxnSpPr>
          <p:nvPr/>
        </p:nvCxnSpPr>
        <p:spPr>
          <a:xfrm>
            <a:off x="2278063" y="621507"/>
            <a:ext cx="7097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AEAA202-8136-4531-8478-ED002E671C96}"/>
              </a:ext>
            </a:extLst>
          </p:cNvPr>
          <p:cNvCxnSpPr/>
          <p:nvPr/>
        </p:nvCxnSpPr>
        <p:spPr>
          <a:xfrm>
            <a:off x="523007" y="2524125"/>
            <a:ext cx="7097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8B09735-E0EC-4EC4-95B3-CA2D80525CA4}"/>
              </a:ext>
            </a:extLst>
          </p:cNvPr>
          <p:cNvCxnSpPr/>
          <p:nvPr/>
        </p:nvCxnSpPr>
        <p:spPr>
          <a:xfrm>
            <a:off x="4805785" y="2524125"/>
            <a:ext cx="7097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BFC402D-3E22-4659-8CBF-7B2D7CC8156F}"/>
              </a:ext>
            </a:extLst>
          </p:cNvPr>
          <p:cNvSpPr/>
          <p:nvPr/>
        </p:nvSpPr>
        <p:spPr bwMode="auto">
          <a:xfrm>
            <a:off x="2588196" y="2466181"/>
            <a:ext cx="206375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B4320C6-CC87-4AB3-BB4D-7306EC40C9BE}"/>
              </a:ext>
            </a:extLst>
          </p:cNvPr>
          <p:cNvSpPr/>
          <p:nvPr/>
        </p:nvSpPr>
        <p:spPr bwMode="auto">
          <a:xfrm>
            <a:off x="3003551" y="2662612"/>
            <a:ext cx="206375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6D56411-F380-48D4-949E-CB2FF050505B}"/>
              </a:ext>
            </a:extLst>
          </p:cNvPr>
          <p:cNvSpPr/>
          <p:nvPr/>
        </p:nvSpPr>
        <p:spPr bwMode="auto">
          <a:xfrm>
            <a:off x="7799470" y="1231240"/>
            <a:ext cx="584148" cy="248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323C1A9-E0DC-48B4-93BF-6F0FD917087C}"/>
              </a:ext>
            </a:extLst>
          </p:cNvPr>
          <p:cNvSpPr/>
          <p:nvPr/>
        </p:nvSpPr>
        <p:spPr>
          <a:xfrm>
            <a:off x="6878946" y="4782928"/>
            <a:ext cx="1725304" cy="298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57C4D72-C3D9-4320-A908-05A829345038}"/>
              </a:ext>
            </a:extLst>
          </p:cNvPr>
          <p:cNvSpPr/>
          <p:nvPr/>
        </p:nvSpPr>
        <p:spPr>
          <a:xfrm>
            <a:off x="6878946" y="3507854"/>
            <a:ext cx="1725304" cy="298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A8A578B-FF2D-4672-B7FF-4859097E2E5F}"/>
              </a:ext>
            </a:extLst>
          </p:cNvPr>
          <p:cNvSpPr/>
          <p:nvPr/>
        </p:nvSpPr>
        <p:spPr bwMode="auto">
          <a:xfrm>
            <a:off x="1193127" y="2791993"/>
            <a:ext cx="206375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CE69E05-2915-46ED-BB6D-76F918D88ED8}"/>
              </a:ext>
            </a:extLst>
          </p:cNvPr>
          <p:cNvSpPr/>
          <p:nvPr/>
        </p:nvSpPr>
        <p:spPr>
          <a:xfrm>
            <a:off x="6878946" y="3205827"/>
            <a:ext cx="1725304" cy="298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6312F65-1BD0-4D9A-A251-E42E7C70ABE0}"/>
              </a:ext>
            </a:extLst>
          </p:cNvPr>
          <p:cNvSpPr/>
          <p:nvPr/>
        </p:nvSpPr>
        <p:spPr bwMode="auto">
          <a:xfrm>
            <a:off x="5516334" y="3044416"/>
            <a:ext cx="206375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5" name="矩形 91">
            <a:extLst>
              <a:ext uri="{FF2B5EF4-FFF2-40B4-BE49-F238E27FC236}">
                <a16:creationId xmlns:a16="http://schemas.microsoft.com/office/drawing/2014/main" id="{ED9ABA8E-D958-EC4C-C305-44568BA2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487" y="3755816"/>
            <a:ext cx="1729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D82DFA-CFE0-F730-4151-38793D7C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70" y="3770967"/>
            <a:ext cx="525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删除无用代码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C9FDA-49BA-E0B6-B098-AA866CFA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70" y="3840163"/>
            <a:ext cx="525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删除无用代码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B4320C6-CC87-4AB3-BB4D-7306EC40C9BE}"/>
              </a:ext>
            </a:extLst>
          </p:cNvPr>
          <p:cNvSpPr/>
          <p:nvPr/>
        </p:nvSpPr>
        <p:spPr bwMode="auto">
          <a:xfrm>
            <a:off x="2895032" y="3685381"/>
            <a:ext cx="206375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3603" grpId="0"/>
      <p:bldP spid="6" grpId="0"/>
      <p:bldP spid="110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/>
      <p:bldP spid="3" grpId="1"/>
      <p:bldP spid="8" grpId="1"/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AB470FB6-7C87-4EB3-958C-1790BF1C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246313"/>
            <a:ext cx="130810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D3881DCF-A3E8-4BF2-8D8D-946F68831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B1FD4456-BF7B-4421-88AB-128FD1410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55838"/>
            <a:ext cx="1189037" cy="1217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5541" name="组合 49">
            <a:extLst>
              <a:ext uri="{FF2B5EF4-FFF2-40B4-BE49-F238E27FC236}">
                <a16:creationId xmlns:a16="http://schemas.microsoft.com/office/drawing/2014/main" id="{3DDC46AC-9DA3-4559-8738-DB68EDB879B6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214313"/>
            <a:ext cx="4645025" cy="3754437"/>
            <a:chOff x="1520913" y="212725"/>
            <a:chExt cx="4644905" cy="375443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108A1F50-B96E-4250-8D19-1DC942FA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84" y="212725"/>
              <a:ext cx="1693818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4D8D6C8B-3863-4C6E-9E9B-4F51BACA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709" y="1350962"/>
              <a:ext cx="171128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46" name="Rectangle 6">
              <a:extLst>
                <a:ext uri="{FF2B5EF4-FFF2-40B4-BE49-F238E27FC236}">
                  <a16:creationId xmlns:a16="http://schemas.microsoft.com/office/drawing/2014/main" id="{247D87A6-2C8A-4707-8F51-882D439CC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849" y="22339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47" name="Rectangle 7">
              <a:extLst>
                <a:ext uri="{FF2B5EF4-FFF2-40B4-BE49-F238E27FC236}">
                  <a16:creationId xmlns:a16="http://schemas.microsoft.com/office/drawing/2014/main" id="{3FB2091B-D539-43EF-B386-13CD0E8F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283" y="151294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DABF3B76-F21B-4D7E-B2E2-95E4335E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2500313"/>
              <a:ext cx="171128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49" name="Line 9">
              <a:extLst>
                <a:ext uri="{FF2B5EF4-FFF2-40B4-BE49-F238E27FC236}">
                  <a16:creationId xmlns:a16="http://schemas.microsoft.com/office/drawing/2014/main" id="{CC78088B-5516-4ED4-95C9-50708BBE1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0" name="Line 10">
              <a:extLst>
                <a:ext uri="{FF2B5EF4-FFF2-40B4-BE49-F238E27FC236}">
                  <a16:creationId xmlns:a16="http://schemas.microsoft.com/office/drawing/2014/main" id="{FC1DEF89-3D9D-4A79-B4F3-AE66362D3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D3E5100E-0422-4288-A299-262B1A3A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3662363"/>
              <a:ext cx="172556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5552" name="Line 12">
              <a:extLst>
                <a:ext uri="{FF2B5EF4-FFF2-40B4-BE49-F238E27FC236}">
                  <a16:creationId xmlns:a16="http://schemas.microsoft.com/office/drawing/2014/main" id="{CCACA783-D669-4ADA-AB0B-CEC9F4BFA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3" name="Rectangle 14">
              <a:extLst>
                <a:ext uri="{FF2B5EF4-FFF2-40B4-BE49-F238E27FC236}">
                  <a16:creationId xmlns:a16="http://schemas.microsoft.com/office/drawing/2014/main" id="{41C30897-31FD-495E-ADF7-74B5D011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870" y="3506677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4" name="Rectangle 15">
              <a:extLst>
                <a:ext uri="{FF2B5EF4-FFF2-40B4-BE49-F238E27FC236}">
                  <a16:creationId xmlns:a16="http://schemas.microsoft.com/office/drawing/2014/main" id="{8370D92E-33DF-4EA5-897B-28ED7B738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930" y="257571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5" name="Rectangle 16">
              <a:extLst>
                <a:ext uri="{FF2B5EF4-FFF2-40B4-BE49-F238E27FC236}">
                  <a16:creationId xmlns:a16="http://schemas.microsoft.com/office/drawing/2014/main" id="{1430CBB8-9F5E-4A8F-BBD0-71E8AC60F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13" y="228927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6" name="Line 18">
              <a:extLst>
                <a:ext uri="{FF2B5EF4-FFF2-40B4-BE49-F238E27FC236}">
                  <a16:creationId xmlns:a16="http://schemas.microsoft.com/office/drawing/2014/main" id="{C227F821-B267-44C4-8838-7FC57B906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437" y="3508286"/>
              <a:ext cx="920609" cy="425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7" name="Line 19">
              <a:extLst>
                <a:ext uri="{FF2B5EF4-FFF2-40B4-BE49-F238E27FC236}">
                  <a16:creationId xmlns:a16="http://schemas.microsoft.com/office/drawing/2014/main" id="{7790F3CE-087F-47D7-AFFD-04C28F3AB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59" y="3436675"/>
              <a:ext cx="814359" cy="225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8" name="Freeform 21">
              <a:extLst>
                <a:ext uri="{FF2B5EF4-FFF2-40B4-BE49-F238E27FC236}">
                  <a16:creationId xmlns:a16="http://schemas.microsoft.com/office/drawing/2014/main" id="{74D8A295-ECB9-4A6A-BF01-254C96AD0DF7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173309" y="1197727"/>
              <a:ext cx="508192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59" name="Freeform 22">
              <a:extLst>
                <a:ext uri="{FF2B5EF4-FFF2-40B4-BE49-F238E27FC236}">
                  <a16:creationId xmlns:a16="http://schemas.microsoft.com/office/drawing/2014/main" id="{5F56078E-C0C1-4BA8-AC77-28BB03997E14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3118054" y="2352191"/>
              <a:ext cx="55895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D47F5225-6983-46D2-A7B1-C10C936532B3}"/>
              </a:ext>
            </a:extLst>
          </p:cNvPr>
          <p:cNvSpPr/>
          <p:nvPr/>
        </p:nvSpPr>
        <p:spPr>
          <a:xfrm>
            <a:off x="107950" y="931863"/>
            <a:ext cx="2687638" cy="2882900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543" name="Rectangle 20">
            <a:extLst>
              <a:ext uri="{FF2B5EF4-FFF2-40B4-BE49-F238E27FC236}">
                <a16:creationId xmlns:a16="http://schemas.microsoft.com/office/drawing/2014/main" id="{885B67D3-283E-4449-8F91-915CB871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7100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EA3667E-42F6-4A42-A47A-BA2FDAE0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246313"/>
            <a:ext cx="130810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B1C2824-F421-4BD3-B5D7-16F86D7AA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D170FCAB-899A-4BD7-B1BB-ACF08662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55838"/>
            <a:ext cx="1189037" cy="1217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7589" name="组合 49">
            <a:extLst>
              <a:ext uri="{FF2B5EF4-FFF2-40B4-BE49-F238E27FC236}">
                <a16:creationId xmlns:a16="http://schemas.microsoft.com/office/drawing/2014/main" id="{58B1CE00-3926-416D-84E2-4384C23F305D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214313"/>
            <a:ext cx="4645025" cy="3754437"/>
            <a:chOff x="1520913" y="212725"/>
            <a:chExt cx="4644905" cy="375443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EEF9B3FA-5012-4704-86BA-CFD33EF6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84" y="212725"/>
              <a:ext cx="1693818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40D4466E-AD6E-431B-A98D-E06FF936B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709" y="1350962"/>
              <a:ext cx="171128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754" name="Rectangle 6">
              <a:extLst>
                <a:ext uri="{FF2B5EF4-FFF2-40B4-BE49-F238E27FC236}">
                  <a16:creationId xmlns:a16="http://schemas.microsoft.com/office/drawing/2014/main" id="{F29CE29A-D0CC-47F7-9B59-9A8366B1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849" y="22339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55" name="Rectangle 7">
              <a:extLst>
                <a:ext uri="{FF2B5EF4-FFF2-40B4-BE49-F238E27FC236}">
                  <a16:creationId xmlns:a16="http://schemas.microsoft.com/office/drawing/2014/main" id="{92EFC12C-9D63-464B-91FE-2F720077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283" y="151294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1F225214-5568-4BF6-93CA-BFFB087D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2500313"/>
              <a:ext cx="171128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757" name="Line 9">
              <a:extLst>
                <a:ext uri="{FF2B5EF4-FFF2-40B4-BE49-F238E27FC236}">
                  <a16:creationId xmlns:a16="http://schemas.microsoft.com/office/drawing/2014/main" id="{92CA9260-633A-4CD7-AE8C-45BCCA64B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758" name="Line 10">
              <a:extLst>
                <a:ext uri="{FF2B5EF4-FFF2-40B4-BE49-F238E27FC236}">
                  <a16:creationId xmlns:a16="http://schemas.microsoft.com/office/drawing/2014/main" id="{AD025793-7C8D-467F-8925-DE647A52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A0A4813-7C00-413A-8672-E2F3D0AE3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3662363"/>
              <a:ext cx="172556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760" name="Line 12">
              <a:extLst>
                <a:ext uri="{FF2B5EF4-FFF2-40B4-BE49-F238E27FC236}">
                  <a16:creationId xmlns:a16="http://schemas.microsoft.com/office/drawing/2014/main" id="{D97CB349-690D-419F-89DD-C57DF74C3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761" name="Rectangle 14">
              <a:extLst>
                <a:ext uri="{FF2B5EF4-FFF2-40B4-BE49-F238E27FC236}">
                  <a16:creationId xmlns:a16="http://schemas.microsoft.com/office/drawing/2014/main" id="{0F30FC44-8B33-4EA3-9274-5D393A2AB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870" y="3506677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2" name="Rectangle 15">
              <a:extLst>
                <a:ext uri="{FF2B5EF4-FFF2-40B4-BE49-F238E27FC236}">
                  <a16:creationId xmlns:a16="http://schemas.microsoft.com/office/drawing/2014/main" id="{0C44A11F-5AA1-421F-BFB5-F146B845A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930" y="257571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3" name="Rectangle 16">
              <a:extLst>
                <a:ext uri="{FF2B5EF4-FFF2-40B4-BE49-F238E27FC236}">
                  <a16:creationId xmlns:a16="http://schemas.microsoft.com/office/drawing/2014/main" id="{F3905B43-0D73-46E8-A46A-CF294679B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13" y="228927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764" name="Line 18">
              <a:extLst>
                <a:ext uri="{FF2B5EF4-FFF2-40B4-BE49-F238E27FC236}">
                  <a16:creationId xmlns:a16="http://schemas.microsoft.com/office/drawing/2014/main" id="{E2FE9D09-3B36-4F75-8B7C-25E42938B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437" y="3508286"/>
              <a:ext cx="920609" cy="425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765" name="Line 19">
              <a:extLst>
                <a:ext uri="{FF2B5EF4-FFF2-40B4-BE49-F238E27FC236}">
                  <a16:creationId xmlns:a16="http://schemas.microsoft.com/office/drawing/2014/main" id="{EFC329FC-3A3B-4653-A13E-D255D4B81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59" y="3436675"/>
              <a:ext cx="814359" cy="225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766" name="Freeform 21">
              <a:extLst>
                <a:ext uri="{FF2B5EF4-FFF2-40B4-BE49-F238E27FC236}">
                  <a16:creationId xmlns:a16="http://schemas.microsoft.com/office/drawing/2014/main" id="{DFE1D2E3-EA4B-40F7-B276-15AB195FD4F2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173309" y="1197727"/>
              <a:ext cx="508192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7767" name="Freeform 22">
              <a:extLst>
                <a:ext uri="{FF2B5EF4-FFF2-40B4-BE49-F238E27FC236}">
                  <a16:creationId xmlns:a16="http://schemas.microsoft.com/office/drawing/2014/main" id="{AC87598B-646A-42A1-9EF8-C667258FE517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3118054" y="2352191"/>
              <a:ext cx="55895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152976F7-5B73-4A5B-95FC-3A8B955B017E}"/>
              </a:ext>
            </a:extLst>
          </p:cNvPr>
          <p:cNvSpPr/>
          <p:nvPr/>
        </p:nvSpPr>
        <p:spPr>
          <a:xfrm>
            <a:off x="107950" y="931863"/>
            <a:ext cx="2687638" cy="2882900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591" name="Rectangle 20">
            <a:extLst>
              <a:ext uri="{FF2B5EF4-FFF2-40B4-BE49-F238E27FC236}">
                <a16:creationId xmlns:a16="http://schemas.microsoft.com/office/drawing/2014/main" id="{748895E7-90F7-4AC2-8ACF-B55964BE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7100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92" name="组合 4">
            <a:extLst>
              <a:ext uri="{FF2B5EF4-FFF2-40B4-BE49-F238E27FC236}">
                <a16:creationId xmlns:a16="http://schemas.microsoft.com/office/drawing/2014/main" id="{03A79499-240F-4FC7-9499-E8A271200514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3840163"/>
            <a:ext cx="1874838" cy="1285875"/>
            <a:chOff x="4125913" y="2463800"/>
            <a:chExt cx="1874837" cy="1285875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9BBBC39E-DD98-4705-87D2-0C27AB399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2463800"/>
              <a:ext cx="1227137" cy="1285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7826EDBD-E631-4D6B-B1E3-876F2949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2944812"/>
              <a:ext cx="593725" cy="268288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366453B-8B30-4507-99D6-737CAFBD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9726"/>
              </p:ext>
            </p:extLst>
          </p:nvPr>
        </p:nvGraphicFramePr>
        <p:xfrm>
          <a:off x="7082170" y="43635"/>
          <a:ext cx="2037357" cy="1652602"/>
        </p:xfrm>
        <a:graphic>
          <a:graphicData uri="http://schemas.openxmlformats.org/drawingml/2006/table">
            <a:tbl>
              <a:tblPr/>
              <a:tblGrid>
                <a:gridCol w="102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7" marR="68577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19" name="矩形 28">
            <a:extLst>
              <a:ext uri="{FF2B5EF4-FFF2-40B4-BE49-F238E27FC236}">
                <a16:creationId xmlns:a16="http://schemas.microsoft.com/office/drawing/2014/main" id="{91CE349B-FB36-47CA-A75A-C04F7910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620" y="242888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7620" name="矩形 30">
            <a:extLst>
              <a:ext uri="{FF2B5EF4-FFF2-40B4-BE49-F238E27FC236}">
                <a16:creationId xmlns:a16="http://schemas.microsoft.com/office/drawing/2014/main" id="{C1326907-9E17-450E-A437-ED89E3FA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927" y="244674"/>
            <a:ext cx="6014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0708A7EF-8038-483A-A38F-A14BA93C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85286"/>
              </p:ext>
            </p:extLst>
          </p:nvPr>
        </p:nvGraphicFramePr>
        <p:xfrm>
          <a:off x="6245402" y="1765482"/>
          <a:ext cx="2863102" cy="1652602"/>
        </p:xfrm>
        <a:graphic>
          <a:graphicData uri="http://schemas.openxmlformats.org/drawingml/2006/table">
            <a:tbl>
              <a:tblPr/>
              <a:tblGrid>
                <a:gridCol w="34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572AAE97-B35A-4AAD-9939-D54671E0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41647"/>
              </p:ext>
            </p:extLst>
          </p:nvPr>
        </p:nvGraphicFramePr>
        <p:xfrm>
          <a:off x="6239207" y="46038"/>
          <a:ext cx="842963" cy="1654177"/>
        </p:xfrm>
        <a:graphic>
          <a:graphicData uri="http://schemas.openxmlformats.org/drawingml/2006/table">
            <a:tbl>
              <a:tblPr/>
              <a:tblGrid>
                <a:gridCol w="29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AEF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6" marR="6863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20000"/>
                        </a:spcBef>
                        <a:buClr>
                          <a:srgbClr val="5EAEFF"/>
                        </a:buClr>
                        <a:buSzPct val="60000"/>
                      </a:pPr>
                      <a:r>
                        <a:rPr lang="el-GR" altLang="zh-CN" sz="1100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5" marR="6859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81" name="矩形 73">
            <a:extLst>
              <a:ext uri="{FF2B5EF4-FFF2-40B4-BE49-F238E27FC236}">
                <a16:creationId xmlns:a16="http://schemas.microsoft.com/office/drawing/2014/main" id="{80726710-F698-427C-8658-6F67DC7E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408" y="447453"/>
            <a:ext cx="75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82" name="矩形 74">
            <a:extLst>
              <a:ext uri="{FF2B5EF4-FFF2-40B4-BE49-F238E27FC236}">
                <a16:creationId xmlns:a16="http://schemas.microsoft.com/office/drawing/2014/main" id="{2877D19B-BC18-445D-9331-337849A1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082" y="519113"/>
            <a:ext cx="306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7683" name="矩形 75">
            <a:extLst>
              <a:ext uri="{FF2B5EF4-FFF2-40B4-BE49-F238E27FC236}">
                <a16:creationId xmlns:a16="http://schemas.microsoft.com/office/drawing/2014/main" id="{E9CDE7D6-21B5-4ED5-8863-92588FB5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47" y="708343"/>
            <a:ext cx="11448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89" name="矩形 81">
            <a:extLst>
              <a:ext uri="{FF2B5EF4-FFF2-40B4-BE49-F238E27FC236}">
                <a16:creationId xmlns:a16="http://schemas.microsoft.com/office/drawing/2014/main" id="{D37DF972-01CF-414F-B526-1F1B2142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420" y="1411288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90" name="矩形 82">
            <a:extLst>
              <a:ext uri="{FF2B5EF4-FFF2-40B4-BE49-F238E27FC236}">
                <a16:creationId xmlns:a16="http://schemas.microsoft.com/office/drawing/2014/main" id="{6266BD58-DBF0-4EEB-91FA-34FCF2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901" y="1410596"/>
            <a:ext cx="468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n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91" name="矩形 83">
            <a:extLst>
              <a:ext uri="{FF2B5EF4-FFF2-40B4-BE49-F238E27FC236}">
                <a16:creationId xmlns:a16="http://schemas.microsoft.com/office/drawing/2014/main" id="{AA6B9C3D-53DD-44E0-B40F-64E8A4A9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689" y="1959669"/>
            <a:ext cx="306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7695" name="矩形 94">
            <a:extLst>
              <a:ext uri="{FF2B5EF4-FFF2-40B4-BE49-F238E27FC236}">
                <a16:creationId xmlns:a16="http://schemas.microsoft.com/office/drawing/2014/main" id="{04F0BA09-5F12-4E0F-B0E4-C2E0B945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760" y="2908994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96" name="矩形 95">
            <a:extLst>
              <a:ext uri="{FF2B5EF4-FFF2-40B4-BE49-F238E27FC236}">
                <a16:creationId xmlns:a16="http://schemas.microsoft.com/office/drawing/2014/main" id="{B1B61EE6-BD3E-4BD6-BD00-6AD94E57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064" y="3128069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97" name="矩形 96">
            <a:extLst>
              <a:ext uri="{FF2B5EF4-FFF2-40B4-BE49-F238E27FC236}">
                <a16:creationId xmlns:a16="http://schemas.microsoft.com/office/drawing/2014/main" id="{9832D3FE-B9FE-478F-AFA7-457D22BD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660" y="3116957"/>
            <a:ext cx="468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n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98" name="矩形 1">
            <a:extLst>
              <a:ext uri="{FF2B5EF4-FFF2-40B4-BE49-F238E27FC236}">
                <a16:creationId xmlns:a16="http://schemas.microsoft.com/office/drawing/2014/main" id="{6AB0F923-1D99-4174-9252-123AA7BB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6" y="-73819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7699" name="矩形 97">
            <a:extLst>
              <a:ext uri="{FF2B5EF4-FFF2-40B4-BE49-F238E27FC236}">
                <a16:creationId xmlns:a16="http://schemas.microsoft.com/office/drawing/2014/main" id="{0152C05C-FFE2-4C7C-B1EA-184F0A81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189" y="2189857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700" name="矩形 98">
            <a:extLst>
              <a:ext uri="{FF2B5EF4-FFF2-40B4-BE49-F238E27FC236}">
                <a16:creationId xmlns:a16="http://schemas.microsoft.com/office/drawing/2014/main" id="{FBD6B7C9-93A4-4C9F-B6C0-93EA06F5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5" y="2200969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矩形 75">
            <a:extLst>
              <a:ext uri="{FF2B5EF4-FFF2-40B4-BE49-F238E27FC236}">
                <a16:creationId xmlns:a16="http://schemas.microsoft.com/office/drawing/2014/main" id="{436B5468-6667-2EA3-225D-A738E1BB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271" y="696259"/>
            <a:ext cx="909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矩形 75">
            <a:extLst>
              <a:ext uri="{FF2B5EF4-FFF2-40B4-BE49-F238E27FC236}">
                <a16:creationId xmlns:a16="http://schemas.microsoft.com/office/drawing/2014/main" id="{2E9DF075-AFF3-1C8F-A6CE-6B7C6640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037" y="920964"/>
            <a:ext cx="11448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矩形 75">
            <a:extLst>
              <a:ext uri="{FF2B5EF4-FFF2-40B4-BE49-F238E27FC236}">
                <a16:creationId xmlns:a16="http://schemas.microsoft.com/office/drawing/2014/main" id="{AEA4DA07-6702-65B2-EFBE-3C0B1FEF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407" y="932181"/>
            <a:ext cx="9460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矩形 75">
            <a:extLst>
              <a:ext uri="{FF2B5EF4-FFF2-40B4-BE49-F238E27FC236}">
                <a16:creationId xmlns:a16="http://schemas.microsoft.com/office/drawing/2014/main" id="{1EE2C0D3-D121-9813-9A95-C277102D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786" y="1164546"/>
            <a:ext cx="9460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矩形 75">
            <a:extLst>
              <a:ext uri="{FF2B5EF4-FFF2-40B4-BE49-F238E27FC236}">
                <a16:creationId xmlns:a16="http://schemas.microsoft.com/office/drawing/2014/main" id="{D2662074-F198-CB99-A370-F4ECCD64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71" y="1182277"/>
            <a:ext cx="63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30">
            <a:extLst>
              <a:ext uri="{FF2B5EF4-FFF2-40B4-BE49-F238E27FC236}">
                <a16:creationId xmlns:a16="http://schemas.microsoft.com/office/drawing/2014/main" id="{8338F532-5C94-7085-C4CD-27905135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49" y="1899989"/>
            <a:ext cx="6014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98">
            <a:extLst>
              <a:ext uri="{FF2B5EF4-FFF2-40B4-BE49-F238E27FC236}">
                <a16:creationId xmlns:a16="http://schemas.microsoft.com/office/drawing/2014/main" id="{D44E17B3-489F-2FDF-E10D-F14C43CC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64" y="2418655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98">
            <a:extLst>
              <a:ext uri="{FF2B5EF4-FFF2-40B4-BE49-F238E27FC236}">
                <a16:creationId xmlns:a16="http://schemas.microsoft.com/office/drawing/2014/main" id="{64564CFE-FD74-5C7A-AD1F-B272E43D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208" y="2418654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98">
            <a:extLst>
              <a:ext uri="{FF2B5EF4-FFF2-40B4-BE49-F238E27FC236}">
                <a16:creationId xmlns:a16="http://schemas.microsoft.com/office/drawing/2014/main" id="{B0BA618C-47D1-EA4E-CBA6-6EC79BC7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64" y="2647254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矩形 98">
            <a:extLst>
              <a:ext uri="{FF2B5EF4-FFF2-40B4-BE49-F238E27FC236}">
                <a16:creationId xmlns:a16="http://schemas.microsoft.com/office/drawing/2014/main" id="{EE3E9477-95C6-CEBC-79DD-FF51B117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364" y="2640806"/>
            <a:ext cx="1005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矩形 98">
            <a:extLst>
              <a:ext uri="{FF2B5EF4-FFF2-40B4-BE49-F238E27FC236}">
                <a16:creationId xmlns:a16="http://schemas.microsoft.com/office/drawing/2014/main" id="{29C9C011-E6A7-1402-9100-A3808FEC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28" y="2884216"/>
            <a:ext cx="1005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619E7831-BDB0-E7CE-1670-74D6687A7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42943"/>
              </p:ext>
            </p:extLst>
          </p:nvPr>
        </p:nvGraphicFramePr>
        <p:xfrm>
          <a:off x="6245402" y="3493674"/>
          <a:ext cx="2863102" cy="1652602"/>
        </p:xfrm>
        <a:graphic>
          <a:graphicData uri="http://schemas.openxmlformats.org/drawingml/2006/table">
            <a:tbl>
              <a:tblPr/>
              <a:tblGrid>
                <a:gridCol w="34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11" marR="68611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70" marR="68570" marT="34223" marB="342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" name="矩形 83">
            <a:extLst>
              <a:ext uri="{FF2B5EF4-FFF2-40B4-BE49-F238E27FC236}">
                <a16:creationId xmlns:a16="http://schemas.microsoft.com/office/drawing/2014/main" id="{B4B0325E-8DF4-8291-22C9-E29A444B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689" y="3687861"/>
            <a:ext cx="306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93" name="矩形 94">
            <a:extLst>
              <a:ext uri="{FF2B5EF4-FFF2-40B4-BE49-F238E27FC236}">
                <a16:creationId xmlns:a16="http://schemas.microsoft.com/office/drawing/2014/main" id="{D0495E05-7D0A-5838-355E-42FAFF32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760" y="4637186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矩形 95">
            <a:extLst>
              <a:ext uri="{FF2B5EF4-FFF2-40B4-BE49-F238E27FC236}">
                <a16:creationId xmlns:a16="http://schemas.microsoft.com/office/drawing/2014/main" id="{659EC39F-C625-64E5-E4EB-AE569F17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064" y="4856261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矩形 96">
            <a:extLst>
              <a:ext uri="{FF2B5EF4-FFF2-40B4-BE49-F238E27FC236}">
                <a16:creationId xmlns:a16="http://schemas.microsoft.com/office/drawing/2014/main" id="{89B3909D-E026-5220-99F9-624BFD22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660" y="4845149"/>
            <a:ext cx="468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n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矩形 97">
            <a:extLst>
              <a:ext uri="{FF2B5EF4-FFF2-40B4-BE49-F238E27FC236}">
                <a16:creationId xmlns:a16="http://schemas.microsoft.com/office/drawing/2014/main" id="{94B40D7D-8DE8-03FF-8123-B3F85248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189" y="3918049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矩形 98">
            <a:extLst>
              <a:ext uri="{FF2B5EF4-FFF2-40B4-BE49-F238E27FC236}">
                <a16:creationId xmlns:a16="http://schemas.microsoft.com/office/drawing/2014/main" id="{96F94ED5-C8E1-BE43-E86A-4E243FFB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5" y="3929161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矩形 30">
            <a:extLst>
              <a:ext uri="{FF2B5EF4-FFF2-40B4-BE49-F238E27FC236}">
                <a16:creationId xmlns:a16="http://schemas.microsoft.com/office/drawing/2014/main" id="{51096EC3-8E53-D006-C0CD-0AC48EB8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49" y="3628181"/>
            <a:ext cx="6014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7614E3A-F882-A888-507E-074FF17A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64" y="4146847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矩形 98">
            <a:extLst>
              <a:ext uri="{FF2B5EF4-FFF2-40B4-BE49-F238E27FC236}">
                <a16:creationId xmlns:a16="http://schemas.microsoft.com/office/drawing/2014/main" id="{67515668-B4B3-275D-44EE-C65E1996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208" y="4146846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矩形 98">
            <a:extLst>
              <a:ext uri="{FF2B5EF4-FFF2-40B4-BE49-F238E27FC236}">
                <a16:creationId xmlns:a16="http://schemas.microsoft.com/office/drawing/2014/main" id="{FB84C5A2-B506-9B6C-75AF-7793A2E4E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64" y="4375446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矩形 98">
            <a:extLst>
              <a:ext uri="{FF2B5EF4-FFF2-40B4-BE49-F238E27FC236}">
                <a16:creationId xmlns:a16="http://schemas.microsoft.com/office/drawing/2014/main" id="{A7C3E722-F0ED-BD5A-8D91-65FFDAEC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364" y="4368998"/>
            <a:ext cx="1005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矩形 98">
            <a:extLst>
              <a:ext uri="{FF2B5EF4-FFF2-40B4-BE49-F238E27FC236}">
                <a16:creationId xmlns:a16="http://schemas.microsoft.com/office/drawing/2014/main" id="{B962E06C-DC32-6AE8-B493-75BF3DA7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28" y="4612408"/>
            <a:ext cx="1005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j v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1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E4A93AD2-BC1F-48A0-841E-37CEEAB4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246313"/>
            <a:ext cx="130810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3B728CB0-9432-4D32-B608-A012AAA87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D4258C00-11E2-4E94-A327-23950395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55838"/>
            <a:ext cx="1189037" cy="1217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69637" name="组合 49">
            <a:extLst>
              <a:ext uri="{FF2B5EF4-FFF2-40B4-BE49-F238E27FC236}">
                <a16:creationId xmlns:a16="http://schemas.microsoft.com/office/drawing/2014/main" id="{00043450-5051-4205-ABB9-ABA937088516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214313"/>
            <a:ext cx="4645025" cy="3754437"/>
            <a:chOff x="1520913" y="212725"/>
            <a:chExt cx="4644905" cy="375443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A84BAB34-D77F-4528-985C-60A934E72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84" y="212725"/>
              <a:ext cx="1693818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1BB471C2-D2B4-453F-B604-4730B9D40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709" y="1350962"/>
              <a:ext cx="171128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786" name="Rectangle 6">
              <a:extLst>
                <a:ext uri="{FF2B5EF4-FFF2-40B4-BE49-F238E27FC236}">
                  <a16:creationId xmlns:a16="http://schemas.microsoft.com/office/drawing/2014/main" id="{C53650A2-55C2-46F5-8FF3-728C9082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849" y="22339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87" name="Rectangle 7">
              <a:extLst>
                <a:ext uri="{FF2B5EF4-FFF2-40B4-BE49-F238E27FC236}">
                  <a16:creationId xmlns:a16="http://schemas.microsoft.com/office/drawing/2014/main" id="{BA911133-5E88-4DBA-A4A2-A122F3CE3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283" y="151294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34EB6545-ED9C-4EE4-B368-FCE6BF3A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2500313"/>
              <a:ext cx="171128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789" name="Line 9">
              <a:extLst>
                <a:ext uri="{FF2B5EF4-FFF2-40B4-BE49-F238E27FC236}">
                  <a16:creationId xmlns:a16="http://schemas.microsoft.com/office/drawing/2014/main" id="{C0D98766-50F8-4307-BBC4-9F09DE373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790" name="Line 10">
              <a:extLst>
                <a:ext uri="{FF2B5EF4-FFF2-40B4-BE49-F238E27FC236}">
                  <a16:creationId xmlns:a16="http://schemas.microsoft.com/office/drawing/2014/main" id="{11B68145-5BAC-485F-ABA7-3A3FF965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60A482CF-7BC0-4808-9636-B5DA70B7C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3662363"/>
              <a:ext cx="172556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792" name="Line 12">
              <a:extLst>
                <a:ext uri="{FF2B5EF4-FFF2-40B4-BE49-F238E27FC236}">
                  <a16:creationId xmlns:a16="http://schemas.microsoft.com/office/drawing/2014/main" id="{1D10EAEA-1A2F-4165-A4CC-F79FDFF07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793" name="Rectangle 14">
              <a:extLst>
                <a:ext uri="{FF2B5EF4-FFF2-40B4-BE49-F238E27FC236}">
                  <a16:creationId xmlns:a16="http://schemas.microsoft.com/office/drawing/2014/main" id="{F2C88013-765E-4E94-A516-C125F16F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870" y="3506677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94" name="Rectangle 15">
              <a:extLst>
                <a:ext uri="{FF2B5EF4-FFF2-40B4-BE49-F238E27FC236}">
                  <a16:creationId xmlns:a16="http://schemas.microsoft.com/office/drawing/2014/main" id="{3605E617-7ABD-40E0-8537-18592926D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930" y="257571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95" name="Rectangle 16">
              <a:extLst>
                <a:ext uri="{FF2B5EF4-FFF2-40B4-BE49-F238E27FC236}">
                  <a16:creationId xmlns:a16="http://schemas.microsoft.com/office/drawing/2014/main" id="{05F85F88-0D8B-4D69-AA3C-EEB45D11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13" y="228927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796" name="Line 18">
              <a:extLst>
                <a:ext uri="{FF2B5EF4-FFF2-40B4-BE49-F238E27FC236}">
                  <a16:creationId xmlns:a16="http://schemas.microsoft.com/office/drawing/2014/main" id="{CDFE1021-97C9-44F2-BB88-FDBE266A6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437" y="3508286"/>
              <a:ext cx="920609" cy="425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797" name="Line 19">
              <a:extLst>
                <a:ext uri="{FF2B5EF4-FFF2-40B4-BE49-F238E27FC236}">
                  <a16:creationId xmlns:a16="http://schemas.microsoft.com/office/drawing/2014/main" id="{22EFCCC6-D400-41AF-834F-35CE411FB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59" y="3436675"/>
              <a:ext cx="814359" cy="225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798" name="Freeform 21">
              <a:extLst>
                <a:ext uri="{FF2B5EF4-FFF2-40B4-BE49-F238E27FC236}">
                  <a16:creationId xmlns:a16="http://schemas.microsoft.com/office/drawing/2014/main" id="{69AF331B-4C1A-4460-8BE8-B04A342C00FE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173309" y="1197727"/>
              <a:ext cx="508192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9799" name="Freeform 22">
              <a:extLst>
                <a:ext uri="{FF2B5EF4-FFF2-40B4-BE49-F238E27FC236}">
                  <a16:creationId xmlns:a16="http://schemas.microsoft.com/office/drawing/2014/main" id="{122EDC6A-DDBA-4983-8183-B326F3F2A32B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3118054" y="2352191"/>
              <a:ext cx="55895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FDE0150F-5809-4E68-8B94-D3E9C97E16F2}"/>
              </a:ext>
            </a:extLst>
          </p:cNvPr>
          <p:cNvSpPr/>
          <p:nvPr/>
        </p:nvSpPr>
        <p:spPr>
          <a:xfrm>
            <a:off x="107950" y="931863"/>
            <a:ext cx="2687638" cy="2882900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639" name="Rectangle 20">
            <a:extLst>
              <a:ext uri="{FF2B5EF4-FFF2-40B4-BE49-F238E27FC236}">
                <a16:creationId xmlns:a16="http://schemas.microsoft.com/office/drawing/2014/main" id="{C1D2CBEE-8718-475E-B6BD-1CBF0688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7100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9640" name="组合 4">
            <a:extLst>
              <a:ext uri="{FF2B5EF4-FFF2-40B4-BE49-F238E27FC236}">
                <a16:creationId xmlns:a16="http://schemas.microsoft.com/office/drawing/2014/main" id="{5E9F6321-C472-4410-ACF0-31C0ECBC9D44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3840163"/>
            <a:ext cx="1874838" cy="1285875"/>
            <a:chOff x="4125913" y="2463800"/>
            <a:chExt cx="1874837" cy="1285875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F5C87CC0-B8A4-4E67-AB30-0C813D0F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2463800"/>
              <a:ext cx="1227137" cy="1285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000" i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] = 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CN" sz="2000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Times New Roman" pitchFamily="18" charset="0"/>
                </a:rPr>
                <a:t>goto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E3BC459F-5869-4D48-8107-EBCFD729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2944812"/>
              <a:ext cx="593725" cy="268288"/>
            </a:xfrm>
            <a:prstGeom prst="rightArrow">
              <a:avLst>
                <a:gd name="adj1" fmla="val 50000"/>
                <a:gd name="adj2" fmla="val 55325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E74E717-04C9-47EE-92C4-A28E1D2F903F}"/>
              </a:ext>
            </a:extLst>
          </p:cNvPr>
          <p:cNvGraphicFramePr>
            <a:graphicFrameLocks noGrp="1"/>
          </p:cNvGraphicFramePr>
          <p:nvPr/>
        </p:nvGraphicFramePr>
        <p:xfrm>
          <a:off x="5197475" y="508000"/>
          <a:ext cx="1296988" cy="1654177"/>
        </p:xfrm>
        <a:graphic>
          <a:graphicData uri="http://schemas.openxmlformats.org/drawingml/2006/table">
            <a:tbl>
              <a:tblPr/>
              <a:tblGrid>
                <a:gridCol w="57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44" marR="68644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BBD7B0D2-353E-48AB-91D8-5D40E045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731838"/>
            <a:ext cx="306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7F482D-6957-417A-B529-781C06F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768350"/>
            <a:ext cx="436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2BAC6D0-31C7-40C9-95B4-2D3EBC58F362}"/>
              </a:ext>
            </a:extLst>
          </p:cNvPr>
          <p:cNvGraphicFramePr>
            <a:graphicFrameLocks noGrp="1"/>
          </p:cNvGraphicFramePr>
          <p:nvPr/>
        </p:nvGraphicFramePr>
        <p:xfrm>
          <a:off x="6503988" y="519113"/>
          <a:ext cx="1295400" cy="1654177"/>
        </p:xfrm>
        <a:graphic>
          <a:graphicData uri="http://schemas.openxmlformats.org/drawingml/2006/table">
            <a:tbl>
              <a:tblPr/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EB42CA7-4A3B-4B51-972D-825EDC2947C0}"/>
              </a:ext>
            </a:extLst>
          </p:cNvPr>
          <p:cNvGraphicFramePr>
            <a:graphicFrameLocks noGrp="1"/>
          </p:cNvGraphicFramePr>
          <p:nvPr/>
        </p:nvGraphicFramePr>
        <p:xfrm>
          <a:off x="7793038" y="522288"/>
          <a:ext cx="1295400" cy="1654177"/>
        </p:xfrm>
        <a:graphic>
          <a:graphicData uri="http://schemas.openxmlformats.org/drawingml/2006/table">
            <a:tbl>
              <a:tblPr/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60" marR="68560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C2A6819C-D034-4C3F-A62E-2CCD9439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1000125"/>
            <a:ext cx="436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5C6D98-D340-4CEE-A1F5-8FF3797E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989013"/>
            <a:ext cx="436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E5F655-56EF-43D9-ABCD-19E63E5A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1243013"/>
            <a:ext cx="4365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F7DC00-9766-41A1-A6FF-C37ACD0B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717675"/>
            <a:ext cx="576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AFDD1-9C22-4C8D-9FFE-31BFFC28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951038"/>
            <a:ext cx="6207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7C1965-B30F-4979-AEE3-E5092B20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731838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65BC30F-7ED2-4049-AA27-99E672E0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766763"/>
            <a:ext cx="43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B42919-8337-4CFD-9620-D42FA4E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185863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8ABE4B-DDA1-4630-8C40-BA300FF1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430338"/>
            <a:ext cx="306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87FDC5-A808-4A98-B40C-90C67768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466850"/>
            <a:ext cx="306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7835BF6-E018-4DCE-B42E-E811F58F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697038"/>
            <a:ext cx="306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00F841-6D2C-45C4-B219-258DA607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919288"/>
            <a:ext cx="306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C32E39-BFBE-4ACB-A122-D9BB391E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979488"/>
            <a:ext cx="307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9CA633-725F-4857-B711-5C2901F3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989013"/>
            <a:ext cx="307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E2F323-C2E8-411C-858F-99DA52E7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1198563"/>
            <a:ext cx="307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4B8AB1A-D074-47BC-A871-D0CED8668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1230313"/>
            <a:ext cx="307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C42CB4-8BD5-47FA-A1F7-E8168328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1465263"/>
            <a:ext cx="307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0D0A7F-86E1-485C-851F-21B38102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1465263"/>
            <a:ext cx="307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33A1F1-1226-4606-A826-6385147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685925"/>
            <a:ext cx="306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D8B9C3C-F207-4BDC-9855-08FABD5A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905000"/>
            <a:ext cx="306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3A6AC9-7D6B-4B1C-9664-CF13E3CA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739900"/>
            <a:ext cx="620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F14CEA8-A360-404F-AE18-789A7CEB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60563"/>
            <a:ext cx="620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7621F3-868C-40A1-AE35-5181DE3F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731838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5EF5F15-D032-4412-A81C-03FC1CCC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774700"/>
            <a:ext cx="4365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j=n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8D8900-C931-4B97-B6F7-A1C99724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995363"/>
            <a:ext cx="306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A93A5F-B27B-4070-B394-C0EF46A6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463" y="995363"/>
            <a:ext cx="306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BC8A0B3-FBB2-4334-B90E-F5B9B3E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1216025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DA962D4-233A-43D0-9FDE-A53C4339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463" y="1238250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8A4B04-0D98-4B90-8BEC-9AD447A8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1482725"/>
            <a:ext cx="30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8E4A188-FF71-46A6-9482-84F0037C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463" y="1471613"/>
            <a:ext cx="306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5F28CB6-BE32-4804-8DC2-ABB18B34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1703388"/>
            <a:ext cx="306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33ADCF9-C7CA-4BF6-B3EB-52D77FE9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1922463"/>
            <a:ext cx="306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l-GR" altLang="zh-CN" sz="1200" i="1">
                <a:solidFill>
                  <a:srgbClr val="000000"/>
                </a:solidFill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Φ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6A42D5D-D788-47B1-98C0-103ACFA6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1747838"/>
            <a:ext cx="6207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AEEE04-D589-4238-8717-8B55784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1968500"/>
            <a:ext cx="6207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E9012881-B890-4CAB-89E0-4B31A9FC9119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496888"/>
          <a:ext cx="987425" cy="1654177"/>
        </p:xfrm>
        <a:graphic>
          <a:graphicData uri="http://schemas.openxmlformats.org/drawingml/2006/table">
            <a:tbl>
              <a:tblPr/>
              <a:tblGrid>
                <a:gridCol w="31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AEF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1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1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11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76" marR="68676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35" marR="68635" marT="34309" marB="343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89DBBC79-3062-4D80-8C8C-8BBF5CC6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-38100"/>
            <a:ext cx="418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可用复制语句（表达式）分析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6" grpId="0"/>
      <p:bldP spid="38" grpId="0"/>
      <p:bldP spid="39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04299291-BBC8-43A9-ACD5-306CB0A04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5779" name="组合 13">
            <a:extLst>
              <a:ext uri="{FF2B5EF4-FFF2-40B4-BE49-F238E27FC236}">
                <a16:creationId xmlns:a16="http://schemas.microsoft.com/office/drawing/2014/main" id="{40BA2C54-1B63-4B79-8DDF-69F83E896489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123825"/>
            <a:ext cx="3986213" cy="4845050"/>
            <a:chOff x="4590790" y="102258"/>
            <a:chExt cx="3986065" cy="4845756"/>
          </a:xfrm>
        </p:grpSpPr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B26DF2EE-4CFE-4859-8AE1-5B92242F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6" y="684956"/>
              <a:ext cx="1420760" cy="552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(1)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(2)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 2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820" name="Rectangle 6">
              <a:extLst>
                <a:ext uri="{FF2B5EF4-FFF2-40B4-BE49-F238E27FC236}">
                  <a16:creationId xmlns:a16="http://schemas.microsoft.com/office/drawing/2014/main" id="{12D37550-F979-4DA2-A555-D538B3B9D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758" y="685702"/>
              <a:ext cx="39371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1" name="Rectangle 7">
              <a:extLst>
                <a:ext uri="{FF2B5EF4-FFF2-40B4-BE49-F238E27FC236}">
                  <a16:creationId xmlns:a16="http://schemas.microsoft.com/office/drawing/2014/main" id="{85E2A379-F2EA-4A2A-9948-603A8BB5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5781" y="1609893"/>
              <a:ext cx="627078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2" name="Line 9">
              <a:extLst>
                <a:ext uri="{FF2B5EF4-FFF2-40B4-BE49-F238E27FC236}">
                  <a16:creationId xmlns:a16="http://schemas.microsoft.com/office/drawing/2014/main" id="{2F82DEFA-6550-461B-9104-F7B363FEE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4053" y="1238205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5823" name="Line 10">
              <a:extLst>
                <a:ext uri="{FF2B5EF4-FFF2-40B4-BE49-F238E27FC236}">
                  <a16:creationId xmlns:a16="http://schemas.microsoft.com/office/drawing/2014/main" id="{6E7AA4BA-D0BB-4685-ABCE-23D90CCF5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740" y="2070363"/>
              <a:ext cx="469760" cy="289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5824" name="Line 12">
              <a:extLst>
                <a:ext uri="{FF2B5EF4-FFF2-40B4-BE49-F238E27FC236}">
                  <a16:creationId xmlns:a16="http://schemas.microsoft.com/office/drawing/2014/main" id="{6BF4EC14-785E-4685-B0B6-C1C3D8963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684" y="3544030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5825" name="Rectangle 14">
              <a:extLst>
                <a:ext uri="{FF2B5EF4-FFF2-40B4-BE49-F238E27FC236}">
                  <a16:creationId xmlns:a16="http://schemas.microsoft.com/office/drawing/2014/main" id="{0113FD6E-A8CA-4F5A-ADF3-F6F67B8D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524" y="3153692"/>
              <a:ext cx="625491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6" name="Rectangle 15">
              <a:extLst>
                <a:ext uri="{FF2B5EF4-FFF2-40B4-BE49-F238E27FC236}">
                  <a16:creationId xmlns:a16="http://schemas.microsoft.com/office/drawing/2014/main" id="{FED17DF9-D77C-44D5-B708-6C88EB1D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675" y="2343249"/>
              <a:ext cx="487521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7" name="Rectangle 16">
              <a:extLst>
                <a:ext uri="{FF2B5EF4-FFF2-40B4-BE49-F238E27FC236}">
                  <a16:creationId xmlns:a16="http://schemas.microsoft.com/office/drawing/2014/main" id="{E6EFEAA8-D4DC-4126-8A95-786198B3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063" y="3156450"/>
              <a:ext cx="514363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8" name="Line 19">
              <a:extLst>
                <a:ext uri="{FF2B5EF4-FFF2-40B4-BE49-F238E27FC236}">
                  <a16:creationId xmlns:a16="http://schemas.microsoft.com/office/drawing/2014/main" id="{50938674-2DBB-422A-B106-CE76CFAE7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050" y="2726592"/>
              <a:ext cx="150075" cy="2619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5829" name="Freeform 21">
              <a:extLst>
                <a:ext uri="{FF2B5EF4-FFF2-40B4-BE49-F238E27FC236}">
                  <a16:creationId xmlns:a16="http://schemas.microsoft.com/office/drawing/2014/main" id="{7F10742E-5FDE-4538-9880-D326CC2E1A8F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4590790" y="2106034"/>
              <a:ext cx="701609" cy="1587594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4A5803D2-1673-463D-AAEE-D712476E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921" y="1578848"/>
              <a:ext cx="1436635" cy="5223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(3)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c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(4)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c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-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850E26B9-CD62-4551-AEA2-AB048C32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85" y="2360012"/>
              <a:ext cx="1215980" cy="3096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(5)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832" name="Line 9">
              <a:extLst>
                <a:ext uri="{FF2B5EF4-FFF2-40B4-BE49-F238E27FC236}">
                  <a16:creationId xmlns:a16="http://schemas.microsoft.com/office/drawing/2014/main" id="{45A0C85C-E5AD-4664-8541-31E3732B1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029" y="2670274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02C2038B-492B-452E-990B-67BC0387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85" y="3018921"/>
              <a:ext cx="1215980" cy="5350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(6)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(7)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e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e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1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834" name="Rectangle 7">
              <a:extLst>
                <a:ext uri="{FF2B5EF4-FFF2-40B4-BE49-F238E27FC236}">
                  <a16:creationId xmlns:a16="http://schemas.microsoft.com/office/drawing/2014/main" id="{29CF6FC7-761A-48BF-A686-B4300E9E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777" y="3978791"/>
              <a:ext cx="627078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35" name="Line 9">
              <a:extLst>
                <a:ext uri="{FF2B5EF4-FFF2-40B4-BE49-F238E27FC236}">
                  <a16:creationId xmlns:a16="http://schemas.microsoft.com/office/drawing/2014/main" id="{29854419-5AA7-4B2C-8881-0791C82BA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4053" y="4441151"/>
              <a:ext cx="0" cy="3067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201490A5-999E-4A08-B1D0-FE5718099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859" y="3039561"/>
              <a:ext cx="1436634" cy="508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(8)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(9)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e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c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-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837" name="Line 9">
              <a:extLst>
                <a:ext uri="{FF2B5EF4-FFF2-40B4-BE49-F238E27FC236}">
                  <a16:creationId xmlns:a16="http://schemas.microsoft.com/office/drawing/2014/main" id="{C34C1E4D-ADDC-4933-9C5E-854332A30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0622" y="369789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82F33668-D9ED-4E86-918A-EC925282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71" y="3873120"/>
              <a:ext cx="1436635" cy="574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(10)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(11)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- </a:t>
              </a:r>
              <a:r>
                <a:rPr lang="en-US" altLang="zh-CN" sz="1600" i="1" dirty="0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endParaRPr lang="en-US" altLang="zh-CN" sz="16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6EC2A1D9-7904-474E-BB6F-38AC13899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859" y="102258"/>
              <a:ext cx="1436634" cy="2651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ENTRY</a:t>
              </a:r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E39A7A97-B2EC-47F2-950A-74AFB9C4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71" y="4682863"/>
              <a:ext cx="1436635" cy="2651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Times New Roman" pitchFamily="18" charset="0"/>
                </a:rPr>
                <a:t>EXIT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C688F9-0083-4B11-89BA-43533E2FC71C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1641475"/>
            <a:ext cx="1790700" cy="1938338"/>
            <a:chOff x="1557930" y="1641010"/>
            <a:chExt cx="1789934" cy="193903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95B6DB-7A12-4C56-B2E2-F82C95D9032C}"/>
                </a:ext>
              </a:extLst>
            </p:cNvPr>
            <p:cNvSpPr/>
            <p:nvPr/>
          </p:nvSpPr>
          <p:spPr>
            <a:xfrm>
              <a:off x="2874991" y="1641010"/>
              <a:ext cx="206287" cy="258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CCFFFDF-6682-422E-B031-557F8E78364E}"/>
                </a:ext>
              </a:extLst>
            </p:cNvPr>
            <p:cNvSpPr/>
            <p:nvPr/>
          </p:nvSpPr>
          <p:spPr>
            <a:xfrm>
              <a:off x="3141577" y="1880809"/>
              <a:ext cx="206287" cy="25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829607D-C100-47A5-AFA5-7ABE13AC95A7}"/>
                </a:ext>
              </a:extLst>
            </p:cNvPr>
            <p:cNvSpPr/>
            <p:nvPr/>
          </p:nvSpPr>
          <p:spPr>
            <a:xfrm>
              <a:off x="2924182" y="3103625"/>
              <a:ext cx="207874" cy="260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B6C4D95-F559-4E12-A57B-183778DE3D30}"/>
                </a:ext>
              </a:extLst>
            </p:cNvPr>
            <p:cNvSpPr/>
            <p:nvPr/>
          </p:nvSpPr>
          <p:spPr>
            <a:xfrm>
              <a:off x="3141577" y="3319603"/>
              <a:ext cx="206287" cy="260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2992338-71EF-48BC-AA11-BC682CEE2517}"/>
                </a:ext>
              </a:extLst>
            </p:cNvPr>
            <p:cNvSpPr/>
            <p:nvPr/>
          </p:nvSpPr>
          <p:spPr>
            <a:xfrm>
              <a:off x="1557930" y="3103625"/>
              <a:ext cx="206287" cy="260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4" name="任意多边形 123">
            <a:extLst>
              <a:ext uri="{FF2B5EF4-FFF2-40B4-BE49-F238E27FC236}">
                <a16:creationId xmlns:a16="http://schemas.microsoft.com/office/drawing/2014/main" id="{054607AA-0E3E-4742-9460-768C523AB31B}"/>
              </a:ext>
            </a:extLst>
          </p:cNvPr>
          <p:cNvSpPr/>
          <p:nvPr/>
        </p:nvSpPr>
        <p:spPr bwMode="auto">
          <a:xfrm>
            <a:off x="3678238" y="2092325"/>
            <a:ext cx="466725" cy="955675"/>
          </a:xfrm>
          <a:custGeom>
            <a:avLst/>
            <a:gdLst>
              <a:gd name="connsiteX0" fmla="*/ 0 w 823912"/>
              <a:gd name="connsiteY0" fmla="*/ 1914525 h 1914525"/>
              <a:gd name="connsiteX1" fmla="*/ 609600 w 823912"/>
              <a:gd name="connsiteY1" fmla="*/ 1333500 h 1914525"/>
              <a:gd name="connsiteX2" fmla="*/ 790575 w 823912"/>
              <a:gd name="connsiteY2" fmla="*/ 781050 h 1914525"/>
              <a:gd name="connsiteX3" fmla="*/ 409575 w 823912"/>
              <a:gd name="connsiteY3" fmla="*/ 171450 h 1914525"/>
              <a:gd name="connsiteX4" fmla="*/ 9525 w 823912"/>
              <a:gd name="connsiteY4" fmla="*/ 0 h 1914525"/>
              <a:gd name="connsiteX5" fmla="*/ 9525 w 823912"/>
              <a:gd name="connsiteY5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912" h="1914525">
                <a:moveTo>
                  <a:pt x="0" y="1914525"/>
                </a:moveTo>
                <a:cubicBezTo>
                  <a:pt x="238919" y="1718468"/>
                  <a:pt x="477838" y="1522412"/>
                  <a:pt x="609600" y="1333500"/>
                </a:cubicBezTo>
                <a:cubicBezTo>
                  <a:pt x="741362" y="1144588"/>
                  <a:pt x="823912" y="974725"/>
                  <a:pt x="790575" y="781050"/>
                </a:cubicBezTo>
                <a:cubicBezTo>
                  <a:pt x="757238" y="587375"/>
                  <a:pt x="539750" y="301625"/>
                  <a:pt x="409575" y="171450"/>
                </a:cubicBezTo>
                <a:cubicBezTo>
                  <a:pt x="279400" y="41275"/>
                  <a:pt x="9525" y="0"/>
                  <a:pt x="9525" y="0"/>
                </a:cubicBezTo>
                <a:lnTo>
                  <a:pt x="9525" y="0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151188-1CBA-443E-99F3-B47CD0D369E8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123825"/>
            <a:ext cx="3986212" cy="4845050"/>
            <a:chOff x="4437138" y="123478"/>
            <a:chExt cx="3986065" cy="4845756"/>
          </a:xfrm>
        </p:grpSpPr>
        <p:grpSp>
          <p:nvGrpSpPr>
            <p:cNvPr id="75789" name="组合 125">
              <a:extLst>
                <a:ext uri="{FF2B5EF4-FFF2-40B4-BE49-F238E27FC236}">
                  <a16:creationId xmlns:a16="http://schemas.microsoft.com/office/drawing/2014/main" id="{B0870B4B-D89A-460F-B513-DA3F6A769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138" y="123478"/>
              <a:ext cx="3986065" cy="4845756"/>
              <a:chOff x="4590790" y="102258"/>
              <a:chExt cx="3986065" cy="4845756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:a16="http://schemas.microsoft.com/office/drawing/2014/main" id="{59541385-1C73-42A8-A87B-963847D84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0796" y="684956"/>
                <a:ext cx="1420760" cy="552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1</a:t>
                </a: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(2)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2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5792" name="Rectangle 6">
                <a:extLst>
                  <a:ext uri="{FF2B5EF4-FFF2-40B4-BE49-F238E27FC236}">
                    <a16:creationId xmlns:a16="http://schemas.microsoft.com/office/drawing/2014/main" id="{C04267A0-1FA9-41D0-8217-9887E62E9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758" y="685702"/>
                <a:ext cx="393710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3" name="Rectangle 7">
                <a:extLst>
                  <a:ext uri="{FF2B5EF4-FFF2-40B4-BE49-F238E27FC236}">
                    <a16:creationId xmlns:a16="http://schemas.microsoft.com/office/drawing/2014/main" id="{06C813AA-2CDC-42D9-B017-63FFF898F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5781" y="1609893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4" name="Line 9">
                <a:extLst>
                  <a:ext uri="{FF2B5EF4-FFF2-40B4-BE49-F238E27FC236}">
                    <a16:creationId xmlns:a16="http://schemas.microsoft.com/office/drawing/2014/main" id="{E86D6426-231F-474F-B257-42A138717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1238205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5795" name="Line 10">
                <a:extLst>
                  <a:ext uri="{FF2B5EF4-FFF2-40B4-BE49-F238E27FC236}">
                    <a16:creationId xmlns:a16="http://schemas.microsoft.com/office/drawing/2014/main" id="{1B435F16-E21B-4847-9573-02DA52284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5740" y="2070363"/>
                <a:ext cx="469760" cy="289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5796" name="Line 12">
                <a:extLst>
                  <a:ext uri="{FF2B5EF4-FFF2-40B4-BE49-F238E27FC236}">
                    <a16:creationId xmlns:a16="http://schemas.microsoft.com/office/drawing/2014/main" id="{63CC48B0-007D-41C0-A860-45976C6AA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2684" y="3544030"/>
                <a:ext cx="0" cy="319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5797" name="Rectangle 14">
                <a:extLst>
                  <a:ext uri="{FF2B5EF4-FFF2-40B4-BE49-F238E27FC236}">
                    <a16:creationId xmlns:a16="http://schemas.microsoft.com/office/drawing/2014/main" id="{EFCCA364-E931-4397-A758-5077E4BD0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524" y="3153692"/>
                <a:ext cx="625491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8" name="Rectangle 15">
                <a:extLst>
                  <a:ext uri="{FF2B5EF4-FFF2-40B4-BE49-F238E27FC236}">
                    <a16:creationId xmlns:a16="http://schemas.microsoft.com/office/drawing/2014/main" id="{106E5ACD-3B14-4A26-9DA4-0D2CD6AE8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675" y="2343249"/>
                <a:ext cx="487521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9" name="Rectangle 16">
                <a:extLst>
                  <a:ext uri="{FF2B5EF4-FFF2-40B4-BE49-F238E27FC236}">
                    <a16:creationId xmlns:a16="http://schemas.microsoft.com/office/drawing/2014/main" id="{78CF7DB3-2DD1-4B7E-8FA9-E7F4A1EAD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063" y="3156450"/>
                <a:ext cx="5143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0" name="Line 19">
                <a:extLst>
                  <a:ext uri="{FF2B5EF4-FFF2-40B4-BE49-F238E27FC236}">
                    <a16:creationId xmlns:a16="http://schemas.microsoft.com/office/drawing/2014/main" id="{7EEDECD0-AECF-4117-9FF1-FE89C9DFD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050" y="2726592"/>
                <a:ext cx="150075" cy="2619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5801" name="Freeform 21">
                <a:extLst>
                  <a:ext uri="{FF2B5EF4-FFF2-40B4-BE49-F238E27FC236}">
                    <a16:creationId xmlns:a16="http://schemas.microsoft.com/office/drawing/2014/main" id="{3CE5C465-40F9-45DF-B14F-F55910463C45}"/>
                  </a:ext>
                </a:extLst>
              </p:cNvPr>
              <p:cNvSpPr>
                <a:spLocks/>
              </p:cNvSpPr>
              <p:nvPr/>
            </p:nvSpPr>
            <p:spPr bwMode="auto">
              <a:xfrm rot="367755">
                <a:off x="4590790" y="2106034"/>
                <a:ext cx="701609" cy="1587594"/>
              </a:xfrm>
              <a:custGeom>
                <a:avLst/>
                <a:gdLst>
                  <a:gd name="T0" fmla="*/ 2147483646 w 722"/>
                  <a:gd name="T1" fmla="*/ 2147483646 h 1447"/>
                  <a:gd name="T2" fmla="*/ 2147483646 w 722"/>
                  <a:gd name="T3" fmla="*/ 2147483646 h 1447"/>
                  <a:gd name="T4" fmla="*/ 2147483646 w 722"/>
                  <a:gd name="T5" fmla="*/ 2147483646 h 1447"/>
                  <a:gd name="T6" fmla="*/ 2147483646 w 722"/>
                  <a:gd name="T7" fmla="*/ 2147483646 h 1447"/>
                  <a:gd name="T8" fmla="*/ 2147483646 w 722"/>
                  <a:gd name="T9" fmla="*/ 2147483646 h 1447"/>
                  <a:gd name="T10" fmla="*/ 2147483646 w 722"/>
                  <a:gd name="T11" fmla="*/ 2147483646 h 1447"/>
                  <a:gd name="T12" fmla="*/ 2147483646 w 722"/>
                  <a:gd name="T13" fmla="*/ 2147483646 h 14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2"/>
                  <a:gd name="T22" fmla="*/ 0 h 1447"/>
                  <a:gd name="T23" fmla="*/ 722 w 722"/>
                  <a:gd name="T24" fmla="*/ 1447 h 14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2" h="1447">
                    <a:moveTo>
                      <a:pt x="722" y="1251"/>
                    </a:moveTo>
                    <a:cubicBezTo>
                      <a:pt x="605" y="1349"/>
                      <a:pt x="489" y="1447"/>
                      <a:pt x="392" y="1447"/>
                    </a:cubicBezTo>
                    <a:cubicBezTo>
                      <a:pt x="295" y="1447"/>
                      <a:pt x="203" y="1376"/>
                      <a:pt x="138" y="1251"/>
                    </a:cubicBezTo>
                    <a:cubicBezTo>
                      <a:pt x="73" y="1126"/>
                      <a:pt x="0" y="879"/>
                      <a:pt x="3" y="697"/>
                    </a:cubicBezTo>
                    <a:cubicBezTo>
                      <a:pt x="6" y="515"/>
                      <a:pt x="83" y="272"/>
                      <a:pt x="153" y="157"/>
                    </a:cubicBezTo>
                    <a:cubicBezTo>
                      <a:pt x="223" y="42"/>
                      <a:pt x="338" y="0"/>
                      <a:pt x="423" y="7"/>
                    </a:cubicBezTo>
                    <a:cubicBezTo>
                      <a:pt x="508" y="14"/>
                      <a:pt x="612" y="161"/>
                      <a:pt x="662" y="2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1D12AE6D-4D54-44DA-8041-40075FB80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922" y="1578848"/>
                <a:ext cx="1436634" cy="5223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(3)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(4)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BE3EBB7A-0C56-4F6F-A6FD-6329C64AC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2360012"/>
                <a:ext cx="1215980" cy="309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(5)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5804" name="Line 9">
                <a:extLst>
                  <a:ext uri="{FF2B5EF4-FFF2-40B4-BE49-F238E27FC236}">
                    <a16:creationId xmlns:a16="http://schemas.microsoft.com/office/drawing/2014/main" id="{4952EAAD-1ECC-4C1D-A78E-B4A178CE8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6029" y="2670274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E2AF4100-1BAF-407C-8462-3DD4878C0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3018921"/>
                <a:ext cx="1215980" cy="5350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(6)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600" i="1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(7)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1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5806" name="Rectangle 7">
                <a:extLst>
                  <a:ext uri="{FF2B5EF4-FFF2-40B4-BE49-F238E27FC236}">
                    <a16:creationId xmlns:a16="http://schemas.microsoft.com/office/drawing/2014/main" id="{223D2D9C-85D0-47ED-8826-968A76E13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777" y="3978791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7" name="Line 9">
                <a:extLst>
                  <a:ext uri="{FF2B5EF4-FFF2-40B4-BE49-F238E27FC236}">
                    <a16:creationId xmlns:a16="http://schemas.microsoft.com/office/drawing/2014/main" id="{BE3E27D6-0DD8-40D9-9646-63CE5B922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4441151"/>
                <a:ext cx="0" cy="3067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67F49B07-4065-444D-A75A-E8BCF6E01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3039561"/>
                <a:ext cx="1436635" cy="5080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(8)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(9)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5809" name="Line 9">
                <a:extLst>
                  <a:ext uri="{FF2B5EF4-FFF2-40B4-BE49-F238E27FC236}">
                    <a16:creationId xmlns:a16="http://schemas.microsoft.com/office/drawing/2014/main" id="{E1CC2991-BD52-46D8-B188-8CBD0968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0622" y="369789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F6997400-1589-41C3-A6CC-A7A6838C6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3873120"/>
                <a:ext cx="1436634" cy="5747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(10)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0269CF2C-9EF4-4D13-BE2E-95AF92429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102258"/>
                <a:ext cx="1436635" cy="2651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ENTRY</a:t>
                </a: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930A0044-A6C6-4E11-BEC6-D7B741F20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4682863"/>
                <a:ext cx="1436634" cy="2651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EXIT</a:t>
                </a:r>
              </a:p>
            </p:txBody>
          </p:sp>
        </p:grp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F745EB99-CB67-474F-B9A3-A22199E1E270}"/>
                </a:ext>
              </a:extLst>
            </p:cNvPr>
            <p:cNvSpPr/>
            <p:nvPr/>
          </p:nvSpPr>
          <p:spPr bwMode="auto">
            <a:xfrm>
              <a:off x="7708854" y="2092265"/>
              <a:ext cx="466708" cy="955814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7DF5E2A-A611-494E-BC07-CBF6D5CD11B3}"/>
              </a:ext>
            </a:extLst>
          </p:cNvPr>
          <p:cNvGrpSpPr>
            <a:grpSpLocks/>
          </p:cNvGrpSpPr>
          <p:nvPr/>
        </p:nvGrpSpPr>
        <p:grpSpPr bwMode="auto">
          <a:xfrm>
            <a:off x="5589588" y="1592263"/>
            <a:ext cx="1862137" cy="1771649"/>
            <a:chOff x="1628683" y="1592036"/>
            <a:chExt cx="1863197" cy="1772210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734D847-81A9-4322-93BB-0094C102CC1B}"/>
                </a:ext>
              </a:extLst>
            </p:cNvPr>
            <p:cNvSpPr/>
            <p:nvPr/>
          </p:nvSpPr>
          <p:spPr>
            <a:xfrm>
              <a:off x="3285388" y="1592036"/>
              <a:ext cx="206492" cy="258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1C77046-20DC-4DD6-AF41-B737FF4550F5}"/>
                </a:ext>
              </a:extLst>
            </p:cNvPr>
            <p:cNvSpPr/>
            <p:nvPr/>
          </p:nvSpPr>
          <p:spPr>
            <a:xfrm>
              <a:off x="1628683" y="2427325"/>
              <a:ext cx="206492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B5EE94F-3FFF-4ECC-9238-4162E4544440}"/>
                </a:ext>
              </a:extLst>
            </p:cNvPr>
            <p:cNvSpPr/>
            <p:nvPr/>
          </p:nvSpPr>
          <p:spPr>
            <a:xfrm>
              <a:off x="3285388" y="3103814"/>
              <a:ext cx="206492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0CA4D0E-6594-4837-A9FD-DE9B30AF0132}"/>
                </a:ext>
              </a:extLst>
            </p:cNvPr>
            <p:cNvSpPr/>
            <p:nvPr/>
          </p:nvSpPr>
          <p:spPr>
            <a:xfrm>
              <a:off x="1916184" y="3103814"/>
              <a:ext cx="208081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4DF8417-98CB-4098-B0CD-E0DCF71DA748}"/>
              </a:ext>
            </a:extLst>
          </p:cNvPr>
          <p:cNvCxnSpPr/>
          <p:nvPr/>
        </p:nvCxnSpPr>
        <p:spPr>
          <a:xfrm flipV="1">
            <a:off x="6404771" y="812889"/>
            <a:ext cx="729903" cy="1562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8F18B54-B861-4E3C-B21E-6ECE64343B94}"/>
              </a:ext>
            </a:extLst>
          </p:cNvPr>
          <p:cNvCxnSpPr/>
          <p:nvPr/>
        </p:nvCxnSpPr>
        <p:spPr>
          <a:xfrm>
            <a:off x="2520082" y="969153"/>
            <a:ext cx="709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0CD143E-AFAA-4DF1-AD0B-DC3F5B451322}"/>
              </a:ext>
            </a:extLst>
          </p:cNvPr>
          <p:cNvCxnSpPr/>
          <p:nvPr/>
        </p:nvCxnSpPr>
        <p:spPr>
          <a:xfrm>
            <a:off x="6603806" y="1203598"/>
            <a:ext cx="709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">
            <a:extLst>
              <a:ext uri="{FF2B5EF4-FFF2-40B4-BE49-F238E27FC236}">
                <a16:creationId xmlns:a16="http://schemas.microsoft.com/office/drawing/2014/main" id="{0DBF305E-9E1D-41C5-9F68-8A7A2B29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" y="981433"/>
            <a:ext cx="1826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常量传播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</a:p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删除无用复制语句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734D847-81A9-4322-93BB-0094C102CC1B}"/>
              </a:ext>
            </a:extLst>
          </p:cNvPr>
          <p:cNvSpPr/>
          <p:nvPr/>
        </p:nvSpPr>
        <p:spPr bwMode="auto">
          <a:xfrm>
            <a:off x="7009606" y="3928008"/>
            <a:ext cx="206375" cy="25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内容占位符 2">
            <a:extLst>
              <a:ext uri="{FF2B5EF4-FFF2-40B4-BE49-F238E27FC236}">
                <a16:creationId xmlns:a16="http://schemas.microsoft.com/office/drawing/2014/main" id="{5C73BA13-6D04-4CA3-9EF5-281B4D2A496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75" y="1357313"/>
            <a:ext cx="4619625" cy="364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优化的分类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基本块的优化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流图中的循环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</a:pPr>
            <a:r>
              <a:rPr lang="en-US" altLang="zh-CN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5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65FD53-F0A9-473D-A542-195DEC56C09C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2630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B2EA8016-EBDA-4AFB-8FDE-DBDA7F5A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A90CC4E-F104-4355-B2B1-3C052493DBFA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1A907DF2-8580-4828-93A4-4CCE1EE9118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77827" name="标题 1">
            <a:extLst>
              <a:ext uri="{FF2B5EF4-FFF2-40B4-BE49-F238E27FC236}">
                <a16:creationId xmlns:a16="http://schemas.microsoft.com/office/drawing/2014/main" id="{8F753ADB-43B7-440D-AB7C-72FF3DE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77828" name="Line 9">
            <a:extLst>
              <a:ext uri="{FF2B5EF4-FFF2-40B4-BE49-F238E27FC236}">
                <a16:creationId xmlns:a16="http://schemas.microsoft.com/office/drawing/2014/main" id="{349097BA-A2E6-45DA-931E-DFE9C5A4D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99E1C-E4B1-4A58-BA13-E03DAE474FC0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77830" name="矩形 4">
            <a:extLst>
              <a:ext uri="{FF2B5EF4-FFF2-40B4-BE49-F238E27FC236}">
                <a16:creationId xmlns:a16="http://schemas.microsoft.com/office/drawing/2014/main" id="{F7A39F43-9EAC-4CDB-AA53-3DF5B834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4B6808-FA37-474D-99B8-FC6D9468DFA9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删除全局公共子表达式</a:t>
            </a:r>
          </a:p>
        </p:txBody>
      </p:sp>
      <p:sp>
        <p:nvSpPr>
          <p:cNvPr id="77832" name="矩形 7">
            <a:extLst>
              <a:ext uri="{FF2B5EF4-FFF2-40B4-BE49-F238E27FC236}">
                <a16:creationId xmlns:a16="http://schemas.microsoft.com/office/drawing/2014/main" id="{54D69B36-907C-4445-B4C1-BFA2919D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7598" name="Line 9">
            <a:extLst>
              <a:ext uri="{FF2B5EF4-FFF2-40B4-BE49-F238E27FC236}">
                <a16:creationId xmlns:a16="http://schemas.microsoft.com/office/drawing/2014/main" id="{A0A7F4B0-D3CF-437F-8E30-4C61A6180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578100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2DDB4D-F915-41D0-B7D2-B6578C7323D6}"/>
              </a:ext>
            </a:extLst>
          </p:cNvPr>
          <p:cNvSpPr/>
          <p:nvPr/>
        </p:nvSpPr>
        <p:spPr>
          <a:xfrm>
            <a:off x="4283968" y="2865437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循环不变计算的检测</a:t>
            </a:r>
          </a:p>
        </p:txBody>
      </p:sp>
      <p:sp>
        <p:nvSpPr>
          <p:cNvPr id="67601" name="矩形 2">
            <a:extLst>
              <a:ext uri="{FF2B5EF4-FFF2-40B4-BE49-F238E27FC236}">
                <a16:creationId xmlns:a16="http://schemas.microsoft.com/office/drawing/2014/main" id="{0875641B-2D77-4D33-892B-BCABF295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571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循环的识别（回边、支配节点）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BBC6C0-C9F7-4B95-8E0D-811C4866C8C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23680"/>
            <a:ext cx="6985000" cy="720078"/>
            <a:chOff x="539552" y="1923302"/>
            <a:chExt cx="6984776" cy="7204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276213-A6B8-481D-AECF-C461F3630B9A}"/>
                </a:ext>
              </a:extLst>
            </p:cNvPr>
            <p:cNvCxnSpPr/>
            <p:nvPr/>
          </p:nvCxnSpPr>
          <p:spPr>
            <a:xfrm>
              <a:off x="4068452" y="2643792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CCC772B-0D15-4AB1-A439-B55103CE3065}"/>
                </a:ext>
              </a:extLst>
            </p:cNvPr>
            <p:cNvCxnSpPr/>
            <p:nvPr/>
          </p:nvCxnSpPr>
          <p:spPr>
            <a:xfrm flipV="1">
              <a:off x="539552" y="1923302"/>
              <a:ext cx="3239984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E906582-AC43-4E0C-AF79-6335BCBE526C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36" y="1923302"/>
              <a:ext cx="288916" cy="72049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Line 9">
            <a:extLst>
              <a:ext uri="{FF2B5EF4-FFF2-40B4-BE49-F238E27FC236}">
                <a16:creationId xmlns:a16="http://schemas.microsoft.com/office/drawing/2014/main" id="{27F1E8FB-8C44-4BB3-ABE9-A598F0656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327150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A5983E-0F30-48E9-8EC8-A1073F7C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696469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可用表达式（复制语句）分析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矩形 11">
            <a:extLst>
              <a:ext uri="{FF2B5EF4-FFF2-40B4-BE49-F238E27FC236}">
                <a16:creationId xmlns:a16="http://schemas.microsoft.com/office/drawing/2014/main" id="{47598F21-2687-49DA-8ED9-B9F4EF17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490854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(du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链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455C89-ADA8-4FCC-BE2F-78F5E75792E3}"/>
              </a:ext>
            </a:extLst>
          </p:cNvPr>
          <p:cNvSpPr/>
          <p:nvPr/>
        </p:nvSpPr>
        <p:spPr>
          <a:xfrm>
            <a:off x="4263877" y="1705599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复制传播</a:t>
            </a:r>
            <a:r>
              <a:rPr lang="en-US" altLang="zh-CN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常量传播</a:t>
            </a:r>
          </a:p>
        </p:txBody>
      </p:sp>
      <p:sp>
        <p:nvSpPr>
          <p:cNvPr id="36" name="矩形 1">
            <a:extLst>
              <a:ext uri="{FF2B5EF4-FFF2-40B4-BE49-F238E27FC236}">
                <a16:creationId xmlns:a16="http://schemas.microsoft.com/office/drawing/2014/main" id="{3696579A-A04E-4B00-87C4-F785E3EA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90983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到达定值分析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0C60E1-0DCE-472E-9777-842BA83A5D86}"/>
              </a:ext>
            </a:extLst>
          </p:cNvPr>
          <p:cNvSpPr/>
          <p:nvPr/>
        </p:nvSpPr>
        <p:spPr>
          <a:xfrm>
            <a:off x="4263877" y="2265362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删除无用复制语句</a:t>
            </a: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00F37655-5152-4BBC-9DAB-6AC568F60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2047875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9" name="矩形 6">
            <a:extLst>
              <a:ext uri="{FF2B5EF4-FFF2-40B4-BE49-F238E27FC236}">
                <a16:creationId xmlns:a16="http://schemas.microsoft.com/office/drawing/2014/main" id="{499551FF-0EAB-4058-AA7B-C8C4BF42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26377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82C7903-8150-45C6-B85A-6FF52B854641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9">
            <a:extLst>
              <a:ext uri="{FF2B5EF4-FFF2-40B4-BE49-F238E27FC236}">
                <a16:creationId xmlns:a16="http://schemas.microsoft.com/office/drawing/2014/main" id="{9A72DFEA-279C-42C7-87A9-1B57A2BBC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002" y="3157854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935A35-CC5F-4C7E-9752-E9DE4EE43855}"/>
              </a:ext>
            </a:extLst>
          </p:cNvPr>
          <p:cNvSpPr/>
          <p:nvPr/>
        </p:nvSpPr>
        <p:spPr>
          <a:xfrm>
            <a:off x="4283968" y="3445191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代码移动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FC73E9-CC50-8284-02A1-9617BC51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930525"/>
            <a:ext cx="1758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7601" grpId="0"/>
      <p:bldP spid="31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>
            <a:extLst>
              <a:ext uri="{FF2B5EF4-FFF2-40B4-BE49-F238E27FC236}">
                <a16:creationId xmlns:a16="http://schemas.microsoft.com/office/drawing/2014/main" id="{9614D952-3130-4D89-B536-6539743FA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74700"/>
            <a:ext cx="8286750" cy="3957638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输入：循环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，每个三地址指令的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ud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链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输出：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 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的循环不变计算语句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方法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1. 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将下面这样的语句标记为“不变”：语句的各运算分量或者是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常数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，或者其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所有定值点都在循环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外部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2. 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将下面这样的语句标记为“不变”：先前没有被标记过，且各运算分量或者是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常数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其所有定值点都在循环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外部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，或者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只有一个到达定值，该定值是循环中已经被标记为“不变”的语句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28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重复执行步骤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(2)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，直到某次没有新的语句可标记为“不变”为止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91930537-DD2A-4A49-A758-B952C84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循环不变计算检测算法</a:t>
            </a:r>
            <a:endParaRPr lang="en-US" altLang="zh-CN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750C8D70-7F13-4A2F-A370-FE98941DB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9875" name="组合 16">
            <a:extLst>
              <a:ext uri="{FF2B5EF4-FFF2-40B4-BE49-F238E27FC236}">
                <a16:creationId xmlns:a16="http://schemas.microsoft.com/office/drawing/2014/main" id="{5779C689-AC14-43C7-B8C2-0E812668C20B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23825"/>
            <a:ext cx="3986212" cy="4845050"/>
            <a:chOff x="4437138" y="123478"/>
            <a:chExt cx="3986065" cy="4845756"/>
          </a:xfrm>
        </p:grpSpPr>
        <p:grpSp>
          <p:nvGrpSpPr>
            <p:cNvPr id="79877" name="组合 125">
              <a:extLst>
                <a:ext uri="{FF2B5EF4-FFF2-40B4-BE49-F238E27FC236}">
                  <a16:creationId xmlns:a16="http://schemas.microsoft.com/office/drawing/2014/main" id="{C078E458-FF58-4B5B-A9AA-C3944FE14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138" y="123478"/>
              <a:ext cx="3986065" cy="4845756"/>
              <a:chOff x="4590790" y="102258"/>
              <a:chExt cx="3986065" cy="4845756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:a16="http://schemas.microsoft.com/office/drawing/2014/main" id="{694B56B5-300E-46E5-856A-F1776B80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0796" y="684956"/>
                <a:ext cx="1420760" cy="552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1</a:t>
                </a: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(2)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2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9880" name="Rectangle 6">
                <a:extLst>
                  <a:ext uri="{FF2B5EF4-FFF2-40B4-BE49-F238E27FC236}">
                    <a16:creationId xmlns:a16="http://schemas.microsoft.com/office/drawing/2014/main" id="{E859ABAB-E031-4DEC-B0AF-1F14D59F7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758" y="685702"/>
                <a:ext cx="393710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1" name="Rectangle 7">
                <a:extLst>
                  <a:ext uri="{FF2B5EF4-FFF2-40B4-BE49-F238E27FC236}">
                    <a16:creationId xmlns:a16="http://schemas.microsoft.com/office/drawing/2014/main" id="{AD4C8F5A-3D1C-47D1-9D27-5F658498F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5781" y="1609893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2" name="Line 9">
                <a:extLst>
                  <a:ext uri="{FF2B5EF4-FFF2-40B4-BE49-F238E27FC236}">
                    <a16:creationId xmlns:a16="http://schemas.microsoft.com/office/drawing/2014/main" id="{F7E6D9F1-C685-4B5D-B86D-59CDCB467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1238205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9883" name="Line 10">
                <a:extLst>
                  <a:ext uri="{FF2B5EF4-FFF2-40B4-BE49-F238E27FC236}">
                    <a16:creationId xmlns:a16="http://schemas.microsoft.com/office/drawing/2014/main" id="{84D503BE-28D3-4698-B014-637A2DE3D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5740" y="2070363"/>
                <a:ext cx="469760" cy="289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9884" name="Line 12">
                <a:extLst>
                  <a:ext uri="{FF2B5EF4-FFF2-40B4-BE49-F238E27FC236}">
                    <a16:creationId xmlns:a16="http://schemas.microsoft.com/office/drawing/2014/main" id="{2CBEF55F-4378-40FC-88A2-0E92F7F2A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2684" y="3544030"/>
                <a:ext cx="0" cy="319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9885" name="Rectangle 14">
                <a:extLst>
                  <a:ext uri="{FF2B5EF4-FFF2-40B4-BE49-F238E27FC236}">
                    <a16:creationId xmlns:a16="http://schemas.microsoft.com/office/drawing/2014/main" id="{45C3E43D-50F6-45FB-BEB3-5CBDCE36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524" y="3153692"/>
                <a:ext cx="625491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6" name="Rectangle 15">
                <a:extLst>
                  <a:ext uri="{FF2B5EF4-FFF2-40B4-BE49-F238E27FC236}">
                    <a16:creationId xmlns:a16="http://schemas.microsoft.com/office/drawing/2014/main" id="{B537E038-47FA-42C4-A03D-BDB32E06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675" y="2343249"/>
                <a:ext cx="487521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7" name="Rectangle 16">
                <a:extLst>
                  <a:ext uri="{FF2B5EF4-FFF2-40B4-BE49-F238E27FC236}">
                    <a16:creationId xmlns:a16="http://schemas.microsoft.com/office/drawing/2014/main" id="{4A490A0E-5E3A-4C02-9FB4-6701E2C3A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063" y="3156450"/>
                <a:ext cx="5143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8" name="Line 19">
                <a:extLst>
                  <a:ext uri="{FF2B5EF4-FFF2-40B4-BE49-F238E27FC236}">
                    <a16:creationId xmlns:a16="http://schemas.microsoft.com/office/drawing/2014/main" id="{9FEA2A5A-228A-4BA9-B4E0-5C799CD1F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050" y="2726592"/>
                <a:ext cx="150075" cy="2619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9889" name="Freeform 21">
                <a:extLst>
                  <a:ext uri="{FF2B5EF4-FFF2-40B4-BE49-F238E27FC236}">
                    <a16:creationId xmlns:a16="http://schemas.microsoft.com/office/drawing/2014/main" id="{D6E43F0F-F0A0-45A6-8A86-2A20C13DB65E}"/>
                  </a:ext>
                </a:extLst>
              </p:cNvPr>
              <p:cNvSpPr>
                <a:spLocks/>
              </p:cNvSpPr>
              <p:nvPr/>
            </p:nvSpPr>
            <p:spPr bwMode="auto">
              <a:xfrm rot="367755">
                <a:off x="4590790" y="2106034"/>
                <a:ext cx="701609" cy="1587594"/>
              </a:xfrm>
              <a:custGeom>
                <a:avLst/>
                <a:gdLst>
                  <a:gd name="T0" fmla="*/ 2147483646 w 722"/>
                  <a:gd name="T1" fmla="*/ 2147483646 h 1447"/>
                  <a:gd name="T2" fmla="*/ 2147483646 w 722"/>
                  <a:gd name="T3" fmla="*/ 2147483646 h 1447"/>
                  <a:gd name="T4" fmla="*/ 2147483646 w 722"/>
                  <a:gd name="T5" fmla="*/ 2147483646 h 1447"/>
                  <a:gd name="T6" fmla="*/ 2147483646 w 722"/>
                  <a:gd name="T7" fmla="*/ 2147483646 h 1447"/>
                  <a:gd name="T8" fmla="*/ 2147483646 w 722"/>
                  <a:gd name="T9" fmla="*/ 2147483646 h 1447"/>
                  <a:gd name="T10" fmla="*/ 2147483646 w 722"/>
                  <a:gd name="T11" fmla="*/ 2147483646 h 1447"/>
                  <a:gd name="T12" fmla="*/ 2147483646 w 722"/>
                  <a:gd name="T13" fmla="*/ 2147483646 h 14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2"/>
                  <a:gd name="T22" fmla="*/ 0 h 1447"/>
                  <a:gd name="T23" fmla="*/ 722 w 722"/>
                  <a:gd name="T24" fmla="*/ 1447 h 14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2" h="1447">
                    <a:moveTo>
                      <a:pt x="722" y="1251"/>
                    </a:moveTo>
                    <a:cubicBezTo>
                      <a:pt x="605" y="1349"/>
                      <a:pt x="489" y="1447"/>
                      <a:pt x="392" y="1447"/>
                    </a:cubicBezTo>
                    <a:cubicBezTo>
                      <a:pt x="295" y="1447"/>
                      <a:pt x="203" y="1376"/>
                      <a:pt x="138" y="1251"/>
                    </a:cubicBezTo>
                    <a:cubicBezTo>
                      <a:pt x="73" y="1126"/>
                      <a:pt x="0" y="879"/>
                      <a:pt x="3" y="697"/>
                    </a:cubicBezTo>
                    <a:cubicBezTo>
                      <a:pt x="6" y="515"/>
                      <a:pt x="83" y="272"/>
                      <a:pt x="153" y="157"/>
                    </a:cubicBezTo>
                    <a:cubicBezTo>
                      <a:pt x="223" y="42"/>
                      <a:pt x="338" y="0"/>
                      <a:pt x="423" y="7"/>
                    </a:cubicBezTo>
                    <a:cubicBezTo>
                      <a:pt x="508" y="14"/>
                      <a:pt x="612" y="161"/>
                      <a:pt x="662" y="2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E4DA8EE8-A712-48C1-9768-7122A1087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922" y="1578848"/>
                <a:ext cx="1436634" cy="5223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(3)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(4)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067F7BAC-CE29-4F99-8FFB-51086D5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2360012"/>
                <a:ext cx="1215980" cy="309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(5)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9892" name="Line 9">
                <a:extLst>
                  <a:ext uri="{FF2B5EF4-FFF2-40B4-BE49-F238E27FC236}">
                    <a16:creationId xmlns:a16="http://schemas.microsoft.com/office/drawing/2014/main" id="{C2D277C9-AD05-4C57-9C95-48B177F4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6029" y="2670274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3D667650-3E3C-4575-AE5E-B6F4AF01A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3018921"/>
                <a:ext cx="1215980" cy="5350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(6)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(7)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1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9894" name="Rectangle 7">
                <a:extLst>
                  <a:ext uri="{FF2B5EF4-FFF2-40B4-BE49-F238E27FC236}">
                    <a16:creationId xmlns:a16="http://schemas.microsoft.com/office/drawing/2014/main" id="{D5036C17-B158-4B4D-8D7A-50EDE2991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777" y="3978791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5" name="Line 9">
                <a:extLst>
                  <a:ext uri="{FF2B5EF4-FFF2-40B4-BE49-F238E27FC236}">
                    <a16:creationId xmlns:a16="http://schemas.microsoft.com/office/drawing/2014/main" id="{4932DA10-7291-47A8-B26E-6FB6F3874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4441151"/>
                <a:ext cx="0" cy="3067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539D95BD-E50F-4DA9-BB69-FBB6F67E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3039561"/>
                <a:ext cx="1436635" cy="5080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(8)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(9)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9897" name="Line 9">
                <a:extLst>
                  <a:ext uri="{FF2B5EF4-FFF2-40B4-BE49-F238E27FC236}">
                    <a16:creationId xmlns:a16="http://schemas.microsoft.com/office/drawing/2014/main" id="{C66F4B31-5B7D-4728-A8CD-C8BFA0FD7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0622" y="369789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4603CDF2-EEED-43BA-AFDA-518BF5CF8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3873120"/>
                <a:ext cx="1436634" cy="5747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(10)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6EDA5130-7D00-4952-92E7-9E9F63AE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102258"/>
                <a:ext cx="1436635" cy="2651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ENTRY</a:t>
                </a: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D1649911-20B6-450D-874D-F8858AF6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4682863"/>
                <a:ext cx="1436634" cy="2651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EXIT</a:t>
                </a:r>
              </a:p>
            </p:txBody>
          </p:sp>
        </p:grp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E2DE711E-0D0F-4E76-9453-62A60B1EC98A}"/>
                </a:ext>
              </a:extLst>
            </p:cNvPr>
            <p:cNvSpPr/>
            <p:nvPr/>
          </p:nvSpPr>
          <p:spPr bwMode="auto">
            <a:xfrm>
              <a:off x="7708854" y="2092265"/>
              <a:ext cx="466708" cy="955814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3DE2B8-08D8-48EB-AC52-F0F89812B2F9}"/>
              </a:ext>
            </a:extLst>
          </p:cNvPr>
          <p:cNvCxnSpPr>
            <a:cxnSpLocks/>
          </p:cNvCxnSpPr>
          <p:nvPr/>
        </p:nvCxnSpPr>
        <p:spPr>
          <a:xfrm flipV="1">
            <a:off x="3419061" y="3291830"/>
            <a:ext cx="702089" cy="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1A907DF2-8580-4828-93A4-4CCE1EE9118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77827" name="标题 1">
            <a:extLst>
              <a:ext uri="{FF2B5EF4-FFF2-40B4-BE49-F238E27FC236}">
                <a16:creationId xmlns:a16="http://schemas.microsoft.com/office/drawing/2014/main" id="{8F753ADB-43B7-440D-AB7C-72FF3DE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77828" name="Line 9">
            <a:extLst>
              <a:ext uri="{FF2B5EF4-FFF2-40B4-BE49-F238E27FC236}">
                <a16:creationId xmlns:a16="http://schemas.microsoft.com/office/drawing/2014/main" id="{349097BA-A2E6-45DA-931E-DFE9C5A4D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99E1C-E4B1-4A58-BA13-E03DAE474FC0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删除局部公共子表达式</a:t>
            </a:r>
          </a:p>
        </p:txBody>
      </p:sp>
      <p:sp>
        <p:nvSpPr>
          <p:cNvPr id="77830" name="矩形 4">
            <a:extLst>
              <a:ext uri="{FF2B5EF4-FFF2-40B4-BE49-F238E27FC236}">
                <a16:creationId xmlns:a16="http://schemas.microsoft.com/office/drawing/2014/main" id="{F7A39F43-9EAC-4CDB-AA53-3DF5B834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4B6808-FA37-474D-99B8-FC6D9468DFA9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删除全局公共子表达式</a:t>
            </a:r>
          </a:p>
        </p:txBody>
      </p:sp>
      <p:sp>
        <p:nvSpPr>
          <p:cNvPr id="77832" name="矩形 7">
            <a:extLst>
              <a:ext uri="{FF2B5EF4-FFF2-40B4-BE49-F238E27FC236}">
                <a16:creationId xmlns:a16="http://schemas.microsoft.com/office/drawing/2014/main" id="{54D69B36-907C-4445-B4C1-BFA2919D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8" name="Line 9">
            <a:extLst>
              <a:ext uri="{FF2B5EF4-FFF2-40B4-BE49-F238E27FC236}">
                <a16:creationId xmlns:a16="http://schemas.microsoft.com/office/drawing/2014/main" id="{A0A7F4B0-D3CF-437F-8E30-4C61A6180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578100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2DDB4D-F915-41D0-B7D2-B6578C7323D6}"/>
              </a:ext>
            </a:extLst>
          </p:cNvPr>
          <p:cNvSpPr/>
          <p:nvPr/>
        </p:nvSpPr>
        <p:spPr>
          <a:xfrm>
            <a:off x="4283968" y="2865437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循环不变计算的检测</a:t>
            </a:r>
          </a:p>
        </p:txBody>
      </p:sp>
      <p:sp>
        <p:nvSpPr>
          <p:cNvPr id="67601" name="矩形 2">
            <a:extLst>
              <a:ext uri="{FF2B5EF4-FFF2-40B4-BE49-F238E27FC236}">
                <a16:creationId xmlns:a16="http://schemas.microsoft.com/office/drawing/2014/main" id="{0875641B-2D77-4D33-892B-BCABF295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571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循环的识别（回边、支配节点）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2" name="矩形 1">
            <a:extLst>
              <a:ext uri="{FF2B5EF4-FFF2-40B4-BE49-F238E27FC236}">
                <a16:creationId xmlns:a16="http://schemas.microsoft.com/office/drawing/2014/main" id="{BA1544D8-77D2-48E1-9AFA-615243ED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930525"/>
            <a:ext cx="1758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BBC6C0-C9F7-4B95-8E0D-811C4866C8C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23680"/>
            <a:ext cx="6985000" cy="720078"/>
            <a:chOff x="539552" y="1923302"/>
            <a:chExt cx="6984776" cy="7204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276213-A6B8-481D-AECF-C461F3630B9A}"/>
                </a:ext>
              </a:extLst>
            </p:cNvPr>
            <p:cNvCxnSpPr/>
            <p:nvPr/>
          </p:nvCxnSpPr>
          <p:spPr>
            <a:xfrm>
              <a:off x="4068452" y="2643792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CCC772B-0D15-4AB1-A439-B55103CE3065}"/>
                </a:ext>
              </a:extLst>
            </p:cNvPr>
            <p:cNvCxnSpPr/>
            <p:nvPr/>
          </p:nvCxnSpPr>
          <p:spPr>
            <a:xfrm flipV="1">
              <a:off x="539552" y="1923302"/>
              <a:ext cx="3239984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E906582-AC43-4E0C-AF79-6335BCBE526C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36" y="1923302"/>
              <a:ext cx="288916" cy="72049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Line 9">
            <a:extLst>
              <a:ext uri="{FF2B5EF4-FFF2-40B4-BE49-F238E27FC236}">
                <a16:creationId xmlns:a16="http://schemas.microsoft.com/office/drawing/2014/main" id="{27F1E8FB-8C44-4BB3-ABE9-A598F0656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327150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A5983E-0F30-48E9-8EC8-A1073F7C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696469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可用表达式（复制语句）分析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11">
            <a:extLst>
              <a:ext uri="{FF2B5EF4-FFF2-40B4-BE49-F238E27FC236}">
                <a16:creationId xmlns:a16="http://schemas.microsoft.com/office/drawing/2014/main" id="{47598F21-2687-49DA-8ED9-B9F4EF17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490854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455C89-ADA8-4FCC-BE2F-78F5E75792E3}"/>
              </a:ext>
            </a:extLst>
          </p:cNvPr>
          <p:cNvSpPr/>
          <p:nvPr/>
        </p:nvSpPr>
        <p:spPr>
          <a:xfrm>
            <a:off x="4263877" y="1705599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复制传播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常量传播</a:t>
            </a:r>
          </a:p>
        </p:txBody>
      </p:sp>
      <p:sp>
        <p:nvSpPr>
          <p:cNvPr id="36" name="矩形 1">
            <a:extLst>
              <a:ext uri="{FF2B5EF4-FFF2-40B4-BE49-F238E27FC236}">
                <a16:creationId xmlns:a16="http://schemas.microsoft.com/office/drawing/2014/main" id="{3696579A-A04E-4B00-87C4-F785E3EA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90983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0C60E1-0DCE-472E-9777-842BA83A5D86}"/>
              </a:ext>
            </a:extLst>
          </p:cNvPr>
          <p:cNvSpPr/>
          <p:nvPr/>
        </p:nvSpPr>
        <p:spPr>
          <a:xfrm>
            <a:off x="4263877" y="2265362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删除无用复制语句</a:t>
            </a: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00F37655-5152-4BBC-9DAB-6AC568F60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2047875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6">
            <a:extLst>
              <a:ext uri="{FF2B5EF4-FFF2-40B4-BE49-F238E27FC236}">
                <a16:creationId xmlns:a16="http://schemas.microsoft.com/office/drawing/2014/main" id="{499551FF-0EAB-4058-AA7B-C8C4BF42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26377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82C7903-8150-45C6-B85A-6FF52B854641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9">
            <a:extLst>
              <a:ext uri="{FF2B5EF4-FFF2-40B4-BE49-F238E27FC236}">
                <a16:creationId xmlns:a16="http://schemas.microsoft.com/office/drawing/2014/main" id="{9A72DFEA-279C-42C7-87A9-1B57A2BBC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002" y="3157854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935A35-CC5F-4C7E-9752-E9DE4EE43855}"/>
              </a:ext>
            </a:extLst>
          </p:cNvPr>
          <p:cNvSpPr/>
          <p:nvPr/>
        </p:nvSpPr>
        <p:spPr>
          <a:xfrm>
            <a:off x="4283968" y="3445191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代码移动</a:t>
            </a:r>
          </a:p>
        </p:txBody>
      </p:sp>
    </p:spTree>
    <p:extLst>
      <p:ext uri="{BB962C8B-B14F-4D97-AF65-F5344CB8AC3E}">
        <p14:creationId xmlns:p14="http://schemas.microsoft.com/office/powerpoint/2010/main" val="2778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3">
            <a:extLst>
              <a:ext uri="{FF2B5EF4-FFF2-40B4-BE49-F238E27FC236}">
                <a16:creationId xmlns:a16="http://schemas.microsoft.com/office/drawing/2014/main" id="{E12A6D62-DEF1-48A6-860E-6C4B84F6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213" y="785813"/>
            <a:ext cx="8213725" cy="32258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前置首结点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preheader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循环不变计算将被移至首结点之前，为此创建一个称为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前置首结点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新块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。前置首结点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唯一后继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，并且原来从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外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到达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的边都改成进入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前置首结点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。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里面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到达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首结点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的边不变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E2435AB5-3EA3-4B48-B7BF-935462C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代码外提</a:t>
            </a:r>
            <a:endParaRPr lang="zh-CN" altLang="en-US" sz="2500">
              <a:solidFill>
                <a:schemeClr val="tx1"/>
              </a:solidFill>
              <a:cs typeface="楷体_GB2312" charset="0"/>
            </a:endParaRPr>
          </a:p>
        </p:txBody>
      </p:sp>
      <p:sp>
        <p:nvSpPr>
          <p:cNvPr id="1060870" name="AutoShape 6">
            <a:extLst>
              <a:ext uri="{FF2B5EF4-FFF2-40B4-BE49-F238E27FC236}">
                <a16:creationId xmlns:a16="http://schemas.microsoft.com/office/drawing/2014/main" id="{EEAF8007-086B-4F02-B319-8372227D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544888"/>
            <a:ext cx="541337" cy="785812"/>
          </a:xfrm>
          <a:prstGeom prst="rightArrow">
            <a:avLst>
              <a:gd name="adj1" fmla="val 49102"/>
              <a:gd name="adj2" fmla="val 43519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楷体_GB2312" charset="0"/>
            </a:endParaRP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FDB8CA5D-8855-42A3-BCA6-1F6CCE3AAEC0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3330575"/>
            <a:ext cx="2170113" cy="1285875"/>
            <a:chOff x="475637" y="2571750"/>
            <a:chExt cx="2169590" cy="1285884"/>
          </a:xfrm>
        </p:grpSpPr>
        <p:sp>
          <p:nvSpPr>
            <p:cNvPr id="242704" name="Freeform 42">
              <a:extLst>
                <a:ext uri="{FF2B5EF4-FFF2-40B4-BE49-F238E27FC236}">
                  <a16:creationId xmlns:a16="http://schemas.microsoft.com/office/drawing/2014/main" id="{14A06F62-A84C-4DBF-A600-4787D0C305FA}"/>
                </a:ext>
              </a:extLst>
            </p:cNvPr>
            <p:cNvSpPr>
              <a:spLocks/>
            </p:cNvSpPr>
            <p:nvPr/>
          </p:nvSpPr>
          <p:spPr bwMode="auto">
            <a:xfrm rot="-906172">
              <a:off x="475637" y="2782977"/>
              <a:ext cx="559512" cy="983609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BD12C79-6FA6-4C7B-98D8-6F7E2C61E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966" y="2857502"/>
              <a:ext cx="1215732" cy="357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首节点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2706" name="Line 28">
              <a:extLst>
                <a:ext uri="{FF2B5EF4-FFF2-40B4-BE49-F238E27FC236}">
                  <a16:creationId xmlns:a16="http://schemas.microsoft.com/office/drawing/2014/main" id="{920441AC-A967-453B-8E3D-DA3AE6720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976" y="2571750"/>
              <a:ext cx="214314" cy="259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707" name="Freeform 42">
              <a:extLst>
                <a:ext uri="{FF2B5EF4-FFF2-40B4-BE49-F238E27FC236}">
                  <a16:creationId xmlns:a16="http://schemas.microsoft.com/office/drawing/2014/main" id="{C8144459-25DD-43DD-BDC6-84D6DE552E6A}"/>
                </a:ext>
              </a:extLst>
            </p:cNvPr>
            <p:cNvSpPr>
              <a:spLocks/>
            </p:cNvSpPr>
            <p:nvPr/>
          </p:nvSpPr>
          <p:spPr bwMode="auto">
            <a:xfrm rot="813194" flipH="1">
              <a:off x="2044406" y="2793653"/>
              <a:ext cx="600821" cy="980407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708" name="Line 28">
              <a:extLst>
                <a:ext uri="{FF2B5EF4-FFF2-40B4-BE49-F238E27FC236}">
                  <a16:creationId xmlns:a16="http://schemas.microsoft.com/office/drawing/2014/main" id="{D4774E02-5B68-4698-8FC8-52E765FFB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480" y="2571750"/>
              <a:ext cx="214314" cy="259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709" name="Rectangle 3">
              <a:extLst>
                <a:ext uri="{FF2B5EF4-FFF2-40B4-BE49-F238E27FC236}">
                  <a16:creationId xmlns:a16="http://schemas.microsoft.com/office/drawing/2014/main" id="{593B0F96-BCD3-4DD2-BB7F-AFAB38BE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37" y="3417894"/>
              <a:ext cx="1061781" cy="43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 marL="271463" indent="-2714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271463" marR="0" lvl="0" indent="-271463" algn="l" defTabSz="914400" rtl="0" eaLnBrk="1" fontAlgn="base" latinLnBrk="0" hangingPunct="1">
                <a:lnSpc>
                  <a:spcPts val="3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循环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39">
            <a:extLst>
              <a:ext uri="{FF2B5EF4-FFF2-40B4-BE49-F238E27FC236}">
                <a16:creationId xmlns:a16="http://schemas.microsoft.com/office/drawing/2014/main" id="{1247F4CD-B04C-42AE-A79C-8083D65D6780}"/>
              </a:ext>
            </a:extLst>
          </p:cNvPr>
          <p:cNvGrpSpPr>
            <a:grpSpLocks/>
          </p:cNvGrpSpPr>
          <p:nvPr/>
        </p:nvGrpSpPr>
        <p:grpSpPr bwMode="auto">
          <a:xfrm>
            <a:off x="5545138" y="2643188"/>
            <a:ext cx="2170112" cy="1973262"/>
            <a:chOff x="5545682" y="2098062"/>
            <a:chExt cx="2169590" cy="1973886"/>
          </a:xfrm>
        </p:grpSpPr>
        <p:grpSp>
          <p:nvGrpSpPr>
            <p:cNvPr id="242695" name="组合 30">
              <a:extLst>
                <a:ext uri="{FF2B5EF4-FFF2-40B4-BE49-F238E27FC236}">
                  <a16:creationId xmlns:a16="http://schemas.microsoft.com/office/drawing/2014/main" id="{585A8E9A-B957-4AD2-B7C0-6EBFA7154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5682" y="2098062"/>
              <a:ext cx="2169590" cy="1973886"/>
              <a:chOff x="475637" y="1883748"/>
              <a:chExt cx="2169590" cy="1973886"/>
            </a:xfrm>
          </p:grpSpPr>
          <p:sp>
            <p:nvSpPr>
              <p:cNvPr id="242698" name="Freeform 42">
                <a:extLst>
                  <a:ext uri="{FF2B5EF4-FFF2-40B4-BE49-F238E27FC236}">
                    <a16:creationId xmlns:a16="http://schemas.microsoft.com/office/drawing/2014/main" id="{A3C8AE7B-0020-47C0-94F4-9B105C2E4878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6172">
                <a:off x="475637" y="2782977"/>
                <a:ext cx="559512" cy="983609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FD0A88C9-4F49-45D1-8A12-965101AE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965" y="2857193"/>
                <a:ext cx="1215732" cy="3573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 anchor="ctr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首节点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242700" name="Line 28">
                <a:extLst>
                  <a:ext uri="{FF2B5EF4-FFF2-40B4-BE49-F238E27FC236}">
                    <a16:creationId xmlns:a16="http://schemas.microsoft.com/office/drawing/2014/main" id="{D97E75E0-D8FA-48DD-82B9-DC1D919CB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976" y="1883748"/>
                <a:ext cx="214314" cy="2593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2701" name="Freeform 42">
                <a:extLst>
                  <a:ext uri="{FF2B5EF4-FFF2-40B4-BE49-F238E27FC236}">
                    <a16:creationId xmlns:a16="http://schemas.microsoft.com/office/drawing/2014/main" id="{0AE4F61F-00D1-4549-A049-3A5A1CD8A8AC}"/>
                  </a:ext>
                </a:extLst>
              </p:cNvPr>
              <p:cNvSpPr>
                <a:spLocks/>
              </p:cNvSpPr>
              <p:nvPr/>
            </p:nvSpPr>
            <p:spPr bwMode="auto">
              <a:xfrm rot="813194" flipH="1">
                <a:off x="2044406" y="2793653"/>
                <a:ext cx="600821" cy="980407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2702" name="Line 28">
                <a:extLst>
                  <a:ext uri="{FF2B5EF4-FFF2-40B4-BE49-F238E27FC236}">
                    <a16:creationId xmlns:a16="http://schemas.microsoft.com/office/drawing/2014/main" id="{BB958B64-BFCF-42B8-818C-6D1D20AFC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4480" y="1883748"/>
                <a:ext cx="214314" cy="2593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2703" name="Rectangle 3">
                <a:extLst>
                  <a:ext uri="{FF2B5EF4-FFF2-40B4-BE49-F238E27FC236}">
                    <a16:creationId xmlns:a16="http://schemas.microsoft.com/office/drawing/2014/main" id="{E59361B8-7191-4790-9707-9C5A75552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336" y="3417758"/>
                <a:ext cx="1061783" cy="439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 marL="271463" indent="-271463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71463" marR="0" lvl="0" indent="-271463" algn="l" defTabSz="914400" rtl="0" eaLnBrk="1" fontAlgn="base" latinLnBrk="0" hangingPunct="1">
                  <a:lnSpc>
                    <a:spcPts val="3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循环</a:t>
                </a:r>
                <a:r>
                  <a: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6265772-1FD2-48AD-AD84-8BACA5C8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9132" y="2356906"/>
              <a:ext cx="1429994" cy="3573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前置首节点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2697" name="Line 28">
              <a:extLst>
                <a:ext uri="{FF2B5EF4-FFF2-40B4-BE49-F238E27FC236}">
                  <a16:creationId xmlns:a16="http://schemas.microsoft.com/office/drawing/2014/main" id="{381B1469-4C1A-43B2-BD24-171C19101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1591" y="2714626"/>
              <a:ext cx="0" cy="357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8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2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5" name="Rectangle 3">
            <a:extLst>
              <a:ext uri="{FF2B5EF4-FFF2-40B4-BE49-F238E27FC236}">
                <a16:creationId xmlns:a16="http://schemas.microsoft.com/office/drawing/2014/main" id="{EC210983-D405-449A-B275-0E81F3D60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375" y="774700"/>
            <a:ext cx="799941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(1)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所在的基本块是循环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所有出口结点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有后继结点在循环外的结点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支配结点</a:t>
            </a:r>
            <a:endParaRPr lang="zh-CN" altLang="en-US" sz="2500" b="1" dirty="0">
              <a:solidFill>
                <a:srgbClr val="2D83F4"/>
              </a:solidFill>
              <a:ea typeface="宋体" panose="02010600030101010101" pitchFamily="2" charset="-122"/>
              <a:cs typeface="楷体_GB2312" charset="0"/>
            </a:endParaRP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85C3EC51-95CD-4640-AE93-55C8582F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 dirty="0">
                <a:solidFill>
                  <a:schemeClr val="tx1"/>
                </a:solidFill>
              </a:rPr>
              <a:t>s </a:t>
            </a:r>
            <a:r>
              <a:rPr lang="en-US" altLang="zh-CN" sz="3000" dirty="0">
                <a:solidFill>
                  <a:schemeClr val="tx1"/>
                </a:solidFill>
              </a:rPr>
              <a:t>: </a:t>
            </a:r>
            <a:r>
              <a:rPr lang="en-US" altLang="zh-CN" sz="3000" i="1" dirty="0">
                <a:solidFill>
                  <a:schemeClr val="tx1"/>
                </a:solidFill>
              </a:rPr>
              <a:t>x </a:t>
            </a:r>
            <a:r>
              <a:rPr lang="en-US" altLang="zh-CN" sz="3000" dirty="0">
                <a:solidFill>
                  <a:schemeClr val="tx1"/>
                </a:solidFill>
              </a:rPr>
              <a:t>= </a:t>
            </a:r>
            <a:r>
              <a:rPr lang="en-US" altLang="zh-CN" sz="3000" i="1" dirty="0">
                <a:solidFill>
                  <a:schemeClr val="tx1"/>
                </a:solidFill>
              </a:rPr>
              <a:t>y </a:t>
            </a:r>
            <a:r>
              <a:rPr lang="en-US" altLang="zh-CN" sz="3000" dirty="0">
                <a:solidFill>
                  <a:schemeClr val="tx1"/>
                </a:solidFill>
              </a:rPr>
              <a:t>+ </a:t>
            </a:r>
            <a:r>
              <a:rPr lang="en-US" altLang="zh-CN" sz="3000" i="1" dirty="0">
                <a:solidFill>
                  <a:schemeClr val="tx1"/>
                </a:solidFill>
              </a:rPr>
              <a:t>z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494F22F1-CC42-4416-882A-3F3B000A806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658938"/>
            <a:ext cx="4214812" cy="3221037"/>
            <a:chOff x="500034" y="1373181"/>
            <a:chExt cx="4214842" cy="3221043"/>
          </a:xfrm>
        </p:grpSpPr>
        <p:sp>
          <p:nvSpPr>
            <p:cNvPr id="244765" name="Freeform 47">
              <a:extLst>
                <a:ext uri="{FF2B5EF4-FFF2-40B4-BE49-F238E27FC236}">
                  <a16:creationId xmlns:a16="http://schemas.microsoft.com/office/drawing/2014/main" id="{1172E2B8-6BF4-419C-894E-BAC7019BA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34" y="1571618"/>
              <a:ext cx="2325344" cy="2879798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6324F1AD-1D52-4EDA-9AD2-4A36333EB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989" y="1406518"/>
              <a:ext cx="809631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1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627C2B5-EED3-4591-83C0-73F942796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899" y="2011357"/>
              <a:ext cx="1714512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558D4A17-47C0-4C7F-819D-A7C58557C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616195"/>
              <a:ext cx="1314459" cy="598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+ 1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F310B0D1-8471-407A-8AD0-D0EA561A1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986" y="3357560"/>
              <a:ext cx="1817701" cy="623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- 1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&lt;= 20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A9A2F0CD-71B2-4EE2-BFA9-7B27B1711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549" y="4248148"/>
              <a:ext cx="1714512" cy="3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71" name="Line 8">
              <a:extLst>
                <a:ext uri="{FF2B5EF4-FFF2-40B4-BE49-F238E27FC236}">
                  <a16:creationId xmlns:a16="http://schemas.microsoft.com/office/drawing/2014/main" id="{0EB6C28C-CB6F-4233-8ECF-16211736E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401" y="177164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72" name="Line 9">
              <a:extLst>
                <a:ext uri="{FF2B5EF4-FFF2-40B4-BE49-F238E27FC236}">
                  <a16:creationId xmlns:a16="http://schemas.microsoft.com/office/drawing/2014/main" id="{97B05512-9DA3-42DB-BFD0-3C9AAFBC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8" y="2349568"/>
              <a:ext cx="0" cy="10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73" name="Line 10">
              <a:extLst>
                <a:ext uri="{FF2B5EF4-FFF2-40B4-BE49-F238E27FC236}">
                  <a16:creationId xmlns:a16="http://schemas.microsoft.com/office/drawing/2014/main" id="{54826627-8DF5-4B7B-9E25-E1781EE83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438" y="3997686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74" name="Rectangle 27">
              <a:extLst>
                <a:ext uri="{FF2B5EF4-FFF2-40B4-BE49-F238E27FC236}">
                  <a16:creationId xmlns:a16="http://schemas.microsoft.com/office/drawing/2014/main" id="{077A9A83-40E8-4E16-82C1-15A79BB7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4" y="1373181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4775" name="Rectangle 28">
              <a:extLst>
                <a:ext uri="{FF2B5EF4-FFF2-40B4-BE49-F238E27FC236}">
                  <a16:creationId xmlns:a16="http://schemas.microsoft.com/office/drawing/2014/main" id="{B1E349F4-A150-4428-90A6-B2D4C9975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2016119"/>
              <a:ext cx="271465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4776" name="Rectangle 29">
              <a:extLst>
                <a:ext uri="{FF2B5EF4-FFF2-40B4-BE49-F238E27FC236}">
                  <a16:creationId xmlns:a16="http://schemas.microsoft.com/office/drawing/2014/main" id="{29888903-B0DA-4283-B9E9-180AE5D9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35" y="2587620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4777" name="Rectangle 30">
              <a:extLst>
                <a:ext uri="{FF2B5EF4-FFF2-40B4-BE49-F238E27FC236}">
                  <a16:creationId xmlns:a16="http://schemas.microsoft.com/office/drawing/2014/main" id="{25488FDB-DEF0-4757-8026-2E2E4BB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999" y="3373435"/>
              <a:ext cx="269877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4778" name="Rectangle 31">
              <a:extLst>
                <a:ext uri="{FF2B5EF4-FFF2-40B4-BE49-F238E27FC236}">
                  <a16:creationId xmlns:a16="http://schemas.microsoft.com/office/drawing/2014/main" id="{FC34D63E-811A-46AC-A85C-90DD4F69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4" y="4237036"/>
              <a:ext cx="271465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4779" name="Line 32">
              <a:extLst>
                <a:ext uri="{FF2B5EF4-FFF2-40B4-BE49-F238E27FC236}">
                  <a16:creationId xmlns:a16="http://schemas.microsoft.com/office/drawing/2014/main" id="{4800C91D-9A44-422E-93DF-4251C772A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480" y="3214692"/>
              <a:ext cx="785818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80" name="Line 33">
              <a:extLst>
                <a:ext uri="{FF2B5EF4-FFF2-40B4-BE49-F238E27FC236}">
                  <a16:creationId xmlns:a16="http://schemas.microsoft.com/office/drawing/2014/main" id="{7FD64FE3-0C0B-4A8A-98E5-9EF8BA0F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479" y="2357436"/>
              <a:ext cx="877835" cy="214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2918" name="Rectangle 6">
            <a:extLst>
              <a:ext uri="{FF2B5EF4-FFF2-40B4-BE49-F238E27FC236}">
                <a16:creationId xmlns:a16="http://schemas.microsoft.com/office/drawing/2014/main" id="{E13F0CF2-461C-4743-8B14-984A7AEF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08300"/>
            <a:ext cx="571500" cy="23495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楷体_GB2312" charset="0"/>
            </a:endParaRPr>
          </a:p>
        </p:txBody>
      </p:sp>
      <p:grpSp>
        <p:nvGrpSpPr>
          <p:cNvPr id="3" name="组合 44">
            <a:extLst>
              <a:ext uri="{FF2B5EF4-FFF2-40B4-BE49-F238E27FC236}">
                <a16:creationId xmlns:a16="http://schemas.microsoft.com/office/drawing/2014/main" id="{0D50A367-2F66-49A8-B982-7EB610BDC54D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1643063"/>
            <a:ext cx="3805237" cy="3214687"/>
            <a:chOff x="4909526" y="1643056"/>
            <a:chExt cx="3805878" cy="3214710"/>
          </a:xfrm>
        </p:grpSpPr>
        <p:grpSp>
          <p:nvGrpSpPr>
            <p:cNvPr id="244745" name="组合 24">
              <a:extLst>
                <a:ext uri="{FF2B5EF4-FFF2-40B4-BE49-F238E27FC236}">
                  <a16:creationId xmlns:a16="http://schemas.microsoft.com/office/drawing/2014/main" id="{E47FD028-B897-4CC6-95D9-FF06F0AA5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9526" y="1643056"/>
              <a:ext cx="3805878" cy="3214710"/>
              <a:chOff x="908998" y="1379514"/>
              <a:chExt cx="3805878" cy="3214710"/>
            </a:xfrm>
          </p:grpSpPr>
          <p:sp>
            <p:nvSpPr>
              <p:cNvPr id="244749" name="Freeform 47">
                <a:extLst>
                  <a:ext uri="{FF2B5EF4-FFF2-40B4-BE49-F238E27FC236}">
                    <a16:creationId xmlns:a16="http://schemas.microsoft.com/office/drawing/2014/main" id="{A106C6EB-E970-48A3-9F9E-B67DDE2CE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998" y="2268880"/>
                <a:ext cx="1896716" cy="2000264"/>
              </a:xfrm>
              <a:custGeom>
                <a:avLst/>
                <a:gdLst>
                  <a:gd name="T0" fmla="*/ 2147483646 w 1345"/>
                  <a:gd name="T1" fmla="*/ 2147483646 h 1792"/>
                  <a:gd name="T2" fmla="*/ 2147483646 w 1345"/>
                  <a:gd name="T3" fmla="*/ 2147483646 h 1792"/>
                  <a:gd name="T4" fmla="*/ 2147483646 w 1345"/>
                  <a:gd name="T5" fmla="*/ 2147483646 h 1792"/>
                  <a:gd name="T6" fmla="*/ 2147483646 w 1345"/>
                  <a:gd name="T7" fmla="*/ 2147483646 h 1792"/>
                  <a:gd name="T8" fmla="*/ 2147483646 w 1345"/>
                  <a:gd name="T9" fmla="*/ 2147483646 h 1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792"/>
                  <a:gd name="T17" fmla="*/ 1345 w 1345"/>
                  <a:gd name="T18" fmla="*/ 1792 h 1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792">
                    <a:moveTo>
                      <a:pt x="1345" y="1512"/>
                    </a:moveTo>
                    <a:cubicBezTo>
                      <a:pt x="1114" y="1652"/>
                      <a:pt x="884" y="1792"/>
                      <a:pt x="665" y="1694"/>
                    </a:cubicBezTo>
                    <a:cubicBezTo>
                      <a:pt x="446" y="1596"/>
                      <a:pt x="60" y="1187"/>
                      <a:pt x="30" y="922"/>
                    </a:cubicBezTo>
                    <a:cubicBezTo>
                      <a:pt x="0" y="657"/>
                      <a:pt x="287" y="212"/>
                      <a:pt x="483" y="106"/>
                    </a:cubicBezTo>
                    <a:cubicBezTo>
                      <a:pt x="679" y="0"/>
                      <a:pt x="944" y="143"/>
                      <a:pt x="1209" y="28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3EFF4601-AF7C-4207-979F-FE0A2489A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308" y="1406501"/>
                <a:ext cx="809761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1</a:t>
                </a:r>
              </a:p>
            </p:txBody>
          </p:sp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6E9E164A-9319-4CFC-AC3B-FDF33F0A4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558" y="2605073"/>
                <a:ext cx="1714789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if 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u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&lt;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goto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  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B</a:t>
                </a:r>
                <a:r>
                  <a:rPr kumimoji="1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699C1F6D-225E-4D98-B66E-B14362D9A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950" y="3022588"/>
                <a:ext cx="1314671" cy="2682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ts val="15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=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+ 1</a:t>
                </a:r>
              </a:p>
            </p:txBody>
          </p:sp>
          <p:sp>
            <p:nvSpPr>
              <p:cNvPr id="30" name="Text Box 6">
                <a:extLst>
                  <a:ext uri="{FF2B5EF4-FFF2-40B4-BE49-F238E27FC236}">
                    <a16:creationId xmlns:a16="http://schemas.microsoft.com/office/drawing/2014/main" id="{F133A4FE-D8FC-4CA0-B7DD-B71223B94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635" y="3357553"/>
                <a:ext cx="1817994" cy="6238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- 1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if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v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楷体_GB2312"/>
                    <a:cs typeface="Times New Roman" pitchFamily="18" charset="0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&lt;= 20 </a:t>
                </a: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goto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1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13E83C01-5322-417B-927C-6214E12A5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207" y="4248147"/>
                <a:ext cx="1714789" cy="34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34290" rIns="68580" bIns="3429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j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1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755" name="Line 8">
                <a:extLst>
                  <a:ext uri="{FF2B5EF4-FFF2-40B4-BE49-F238E27FC236}">
                    <a16:creationId xmlns:a16="http://schemas.microsoft.com/office/drawing/2014/main" id="{DBCA95A6-C57C-41E8-A5DA-6873B1B2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401" y="1771646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756" name="Line 9">
                <a:extLst>
                  <a:ext uri="{FF2B5EF4-FFF2-40B4-BE49-F238E27FC236}">
                    <a16:creationId xmlns:a16="http://schemas.microsoft.com/office/drawing/2014/main" id="{70D39A71-C3AB-49DA-9627-42387467A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3288" y="2349568"/>
                <a:ext cx="0" cy="2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757" name="Line 10">
                <a:extLst>
                  <a:ext uri="{FF2B5EF4-FFF2-40B4-BE49-F238E27FC236}">
                    <a16:creationId xmlns:a16="http://schemas.microsoft.com/office/drawing/2014/main" id="{79EF4EE0-B43D-4D3A-8E01-DBFFE2FF7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5438" y="3997686"/>
                <a:ext cx="0" cy="2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758" name="Rectangle 27">
                <a:extLst>
                  <a:ext uri="{FF2B5EF4-FFF2-40B4-BE49-F238E27FC236}">
                    <a16:creationId xmlns:a16="http://schemas.microsoft.com/office/drawing/2014/main" id="{C8BD6470-D06A-42FE-B451-FE9C1FBAE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809" y="1379514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4759" name="Rectangle 28">
                <a:extLst>
                  <a:ext uri="{FF2B5EF4-FFF2-40B4-BE49-F238E27FC236}">
                    <a16:creationId xmlns:a16="http://schemas.microsoft.com/office/drawing/2014/main" id="{7D3CFC25-A5A5-4F25-9463-2DF9CBD0D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18" y="2609835"/>
                <a:ext cx="271509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4760" name="Rectangle 29">
                <a:extLst>
                  <a:ext uri="{FF2B5EF4-FFF2-40B4-BE49-F238E27FC236}">
                    <a16:creationId xmlns:a16="http://schemas.microsoft.com/office/drawing/2014/main" id="{A77E662E-F22B-409D-A093-B60CF5098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369" y="2967025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4761" name="Rectangle 30">
                <a:extLst>
                  <a:ext uri="{FF2B5EF4-FFF2-40B4-BE49-F238E27FC236}">
                    <a16:creationId xmlns:a16="http://schemas.microsoft.com/office/drawing/2014/main" id="{8AEF405F-D432-4A3D-989B-87C338362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956" y="3395653"/>
                <a:ext cx="269920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4762" name="Rectangle 31">
                <a:extLst>
                  <a:ext uri="{FF2B5EF4-FFF2-40B4-BE49-F238E27FC236}">
                    <a16:creationId xmlns:a16="http://schemas.microsoft.com/office/drawing/2014/main" id="{315BE564-CB7B-4AAE-AC7F-6BC79E8B1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18" y="4237034"/>
                <a:ext cx="271509" cy="269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44763" name="Line 32">
                <a:extLst>
                  <a:ext uri="{FF2B5EF4-FFF2-40B4-BE49-F238E27FC236}">
                    <a16:creationId xmlns:a16="http://schemas.microsoft.com/office/drawing/2014/main" id="{CE798A1B-F1A8-45C5-BC7B-AE6A30A27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976" y="3286062"/>
                <a:ext cx="785818" cy="3349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764" name="Line 33">
                <a:extLst>
                  <a:ext uri="{FF2B5EF4-FFF2-40B4-BE49-F238E27FC236}">
                    <a16:creationId xmlns:a16="http://schemas.microsoft.com/office/drawing/2014/main" id="{4A78E053-7373-4557-9C0D-E0C27BBB7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4480" y="2808274"/>
                <a:ext cx="877835" cy="214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07F231E4-66DC-47F9-A5A1-C02420DE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836" y="2285998"/>
              <a:ext cx="809761" cy="3460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2</a:t>
              </a:r>
            </a:p>
          </p:txBody>
        </p:sp>
        <p:sp>
          <p:nvSpPr>
            <p:cNvPr id="244747" name="Line 9">
              <a:extLst>
                <a:ext uri="{FF2B5EF4-FFF2-40B4-BE49-F238E27FC236}">
                  <a16:creationId xmlns:a16="http://schemas.microsoft.com/office/drawing/2014/main" id="{7B2D91E9-E2B1-4AD0-92B7-064C11A9B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9184" y="3214692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48" name="Rectangle 28">
              <a:extLst>
                <a:ext uri="{FF2B5EF4-FFF2-40B4-BE49-F238E27FC236}">
                  <a16:creationId xmlns:a16="http://schemas.microsoft.com/office/drawing/2014/main" id="{A95CB912-8E01-46F8-8E40-2337BAB1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749" y="2285998"/>
              <a:ext cx="271509" cy="269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5E796C-9DB5-4885-8D21-E35F9FCD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1817688"/>
            <a:ext cx="512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2DC0AE-C133-466F-92EF-2571A8A75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846263"/>
            <a:ext cx="427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>
            <a:extLst>
              <a:ext uri="{FF2B5EF4-FFF2-40B4-BE49-F238E27FC236}">
                <a16:creationId xmlns:a16="http://schemas.microsoft.com/office/drawing/2014/main" id="{B48EC6F2-CDC5-49C4-8FA0-14CDEFF3B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963" y="774700"/>
            <a:ext cx="5927725" cy="32258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(2)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循环中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没有其它语句对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赋值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6788" name="Rectangle 2">
            <a:extLst>
              <a:ext uri="{FF2B5EF4-FFF2-40B4-BE49-F238E27FC236}">
                <a16:creationId xmlns:a16="http://schemas.microsoft.com/office/drawing/2014/main" id="{EE787A18-3AB7-4562-9E7E-D0AD0E7A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>
                <a:solidFill>
                  <a:schemeClr val="tx1"/>
                </a:solidFill>
              </a:rPr>
              <a:t>s </a:t>
            </a:r>
            <a:r>
              <a:rPr lang="en-US" altLang="zh-CN" sz="3000">
                <a:solidFill>
                  <a:schemeClr val="tx1"/>
                </a:solidFill>
              </a:rPr>
              <a:t>: </a:t>
            </a:r>
            <a:r>
              <a:rPr lang="en-US" altLang="zh-CN" sz="3000" i="1">
                <a:solidFill>
                  <a:schemeClr val="tx1"/>
                </a:solidFill>
              </a:rPr>
              <a:t>x </a:t>
            </a:r>
            <a:r>
              <a:rPr lang="en-US" altLang="zh-CN" sz="3000">
                <a:solidFill>
                  <a:schemeClr val="tx1"/>
                </a:solidFill>
              </a:rPr>
              <a:t>= </a:t>
            </a:r>
            <a:r>
              <a:rPr lang="en-US" altLang="zh-CN" sz="3000" i="1">
                <a:solidFill>
                  <a:schemeClr val="tx1"/>
                </a:solidFill>
              </a:rPr>
              <a:t>y </a:t>
            </a:r>
            <a:r>
              <a:rPr lang="en-US" altLang="zh-CN" sz="3000">
                <a:solidFill>
                  <a:schemeClr val="tx1"/>
                </a:solidFill>
              </a:rPr>
              <a:t>+ </a:t>
            </a:r>
            <a:r>
              <a:rPr lang="en-US" altLang="zh-CN" sz="3000" i="1">
                <a:solidFill>
                  <a:schemeClr val="tx1"/>
                </a:solidFill>
              </a:rPr>
              <a:t>z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274B01-54DC-409D-92F3-6CCC146F8CFC}"/>
              </a:ext>
            </a:extLst>
          </p:cNvPr>
          <p:cNvGrpSpPr/>
          <p:nvPr/>
        </p:nvGrpSpPr>
        <p:grpSpPr>
          <a:xfrm>
            <a:off x="428625" y="1325974"/>
            <a:ext cx="3812431" cy="3451225"/>
            <a:chOff x="428625" y="1325974"/>
            <a:chExt cx="3812431" cy="3451225"/>
          </a:xfrm>
        </p:grpSpPr>
        <p:sp>
          <p:nvSpPr>
            <p:cNvPr id="246791" name="Freeform 47">
              <a:extLst>
                <a:ext uri="{FF2B5EF4-FFF2-40B4-BE49-F238E27FC236}">
                  <a16:creationId xmlns:a16="http://schemas.microsoft.com/office/drawing/2014/main" id="{69C6721A-37F5-4F01-B6BD-6AE332D6B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" y="1419622"/>
              <a:ext cx="1922946" cy="3214770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4909973B-46FE-44FF-9E39-EA7DE63CE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181" y="1325974"/>
              <a:ext cx="809625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1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81A752F-4C4B-4066-9920-CD654C09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093" y="1930812"/>
              <a:ext cx="1714500" cy="622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=3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EF3D0790-A150-4EFE-BB9E-EDF6B32C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743" y="2799174"/>
              <a:ext cx="1314450" cy="598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+ 1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6FEDBF1-7567-41FD-8FEF-21F074CC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181" y="3540537"/>
              <a:ext cx="1817687" cy="623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- 1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&lt;= 20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B6667746-5279-4C09-9C1E-FD2FBE25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743" y="4431124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8">
              <a:extLst>
                <a:ext uri="{FF2B5EF4-FFF2-40B4-BE49-F238E27FC236}">
                  <a16:creationId xmlns:a16="http://schemas.microsoft.com/office/drawing/2014/main" id="{5EA88FF9-0504-4A2E-B5F1-D2BE4B87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590" y="1691087"/>
              <a:ext cx="0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9">
              <a:extLst>
                <a:ext uri="{FF2B5EF4-FFF2-40B4-BE49-F238E27FC236}">
                  <a16:creationId xmlns:a16="http://schemas.microsoft.com/office/drawing/2014/main" id="{DD77A41C-07F3-4AF7-B210-C7DB772FA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477" y="2532549"/>
              <a:ext cx="0" cy="1007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0">
              <a:extLst>
                <a:ext uri="{FF2B5EF4-FFF2-40B4-BE49-F238E27FC236}">
                  <a16:creationId xmlns:a16="http://schemas.microsoft.com/office/drawing/2014/main" id="{E8D397E6-3765-419C-821B-1264D626F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1627" y="4180663"/>
              <a:ext cx="0" cy="25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Rectangle 27">
              <a:extLst>
                <a:ext uri="{FF2B5EF4-FFF2-40B4-BE49-F238E27FC236}">
                  <a16:creationId xmlns:a16="http://schemas.microsoft.com/office/drawing/2014/main" id="{61C3ADD5-F07C-4014-99B5-C5B5310C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118" y="1397412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801" name="Rectangle 28">
              <a:extLst>
                <a:ext uri="{FF2B5EF4-FFF2-40B4-BE49-F238E27FC236}">
                  <a16:creationId xmlns:a16="http://schemas.microsoft.com/office/drawing/2014/main" id="{B12B92F7-73B9-416A-9198-D72806BF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56" y="1991137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802" name="Rectangle 29">
              <a:extLst>
                <a:ext uri="{FF2B5EF4-FFF2-40B4-BE49-F238E27FC236}">
                  <a16:creationId xmlns:a16="http://schemas.microsoft.com/office/drawing/2014/main" id="{FB959EC2-C252-40F5-B9D2-1E2875D6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931" y="2770599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803" name="Rectangle 30">
              <a:extLst>
                <a:ext uri="{FF2B5EF4-FFF2-40B4-BE49-F238E27FC236}">
                  <a16:creationId xmlns:a16="http://schemas.microsoft.com/office/drawing/2014/main" id="{AF98C3D6-4647-462B-AD57-9977FD90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181" y="3540537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804" name="Rectangle 31">
              <a:extLst>
                <a:ext uri="{FF2B5EF4-FFF2-40B4-BE49-F238E27FC236}">
                  <a16:creationId xmlns:a16="http://schemas.microsoft.com/office/drawing/2014/main" id="{8574F079-D89C-4724-AEFA-221311387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56" y="4420012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805" name="Line 32">
              <a:extLst>
                <a:ext uri="{FF2B5EF4-FFF2-40B4-BE49-F238E27FC236}">
                  <a16:creationId xmlns:a16="http://schemas.microsoft.com/office/drawing/2014/main" id="{928D81F9-C653-4BD3-811D-C071179D7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681" y="3397671"/>
              <a:ext cx="785813" cy="428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33">
              <a:extLst>
                <a:ext uri="{FF2B5EF4-FFF2-40B4-BE49-F238E27FC236}">
                  <a16:creationId xmlns:a16="http://schemas.microsoft.com/office/drawing/2014/main" id="{4A39328C-0F9A-4080-86C7-6BA7249A2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0680" y="2540417"/>
              <a:ext cx="877829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3944" name="Rectangle 8">
            <a:extLst>
              <a:ext uri="{FF2B5EF4-FFF2-40B4-BE49-F238E27FC236}">
                <a16:creationId xmlns:a16="http://schemas.microsoft.com/office/drawing/2014/main" id="{92D082FB-D027-4602-A48A-9175B829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31" y="1968912"/>
            <a:ext cx="576262" cy="285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楷体_GB2312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F5D247-D415-420B-AB5E-3D6A3590D8A2}"/>
              </a:ext>
            </a:extLst>
          </p:cNvPr>
          <p:cNvGrpSpPr/>
          <p:nvPr/>
        </p:nvGrpSpPr>
        <p:grpSpPr>
          <a:xfrm>
            <a:off x="4977316" y="1352773"/>
            <a:ext cx="3812431" cy="3451225"/>
            <a:chOff x="4977316" y="1352773"/>
            <a:chExt cx="3812431" cy="3451225"/>
          </a:xfrm>
        </p:grpSpPr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AA8294B8-36DB-470A-AEA9-771FA0845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316" y="1769079"/>
              <a:ext cx="1922946" cy="2892111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CE95A9F5-080B-4C9E-99AF-943C03C6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2872" y="1352773"/>
              <a:ext cx="809625" cy="6232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1</a:t>
              </a:r>
            </a:p>
            <a:p>
              <a:pPr algn="ctr"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=3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CA45D511-7177-4DDD-8C47-0955E36CA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784" y="2255286"/>
              <a:ext cx="1714500" cy="3462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665EEA55-84FF-4FCF-A089-1A3A4799C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434" y="2825973"/>
              <a:ext cx="1314450" cy="598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+ 1</a:t>
              </a: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EF86D4D6-82F4-432C-9A25-64A5A6D2B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4872" y="3567336"/>
              <a:ext cx="1817687" cy="623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- 1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&lt;= 20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8083CB75-D9A0-4F2C-8902-07C4C9CE0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434" y="4457923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B234BCC8-27A8-44BA-A8DF-53D7C1533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9281" y="2012896"/>
              <a:ext cx="0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3D57AD27-CC75-4235-974F-E74D07F6F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8168" y="2559348"/>
              <a:ext cx="0" cy="1007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8065B64D-4467-45C3-9059-267434CD6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0318" y="4207462"/>
              <a:ext cx="0" cy="25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6E42D3D1-726F-48BA-B683-603B10770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809" y="1424211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791BE169-2209-4CED-A7DC-CEDCBCC0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847" y="2017936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CED13D8F-DA5A-480C-A1D0-974B1CD6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622" y="2797398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9163718C-4E1D-4F61-AA30-56BB0CC3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9872" y="3567336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9F5FA144-C271-4FA8-9554-87D40823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847" y="4446811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4920EC50-C7F3-46BB-8D8A-2EC10AF59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9372" y="3424470"/>
              <a:ext cx="785813" cy="428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FD4AC19C-9D6D-4EBF-A4F3-1B2DF4CFA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89371" y="2567216"/>
              <a:ext cx="877829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8286BC37-CF6C-425F-B196-7E27AD09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52" y="1178515"/>
            <a:ext cx="427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9CCA72F-368C-460D-99F3-52D9549F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11" y="1107825"/>
            <a:ext cx="512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6AC6459-EA78-4B41-9447-94846707070B}"/>
              </a:ext>
            </a:extLst>
          </p:cNvPr>
          <p:cNvSpPr txBox="1"/>
          <p:nvPr/>
        </p:nvSpPr>
        <p:spPr>
          <a:xfrm>
            <a:off x="14858" y="4825602"/>
            <a:ext cx="5593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的值是否等于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取决于循环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最后一次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迭代时，是否执行了</a:t>
            </a:r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16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B2A5352-C7A4-4AEE-B23F-BE79F417A58D}"/>
              </a:ext>
            </a:extLst>
          </p:cNvPr>
          <p:cNvSpPr txBox="1"/>
          <p:nvPr/>
        </p:nvSpPr>
        <p:spPr>
          <a:xfrm>
            <a:off x="5863389" y="4818470"/>
            <a:ext cx="3265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只要</a:t>
            </a:r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16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执行过一次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的值就等于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3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4" grpId="0" animBg="1"/>
      <p:bldP spid="51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>
            <a:extLst>
              <a:ext uri="{FF2B5EF4-FFF2-40B4-BE49-F238E27FC236}">
                <a16:creationId xmlns:a16="http://schemas.microsoft.com/office/drawing/2014/main" id="{FD589C52-E701-4F04-9D36-741D4C01C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963" y="785813"/>
            <a:ext cx="4927600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(3) 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循环中对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的引用仅由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到达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8836" name="Rectangle 2">
            <a:extLst>
              <a:ext uri="{FF2B5EF4-FFF2-40B4-BE49-F238E27FC236}">
                <a16:creationId xmlns:a16="http://schemas.microsoft.com/office/drawing/2014/main" id="{6A98C58D-1DAF-47D1-9819-7FDBB40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循环不变计算语句 </a:t>
            </a:r>
            <a:r>
              <a:rPr lang="en-US" altLang="zh-CN" sz="3000" i="1">
                <a:solidFill>
                  <a:schemeClr val="tx1"/>
                </a:solidFill>
              </a:rPr>
              <a:t>s </a:t>
            </a:r>
            <a:r>
              <a:rPr lang="en-US" altLang="zh-CN" sz="3000">
                <a:solidFill>
                  <a:schemeClr val="tx1"/>
                </a:solidFill>
              </a:rPr>
              <a:t>: </a:t>
            </a:r>
            <a:r>
              <a:rPr lang="en-US" altLang="zh-CN" sz="3000" i="1">
                <a:solidFill>
                  <a:schemeClr val="tx1"/>
                </a:solidFill>
              </a:rPr>
              <a:t>x </a:t>
            </a:r>
            <a:r>
              <a:rPr lang="en-US" altLang="zh-CN" sz="3000">
                <a:solidFill>
                  <a:schemeClr val="tx1"/>
                </a:solidFill>
              </a:rPr>
              <a:t>= </a:t>
            </a:r>
            <a:r>
              <a:rPr lang="en-US" altLang="zh-CN" sz="3000" i="1">
                <a:solidFill>
                  <a:schemeClr val="tx1"/>
                </a:solidFill>
              </a:rPr>
              <a:t>y </a:t>
            </a:r>
            <a:r>
              <a:rPr lang="en-US" altLang="zh-CN" sz="3000">
                <a:solidFill>
                  <a:schemeClr val="tx1"/>
                </a:solidFill>
              </a:rPr>
              <a:t>+ </a:t>
            </a:r>
            <a:r>
              <a:rPr lang="en-US" altLang="zh-CN" sz="3000" i="1">
                <a:solidFill>
                  <a:schemeClr val="tx1"/>
                </a:solidFill>
              </a:rPr>
              <a:t>z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移动的条件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999E94-7333-48AA-9D39-F1EE250F37BD}"/>
              </a:ext>
            </a:extLst>
          </p:cNvPr>
          <p:cNvGrpSpPr/>
          <p:nvPr/>
        </p:nvGrpSpPr>
        <p:grpSpPr>
          <a:xfrm>
            <a:off x="827584" y="1372320"/>
            <a:ext cx="3884439" cy="3451225"/>
            <a:chOff x="827584" y="1372320"/>
            <a:chExt cx="3884439" cy="3451225"/>
          </a:xfrm>
        </p:grpSpPr>
        <p:sp>
          <p:nvSpPr>
            <p:cNvPr id="248840" name="Freeform 47">
              <a:extLst>
                <a:ext uri="{FF2B5EF4-FFF2-40B4-BE49-F238E27FC236}">
                  <a16:creationId xmlns:a16="http://schemas.microsoft.com/office/drawing/2014/main" id="{93760971-60E8-48CA-80FF-5621331B4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84" y="1465968"/>
              <a:ext cx="1994954" cy="3214770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B8BD03B3-4C23-41A1-9EE4-8ACA3D5EF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148" y="1372320"/>
              <a:ext cx="809625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1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5C451153-FC0C-4A6D-8505-E4671740D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060" y="1977158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902EA371-6BD1-4E03-8EF2-BF8ECB40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710" y="2537545"/>
              <a:ext cx="1314450" cy="598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+ 1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598C443B-B1D4-4CEC-BE9A-D19C18340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148" y="3323358"/>
              <a:ext cx="1817687" cy="900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=2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- 1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&lt;= 20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790C2B0C-F380-4896-B6A7-C248D2BF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710" y="4477470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6" name="Line 8">
              <a:extLst>
                <a:ext uri="{FF2B5EF4-FFF2-40B4-BE49-F238E27FC236}">
                  <a16:creationId xmlns:a16="http://schemas.microsoft.com/office/drawing/2014/main" id="{12142495-BB42-47CC-AADB-128B1E4E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557" y="1737433"/>
              <a:ext cx="0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7" name="Line 9">
              <a:extLst>
                <a:ext uri="{FF2B5EF4-FFF2-40B4-BE49-F238E27FC236}">
                  <a16:creationId xmlns:a16="http://schemas.microsoft.com/office/drawing/2014/main" id="{85ED799B-1D94-4AF3-913D-D137F968D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444" y="2323222"/>
              <a:ext cx="0" cy="1007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8" name="Line 10">
              <a:extLst>
                <a:ext uri="{FF2B5EF4-FFF2-40B4-BE49-F238E27FC236}">
                  <a16:creationId xmlns:a16="http://schemas.microsoft.com/office/drawing/2014/main" id="{D9B0042B-2E11-496A-9C02-F910BDAE7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594" y="4227009"/>
              <a:ext cx="0" cy="25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9" name="Rectangle 27">
              <a:extLst>
                <a:ext uri="{FF2B5EF4-FFF2-40B4-BE49-F238E27FC236}">
                  <a16:creationId xmlns:a16="http://schemas.microsoft.com/office/drawing/2014/main" id="{D52C4E2B-9A8A-4747-9321-04188E14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085" y="1443758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8850" name="Rectangle 28">
              <a:extLst>
                <a:ext uri="{FF2B5EF4-FFF2-40B4-BE49-F238E27FC236}">
                  <a16:creationId xmlns:a16="http://schemas.microsoft.com/office/drawing/2014/main" id="{970C4B36-B22E-4DE4-A73D-2EDF52E2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123" y="2037483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8851" name="Rectangle 29">
              <a:extLst>
                <a:ext uri="{FF2B5EF4-FFF2-40B4-BE49-F238E27FC236}">
                  <a16:creationId xmlns:a16="http://schemas.microsoft.com/office/drawing/2014/main" id="{A81ED2E3-1598-4728-A580-A18C92F8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898" y="2537545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8852" name="Rectangle 30">
              <a:extLst>
                <a:ext uri="{FF2B5EF4-FFF2-40B4-BE49-F238E27FC236}">
                  <a16:creationId xmlns:a16="http://schemas.microsoft.com/office/drawing/2014/main" id="{850D614B-B15B-4C21-8CD1-82C822931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148" y="3323358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8853" name="Rectangle 31">
              <a:extLst>
                <a:ext uri="{FF2B5EF4-FFF2-40B4-BE49-F238E27FC236}">
                  <a16:creationId xmlns:a16="http://schemas.microsoft.com/office/drawing/2014/main" id="{9CA6B4AB-ACB8-4044-9FC0-D0FF6B21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123" y="4466358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8854" name="Line 32">
              <a:extLst>
                <a:ext uri="{FF2B5EF4-FFF2-40B4-BE49-F238E27FC236}">
                  <a16:creationId xmlns:a16="http://schemas.microsoft.com/office/drawing/2014/main" id="{1F1D2980-D6F8-49CF-81E4-B716869AB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648" y="3148365"/>
              <a:ext cx="857250" cy="174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55" name="Line 33">
              <a:extLst>
                <a:ext uri="{FF2B5EF4-FFF2-40B4-BE49-F238E27FC236}">
                  <a16:creationId xmlns:a16="http://schemas.microsoft.com/office/drawing/2014/main" id="{8F5A767C-9E76-4A3D-AB33-70E1F785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1647" y="2323222"/>
              <a:ext cx="877829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39" name="Rectangle 5">
              <a:extLst>
                <a:ext uri="{FF2B5EF4-FFF2-40B4-BE49-F238E27FC236}">
                  <a16:creationId xmlns:a16="http://schemas.microsoft.com/office/drawing/2014/main" id="{8D3A74ED-3F3B-48B7-A21D-9E2F49D5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398" y="3372570"/>
              <a:ext cx="571500" cy="2349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楷体_GB2312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B1380C-71BA-4EC3-BFFC-4E244D295D37}"/>
              </a:ext>
            </a:extLst>
          </p:cNvPr>
          <p:cNvGrpSpPr/>
          <p:nvPr/>
        </p:nvGrpSpPr>
        <p:grpSpPr>
          <a:xfrm>
            <a:off x="5066922" y="1275606"/>
            <a:ext cx="3884439" cy="3542068"/>
            <a:chOff x="5066922" y="1300809"/>
            <a:chExt cx="3884439" cy="3542068"/>
          </a:xfrm>
        </p:grpSpPr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A11EDA92-B09E-4899-89AF-AD3C08A8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922" y="1733244"/>
              <a:ext cx="1994954" cy="2947494"/>
            </a:xfrm>
            <a:custGeom>
              <a:avLst/>
              <a:gdLst>
                <a:gd name="T0" fmla="*/ 2147483646 w 1345"/>
                <a:gd name="T1" fmla="*/ 2147483646 h 1792"/>
                <a:gd name="T2" fmla="*/ 2147483646 w 1345"/>
                <a:gd name="T3" fmla="*/ 2147483646 h 1792"/>
                <a:gd name="T4" fmla="*/ 2147483646 w 1345"/>
                <a:gd name="T5" fmla="*/ 2147483646 h 1792"/>
                <a:gd name="T6" fmla="*/ 2147483646 w 1345"/>
                <a:gd name="T7" fmla="*/ 2147483646 h 1792"/>
                <a:gd name="T8" fmla="*/ 2147483646 w 1345"/>
                <a:gd name="T9" fmla="*/ 2147483646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792"/>
                <a:gd name="T17" fmla="*/ 1345 w 1345"/>
                <a:gd name="T18" fmla="*/ 1792 h 1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792">
                  <a:moveTo>
                    <a:pt x="1345" y="1512"/>
                  </a:moveTo>
                  <a:cubicBezTo>
                    <a:pt x="1114" y="1652"/>
                    <a:pt x="884" y="1792"/>
                    <a:pt x="665" y="1694"/>
                  </a:cubicBezTo>
                  <a:cubicBezTo>
                    <a:pt x="446" y="1596"/>
                    <a:pt x="60" y="1187"/>
                    <a:pt x="30" y="922"/>
                  </a:cubicBezTo>
                  <a:cubicBezTo>
                    <a:pt x="0" y="657"/>
                    <a:pt x="287" y="212"/>
                    <a:pt x="483" y="106"/>
                  </a:cubicBezTo>
                  <a:cubicBezTo>
                    <a:pt x="679" y="0"/>
                    <a:pt x="944" y="143"/>
                    <a:pt x="1209" y="2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6EC880AC-960A-4894-B2CA-0BFE7873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4486" y="1300809"/>
              <a:ext cx="809625" cy="6232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1</a:t>
              </a:r>
            </a:p>
            <a:p>
              <a:pPr algn="ctr">
                <a:defRPr/>
              </a:pP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=2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61252025-DE49-4FF8-96EC-F2A89766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98" y="2235411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if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&lt;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F825EDD6-71FB-43A4-A799-5E68247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048" y="2795798"/>
              <a:ext cx="1314450" cy="598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+ 1</a:t>
              </a:r>
            </a:p>
          </p:txBody>
        </p: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5CBB3AF3-D111-44C2-82A2-93B422A0F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86" y="3581611"/>
              <a:ext cx="1817687" cy="6232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- 1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v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&lt;= 20 </a:t>
              </a: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BCA286D2-F23F-4426-A4EB-4AB4679FF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2048" y="4496802"/>
              <a:ext cx="1714500" cy="3460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j 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C004F088-85D6-45D2-8FF3-B6992D9B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0895" y="1995686"/>
              <a:ext cx="0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B7E4DDB2-8C72-41EE-B4E1-070E01F68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9782" y="2581475"/>
              <a:ext cx="0" cy="1007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8BAEE93D-DEF3-42AA-A8DA-882A3A063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1932" y="4197658"/>
              <a:ext cx="0" cy="25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2F206C54-82C5-4471-B596-33F0FF81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461" y="2295736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CCD8E3D7-F53F-46B1-98DF-1F2D80A00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36" y="2795798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66EBCF4-1B2A-49E0-BA42-DA7DB2FC1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486" y="3581611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CC8A189-2621-47A0-9D60-EC7896EB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461" y="4485690"/>
              <a:ext cx="2714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500" b="1" i="1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D8A89672-FD18-4718-A44E-8B67C6875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0986" y="3406618"/>
              <a:ext cx="857250" cy="174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21D678C2-D469-470E-8A49-D387252D1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0985" y="2581475"/>
              <a:ext cx="877829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2D30CA7F-8069-4A19-B9CD-BD50DFF5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52" y="1178515"/>
            <a:ext cx="427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2C78E6B-0B02-4EE7-9D34-87AC7FBFB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11" y="1107825"/>
            <a:ext cx="512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1E7DC52-0F7E-4DF6-925F-3D97D372B217}"/>
              </a:ext>
            </a:extLst>
          </p:cNvPr>
          <p:cNvSpPr txBox="1"/>
          <p:nvPr/>
        </p:nvSpPr>
        <p:spPr>
          <a:xfrm>
            <a:off x="1237866" y="4803998"/>
            <a:ext cx="361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+mn-ea"/>
                <a:ea typeface="+mn-ea"/>
              </a:rPr>
              <a:t>k</a:t>
            </a:r>
            <a:r>
              <a:rPr lang="zh-CN" altLang="en-US" dirty="0">
                <a:latin typeface="+mn-ea"/>
                <a:ea typeface="+mn-ea"/>
              </a:rPr>
              <a:t>的值有可能等于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，也可能等于</a:t>
            </a:r>
            <a:r>
              <a:rPr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496FE4-4066-475B-A206-55D9B7B07A45}"/>
              </a:ext>
            </a:extLst>
          </p:cNvPr>
          <p:cNvSpPr txBox="1"/>
          <p:nvPr/>
        </p:nvSpPr>
        <p:spPr>
          <a:xfrm>
            <a:off x="6749238" y="4802141"/>
            <a:ext cx="199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+mn-ea"/>
                <a:ea typeface="+mn-ea"/>
              </a:rPr>
              <a:t>k</a:t>
            </a:r>
            <a:r>
              <a:rPr lang="zh-CN" altLang="en-US" dirty="0">
                <a:latin typeface="+mn-ea"/>
                <a:ea typeface="+mn-ea"/>
              </a:rPr>
              <a:t>的值只能等于</a:t>
            </a:r>
            <a:r>
              <a:rPr lang="en-US" altLang="zh-CN" dirty="0">
                <a:latin typeface="+mn-ea"/>
                <a:ea typeface="+mn-e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>
            <a:extLst>
              <a:ext uri="{FF2B5EF4-FFF2-40B4-BE49-F238E27FC236}">
                <a16:creationId xmlns:a16="http://schemas.microsoft.com/office/drawing/2014/main" id="{BEEEB095-928E-447C-A687-7249B96BF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785813"/>
            <a:ext cx="8142288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输入：循环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ud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链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支配结点信息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输出：修改后的循环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1. 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寻找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循环不变计算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2. 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对于步骤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(1)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中找到的每个循环不变计算，检查是否满足上面的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三个条件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3. 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按照循环不变计算找出的次序，把所找到的满足上述条件的循环不变计算外提到前置首结点中。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如果循环不变计算有分量在循环中定值，只有将定值点外提后，该循环不变计算才可以外提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7895E0F7-A7C4-4805-95EB-FBC51884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代码移动算法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Text Box 3">
            <a:extLst>
              <a:ext uri="{FF2B5EF4-FFF2-40B4-BE49-F238E27FC236}">
                <a16:creationId xmlns:a16="http://schemas.microsoft.com/office/drawing/2014/main" id="{C86D11E0-93BF-4F47-8F68-A145B9AC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192213"/>
            <a:ext cx="809625" cy="623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0</a:t>
            </a:r>
          </a:p>
        </p:txBody>
      </p:sp>
      <p:sp>
        <p:nvSpPr>
          <p:cNvPr id="292868" name="Text Box 4">
            <a:extLst>
              <a:ext uri="{FF2B5EF4-FFF2-40B4-BE49-F238E27FC236}">
                <a16:creationId xmlns:a16="http://schemas.microsoft.com/office/drawing/2014/main" id="{33A66198-22EF-453B-BBE3-51DDDD9A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028825"/>
            <a:ext cx="1714500" cy="900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+ 1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=2 *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if 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&lt;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goto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</a:p>
        </p:txBody>
      </p:sp>
      <p:sp>
        <p:nvSpPr>
          <p:cNvPr id="292869" name="Text Box 5">
            <a:extLst>
              <a:ext uri="{FF2B5EF4-FFF2-40B4-BE49-F238E27FC236}">
                <a16:creationId xmlns:a16="http://schemas.microsoft.com/office/drawing/2014/main" id="{369E764E-980D-4717-A319-0E6714991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60700"/>
            <a:ext cx="1314450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+ 1</a:t>
            </a:r>
          </a:p>
        </p:txBody>
      </p:sp>
      <p:sp>
        <p:nvSpPr>
          <p:cNvPr id="292870" name="Text Box 6">
            <a:extLst>
              <a:ext uri="{FF2B5EF4-FFF2-40B4-BE49-F238E27FC236}">
                <a16:creationId xmlns:a16="http://schemas.microsoft.com/office/drawing/2014/main" id="{56A84C7C-7748-4FF1-ADE2-01387FD2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416300"/>
            <a:ext cx="1817687" cy="623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- 1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&lt;= 20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92871" name="Text Box 7">
            <a:extLst>
              <a:ext uri="{FF2B5EF4-FFF2-40B4-BE49-F238E27FC236}">
                <a16:creationId xmlns:a16="http://schemas.microsoft.com/office/drawing/2014/main" id="{D73116F6-D06B-4F3D-AC9B-8155D79F1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4297363"/>
            <a:ext cx="1714500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35" name="Line 8">
            <a:extLst>
              <a:ext uri="{FF2B5EF4-FFF2-40B4-BE49-F238E27FC236}">
                <a16:creationId xmlns:a16="http://schemas.microsoft.com/office/drawing/2014/main" id="{0067FE8A-C1E8-456F-B383-0A3AD8D0A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1812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36" name="Line 9">
            <a:extLst>
              <a:ext uri="{FF2B5EF4-FFF2-40B4-BE49-F238E27FC236}">
                <a16:creationId xmlns:a16="http://schemas.microsoft.com/office/drawing/2014/main" id="{B38C07BB-E090-44A8-BB09-8C876B479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93052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37" name="Line 10">
            <a:extLst>
              <a:ext uri="{FF2B5EF4-FFF2-40B4-BE49-F238E27FC236}">
                <a16:creationId xmlns:a16="http://schemas.microsoft.com/office/drawing/2014/main" id="{1E2D76E4-DB54-4FC2-AEB6-A71018072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4046538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23" name="Text Box 15">
            <a:extLst>
              <a:ext uri="{FF2B5EF4-FFF2-40B4-BE49-F238E27FC236}">
                <a16:creationId xmlns:a16="http://schemas.microsoft.com/office/drawing/2014/main" id="{890D0365-452B-487B-9998-4323BF846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2411413"/>
            <a:ext cx="1668462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if 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&lt;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goto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</a:p>
        </p:txBody>
      </p:sp>
      <p:sp>
        <p:nvSpPr>
          <p:cNvPr id="708627" name="Line 19">
            <a:extLst>
              <a:ext uri="{FF2B5EF4-FFF2-40B4-BE49-F238E27FC236}">
                <a16:creationId xmlns:a16="http://schemas.microsoft.com/office/drawing/2014/main" id="{F5301D19-3CB2-468E-9C6D-42927E874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19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28" name="Line 20">
            <a:extLst>
              <a:ext uri="{FF2B5EF4-FFF2-40B4-BE49-F238E27FC236}">
                <a16:creationId xmlns:a16="http://schemas.microsoft.com/office/drawing/2014/main" id="{F6CA2797-85DD-44C7-8BC7-ED6A01388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736850"/>
            <a:ext cx="0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29" name="Line 21">
            <a:extLst>
              <a:ext uri="{FF2B5EF4-FFF2-40B4-BE49-F238E27FC236}">
                <a16:creationId xmlns:a16="http://schemas.microsoft.com/office/drawing/2014/main" id="{0F078593-F264-476A-98A3-06EACCD55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387032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33" name="Text Box 25">
            <a:extLst>
              <a:ext uri="{FF2B5EF4-FFF2-40B4-BE49-F238E27FC236}">
                <a16:creationId xmlns:a16="http://schemas.microsoft.com/office/drawing/2014/main" id="{966F588B-8403-4B38-8BAD-B3C1C7427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1566863"/>
            <a:ext cx="1608137" cy="623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+ 1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= 2 *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</a:p>
        </p:txBody>
      </p:sp>
      <p:sp>
        <p:nvSpPr>
          <p:cNvPr id="708634" name="Line 26">
            <a:extLst>
              <a:ext uri="{FF2B5EF4-FFF2-40B4-BE49-F238E27FC236}">
                <a16:creationId xmlns:a16="http://schemas.microsoft.com/office/drawing/2014/main" id="{0137EBAE-EFDB-480D-8343-D2D10785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134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44" name="Rectangle 27">
            <a:extLst>
              <a:ext uri="{FF2B5EF4-FFF2-40B4-BE49-F238E27FC236}">
                <a16:creationId xmlns:a16="http://schemas.microsoft.com/office/drawing/2014/main" id="{001EBAE9-7DEF-408A-B0E0-E38629FC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263650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2945" name="Rectangle 28">
            <a:extLst>
              <a:ext uri="{FF2B5EF4-FFF2-40B4-BE49-F238E27FC236}">
                <a16:creationId xmlns:a16="http://schemas.microsoft.com/office/drawing/2014/main" id="{E6B2D5CE-41B2-496E-9EAE-A4BA2237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2049463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2946" name="Rectangle 29">
            <a:extLst>
              <a:ext uri="{FF2B5EF4-FFF2-40B4-BE49-F238E27FC236}">
                <a16:creationId xmlns:a16="http://schemas.microsoft.com/office/drawing/2014/main" id="{ED6BB554-AF83-4B23-B27B-FEB32EE7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0654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2947" name="Rectangle 30">
            <a:extLst>
              <a:ext uri="{FF2B5EF4-FFF2-40B4-BE49-F238E27FC236}">
                <a16:creationId xmlns:a16="http://schemas.microsoft.com/office/drawing/2014/main" id="{DE71DCC0-92F1-48A5-BB52-E47CD395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37639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2948" name="Rectangle 31">
            <a:extLst>
              <a:ext uri="{FF2B5EF4-FFF2-40B4-BE49-F238E27FC236}">
                <a16:creationId xmlns:a16="http://schemas.microsoft.com/office/drawing/2014/main" id="{17D0EECF-652B-45FF-9581-E08A95E8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351338"/>
            <a:ext cx="2714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2949" name="Line 32">
            <a:extLst>
              <a:ext uri="{FF2B5EF4-FFF2-40B4-BE49-F238E27FC236}">
                <a16:creationId xmlns:a16="http://schemas.microsoft.com/office/drawing/2014/main" id="{B27AEF99-29A4-425C-A902-50C322B72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0" y="3406775"/>
            <a:ext cx="714375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50" name="Line 33">
            <a:extLst>
              <a:ext uri="{FF2B5EF4-FFF2-40B4-BE49-F238E27FC236}">
                <a16:creationId xmlns:a16="http://schemas.microsoft.com/office/drawing/2014/main" id="{341EC77A-32FA-41B1-B9DD-2E8ED0551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7313" y="2925763"/>
            <a:ext cx="8778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43" name="Text Box 35">
            <a:extLst>
              <a:ext uri="{FF2B5EF4-FFF2-40B4-BE49-F238E27FC236}">
                <a16:creationId xmlns:a16="http://schemas.microsoft.com/office/drawing/2014/main" id="{69B94A5D-2BA0-4585-9E25-2C050D67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714375"/>
            <a:ext cx="809625" cy="622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0</a:t>
            </a:r>
          </a:p>
        </p:txBody>
      </p:sp>
      <p:sp>
        <p:nvSpPr>
          <p:cNvPr id="708644" name="Rectangle 36">
            <a:extLst>
              <a:ext uri="{FF2B5EF4-FFF2-40B4-BE49-F238E27FC236}">
                <a16:creationId xmlns:a16="http://schemas.microsoft.com/office/drawing/2014/main" id="{E5E2AE4A-01B9-42BE-BCE7-FAFE3864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917575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08645" name="Text Box 37">
            <a:extLst>
              <a:ext uri="{FF2B5EF4-FFF2-40B4-BE49-F238E27FC236}">
                <a16:creationId xmlns:a16="http://schemas.microsoft.com/office/drawing/2014/main" id="{4C319CF8-B890-44CB-A410-266046D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2940050"/>
            <a:ext cx="1285875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+ 1</a:t>
            </a:r>
          </a:p>
        </p:txBody>
      </p:sp>
      <p:sp>
        <p:nvSpPr>
          <p:cNvPr id="708646" name="Text Box 38">
            <a:extLst>
              <a:ext uri="{FF2B5EF4-FFF2-40B4-BE49-F238E27FC236}">
                <a16:creationId xmlns:a16="http://schemas.microsoft.com/office/drawing/2014/main" id="{E59F4A58-5648-4CA4-A139-109AF4A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3384550"/>
            <a:ext cx="1811338" cy="623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- 1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v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&lt;= 20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08647" name="Rectangle 39">
            <a:extLst>
              <a:ext uri="{FF2B5EF4-FFF2-40B4-BE49-F238E27FC236}">
                <a16:creationId xmlns:a16="http://schemas.microsoft.com/office/drawing/2014/main" id="{34BE221F-1C48-4115-B5D1-8363A151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411413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8648" name="Rectangle 40">
            <a:extLst>
              <a:ext uri="{FF2B5EF4-FFF2-40B4-BE49-F238E27FC236}">
                <a16:creationId xmlns:a16="http://schemas.microsoft.com/office/drawing/2014/main" id="{BC9681B7-CB6E-476C-B40C-155FF1DB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000375"/>
            <a:ext cx="2714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8649" name="Rectangle 41">
            <a:extLst>
              <a:ext uri="{FF2B5EF4-FFF2-40B4-BE49-F238E27FC236}">
                <a16:creationId xmlns:a16="http://schemas.microsoft.com/office/drawing/2014/main" id="{B1C76D74-4206-4BEC-B3A5-4FC5FB57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3062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8650" name="Rectangle 42">
            <a:extLst>
              <a:ext uri="{FF2B5EF4-FFF2-40B4-BE49-F238E27FC236}">
                <a16:creationId xmlns:a16="http://schemas.microsoft.com/office/drawing/2014/main" id="{2BDDC382-11D1-41EA-8BA9-D2F3D653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373563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1500" b="1" i="1" u="none" strike="noStrike" kern="1200" cap="none" spc="0" normalizeH="0" baseline="-3000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08651" name="Line 43">
            <a:extLst>
              <a:ext uri="{FF2B5EF4-FFF2-40B4-BE49-F238E27FC236}">
                <a16:creationId xmlns:a16="http://schemas.microsoft.com/office/drawing/2014/main" id="{45C6B54F-1EA5-4358-9B2F-8FC74719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286125"/>
            <a:ext cx="64293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52" name="Line 44">
            <a:extLst>
              <a:ext uri="{FF2B5EF4-FFF2-40B4-BE49-F238E27FC236}">
                <a16:creationId xmlns:a16="http://schemas.microsoft.com/office/drawing/2014/main" id="{6F9F9432-6B70-4978-AD9D-170062F0E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2375" y="2755900"/>
            <a:ext cx="7572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53" name="Text Box 45">
            <a:extLst>
              <a:ext uri="{FF2B5EF4-FFF2-40B4-BE49-F238E27FC236}">
                <a16:creationId xmlns:a16="http://schemas.microsoft.com/office/drawing/2014/main" id="{BB0C0009-972D-4339-BE48-BDE98FB6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4302125"/>
            <a:ext cx="1620837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8655" name="Freeform 47">
            <a:extLst>
              <a:ext uri="{FF2B5EF4-FFF2-40B4-BE49-F238E27FC236}">
                <a16:creationId xmlns:a16="http://schemas.microsoft.com/office/drawing/2014/main" id="{FE300BC4-7DB8-4121-AC03-B2015D877C4F}"/>
              </a:ext>
            </a:extLst>
          </p:cNvPr>
          <p:cNvSpPr>
            <a:spLocks/>
          </p:cNvSpPr>
          <p:nvPr/>
        </p:nvSpPr>
        <p:spPr bwMode="auto">
          <a:xfrm>
            <a:off x="5072063" y="2003425"/>
            <a:ext cx="2214562" cy="2376488"/>
          </a:xfrm>
          <a:custGeom>
            <a:avLst/>
            <a:gdLst>
              <a:gd name="T0" fmla="*/ 2147483646 w 1345"/>
              <a:gd name="T1" fmla="*/ 2147483646 h 1792"/>
              <a:gd name="T2" fmla="*/ 2147483646 w 1345"/>
              <a:gd name="T3" fmla="*/ 2147483646 h 1792"/>
              <a:gd name="T4" fmla="*/ 2147483646 w 1345"/>
              <a:gd name="T5" fmla="*/ 2147483646 h 1792"/>
              <a:gd name="T6" fmla="*/ 2147483646 w 1345"/>
              <a:gd name="T7" fmla="*/ 2147483646 h 1792"/>
              <a:gd name="T8" fmla="*/ 2147483646 w 1345"/>
              <a:gd name="T9" fmla="*/ 2147483646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792"/>
              <a:gd name="T17" fmla="*/ 1345 w 1345"/>
              <a:gd name="T18" fmla="*/ 1792 h 1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792">
                <a:moveTo>
                  <a:pt x="1345" y="1512"/>
                </a:moveTo>
                <a:cubicBezTo>
                  <a:pt x="1114" y="1652"/>
                  <a:pt x="884" y="1792"/>
                  <a:pt x="665" y="1694"/>
                </a:cubicBezTo>
                <a:cubicBezTo>
                  <a:pt x="446" y="1596"/>
                  <a:pt x="60" y="1187"/>
                  <a:pt x="30" y="922"/>
                </a:cubicBezTo>
                <a:cubicBezTo>
                  <a:pt x="0" y="657"/>
                  <a:pt x="287" y="212"/>
                  <a:pt x="483" y="106"/>
                </a:cubicBezTo>
                <a:cubicBezTo>
                  <a:pt x="679" y="0"/>
                  <a:pt x="944" y="143"/>
                  <a:pt x="1209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63" name="Rectangle 2">
            <a:extLst>
              <a:ext uri="{FF2B5EF4-FFF2-40B4-BE49-F238E27FC236}">
                <a16:creationId xmlns:a16="http://schemas.microsoft.com/office/drawing/2014/main" id="{1BBCCD1C-4766-4D59-A32E-6DBB4F6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252964" name="Freeform 47">
            <a:extLst>
              <a:ext uri="{FF2B5EF4-FFF2-40B4-BE49-F238E27FC236}">
                <a16:creationId xmlns:a16="http://schemas.microsoft.com/office/drawing/2014/main" id="{28C6C241-61F8-4DED-8606-50151D24F249}"/>
              </a:ext>
            </a:extLst>
          </p:cNvPr>
          <p:cNvSpPr>
            <a:spLocks/>
          </p:cNvSpPr>
          <p:nvPr/>
        </p:nvSpPr>
        <p:spPr bwMode="auto">
          <a:xfrm>
            <a:off x="142875" y="1571625"/>
            <a:ext cx="2325688" cy="2928938"/>
          </a:xfrm>
          <a:custGeom>
            <a:avLst/>
            <a:gdLst>
              <a:gd name="T0" fmla="*/ 2147483646 w 1345"/>
              <a:gd name="T1" fmla="*/ 2147483646 h 1792"/>
              <a:gd name="T2" fmla="*/ 2147483646 w 1345"/>
              <a:gd name="T3" fmla="*/ 2147483646 h 1792"/>
              <a:gd name="T4" fmla="*/ 2147483646 w 1345"/>
              <a:gd name="T5" fmla="*/ 2147483646 h 1792"/>
              <a:gd name="T6" fmla="*/ 2147483646 w 1345"/>
              <a:gd name="T7" fmla="*/ 2147483646 h 1792"/>
              <a:gd name="T8" fmla="*/ 2147483646 w 1345"/>
              <a:gd name="T9" fmla="*/ 2147483646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792"/>
              <a:gd name="T17" fmla="*/ 1345 w 1345"/>
              <a:gd name="T18" fmla="*/ 1792 h 1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792">
                <a:moveTo>
                  <a:pt x="1345" y="1512"/>
                </a:moveTo>
                <a:cubicBezTo>
                  <a:pt x="1114" y="1652"/>
                  <a:pt x="884" y="1792"/>
                  <a:pt x="665" y="1694"/>
                </a:cubicBezTo>
                <a:cubicBezTo>
                  <a:pt x="446" y="1596"/>
                  <a:pt x="60" y="1187"/>
                  <a:pt x="30" y="922"/>
                </a:cubicBezTo>
                <a:cubicBezTo>
                  <a:pt x="0" y="657"/>
                  <a:pt x="287" y="212"/>
                  <a:pt x="483" y="106"/>
                </a:cubicBezTo>
                <a:cubicBezTo>
                  <a:pt x="679" y="0"/>
                  <a:pt x="944" y="143"/>
                  <a:pt x="1209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524A2851-8116-4113-BF3F-B4EA3E85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017838"/>
            <a:ext cx="646112" cy="339725"/>
          </a:xfrm>
          <a:prstGeom prst="rightArrow">
            <a:avLst>
              <a:gd name="adj1" fmla="val 50000"/>
              <a:gd name="adj2" fmla="val 55326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楷体_GB231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3" grpId="0" animBg="1"/>
      <p:bldP spid="708633" grpId="0" animBg="1"/>
      <p:bldP spid="708643" grpId="0" animBg="1"/>
      <p:bldP spid="708644" grpId="0"/>
      <p:bldP spid="708645" grpId="0" animBg="1"/>
      <p:bldP spid="708646" grpId="0" animBg="1"/>
      <p:bldP spid="708647" grpId="0"/>
      <p:bldP spid="708648" grpId="0"/>
      <p:bldP spid="708649" grpId="0"/>
      <p:bldP spid="708650" grpId="0"/>
      <p:bldP spid="70865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1C993BA3-2208-4FF9-A8F0-F2DBEA57FB6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592772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强度削弱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删除归纳变量</a:t>
            </a:r>
          </a:p>
          <a:p>
            <a:pPr eaLnBrk="1" hangingPunct="1"/>
            <a:endParaRPr lang="zh-CN" altLang="en-US" sz="1800" dirty="0"/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ABE0493D-635A-4A82-A9A5-AAD135F2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750C8D70-7F13-4A2F-A370-FE98941DB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9875" name="组合 16">
            <a:extLst>
              <a:ext uri="{FF2B5EF4-FFF2-40B4-BE49-F238E27FC236}">
                <a16:creationId xmlns:a16="http://schemas.microsoft.com/office/drawing/2014/main" id="{5779C689-AC14-43C7-B8C2-0E812668C20B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23825"/>
            <a:ext cx="3986212" cy="4845050"/>
            <a:chOff x="4437138" y="123478"/>
            <a:chExt cx="3986065" cy="4845756"/>
          </a:xfrm>
        </p:grpSpPr>
        <p:grpSp>
          <p:nvGrpSpPr>
            <p:cNvPr id="79877" name="组合 125">
              <a:extLst>
                <a:ext uri="{FF2B5EF4-FFF2-40B4-BE49-F238E27FC236}">
                  <a16:creationId xmlns:a16="http://schemas.microsoft.com/office/drawing/2014/main" id="{C078E458-FF58-4B5B-A9AA-C3944FE14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138" y="123478"/>
              <a:ext cx="3986065" cy="4845756"/>
              <a:chOff x="4590790" y="102258"/>
              <a:chExt cx="3986065" cy="4845756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:a16="http://schemas.microsoft.com/office/drawing/2014/main" id="{694B56B5-300E-46E5-856A-F1776B80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0796" y="684956"/>
                <a:ext cx="1420760" cy="552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(1)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a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(2)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0" name="Rectangle 6">
                <a:extLst>
                  <a:ext uri="{FF2B5EF4-FFF2-40B4-BE49-F238E27FC236}">
                    <a16:creationId xmlns:a16="http://schemas.microsoft.com/office/drawing/2014/main" id="{E859ABAB-E031-4DEC-B0AF-1F14D59F7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758" y="685702"/>
                <a:ext cx="393710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1" name="Rectangle 7">
                <a:extLst>
                  <a:ext uri="{FF2B5EF4-FFF2-40B4-BE49-F238E27FC236}">
                    <a16:creationId xmlns:a16="http://schemas.microsoft.com/office/drawing/2014/main" id="{AD4C8F5A-3D1C-47D1-9D27-5F658498F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5781" y="1609893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2" name="Line 9">
                <a:extLst>
                  <a:ext uri="{FF2B5EF4-FFF2-40B4-BE49-F238E27FC236}">
                    <a16:creationId xmlns:a16="http://schemas.microsoft.com/office/drawing/2014/main" id="{F7E6D9F1-C685-4B5D-B86D-59CDCB467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1238205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3" name="Line 10">
                <a:extLst>
                  <a:ext uri="{FF2B5EF4-FFF2-40B4-BE49-F238E27FC236}">
                    <a16:creationId xmlns:a16="http://schemas.microsoft.com/office/drawing/2014/main" id="{84D503BE-28D3-4698-B014-637A2DE3D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5740" y="2070363"/>
                <a:ext cx="469760" cy="289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4" name="Line 12">
                <a:extLst>
                  <a:ext uri="{FF2B5EF4-FFF2-40B4-BE49-F238E27FC236}">
                    <a16:creationId xmlns:a16="http://schemas.microsoft.com/office/drawing/2014/main" id="{2CBEF55F-4378-40FC-88A2-0E92F7F2A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2684" y="3544030"/>
                <a:ext cx="0" cy="319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5" name="Rectangle 14">
                <a:extLst>
                  <a:ext uri="{FF2B5EF4-FFF2-40B4-BE49-F238E27FC236}">
                    <a16:creationId xmlns:a16="http://schemas.microsoft.com/office/drawing/2014/main" id="{45C3E43D-50F6-45FB-BEB3-5CBDCE36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524" y="3153692"/>
                <a:ext cx="625491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6" name="Rectangle 15">
                <a:extLst>
                  <a:ext uri="{FF2B5EF4-FFF2-40B4-BE49-F238E27FC236}">
                    <a16:creationId xmlns:a16="http://schemas.microsoft.com/office/drawing/2014/main" id="{B537E038-47FA-42C4-A03D-BDB32E06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675" y="2343249"/>
                <a:ext cx="487521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7" name="Rectangle 16">
                <a:extLst>
                  <a:ext uri="{FF2B5EF4-FFF2-40B4-BE49-F238E27FC236}">
                    <a16:creationId xmlns:a16="http://schemas.microsoft.com/office/drawing/2014/main" id="{4A490A0E-5E3A-4C02-9FB4-6701E2C3A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063" y="3156450"/>
                <a:ext cx="5143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8" name="Line 19">
                <a:extLst>
                  <a:ext uri="{FF2B5EF4-FFF2-40B4-BE49-F238E27FC236}">
                    <a16:creationId xmlns:a16="http://schemas.microsoft.com/office/drawing/2014/main" id="{9FEA2A5A-228A-4BA9-B4E0-5C799CD1F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050" y="2726592"/>
                <a:ext cx="150075" cy="2619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89" name="Freeform 21">
                <a:extLst>
                  <a:ext uri="{FF2B5EF4-FFF2-40B4-BE49-F238E27FC236}">
                    <a16:creationId xmlns:a16="http://schemas.microsoft.com/office/drawing/2014/main" id="{D6E43F0F-F0A0-45A6-8A86-2A20C13DB65E}"/>
                  </a:ext>
                </a:extLst>
              </p:cNvPr>
              <p:cNvSpPr>
                <a:spLocks/>
              </p:cNvSpPr>
              <p:nvPr/>
            </p:nvSpPr>
            <p:spPr bwMode="auto">
              <a:xfrm rot="367755">
                <a:off x="4590790" y="2106034"/>
                <a:ext cx="701609" cy="1587594"/>
              </a:xfrm>
              <a:custGeom>
                <a:avLst/>
                <a:gdLst>
                  <a:gd name="T0" fmla="*/ 2147483646 w 722"/>
                  <a:gd name="T1" fmla="*/ 2147483646 h 1447"/>
                  <a:gd name="T2" fmla="*/ 2147483646 w 722"/>
                  <a:gd name="T3" fmla="*/ 2147483646 h 1447"/>
                  <a:gd name="T4" fmla="*/ 2147483646 w 722"/>
                  <a:gd name="T5" fmla="*/ 2147483646 h 1447"/>
                  <a:gd name="T6" fmla="*/ 2147483646 w 722"/>
                  <a:gd name="T7" fmla="*/ 2147483646 h 1447"/>
                  <a:gd name="T8" fmla="*/ 2147483646 w 722"/>
                  <a:gd name="T9" fmla="*/ 2147483646 h 1447"/>
                  <a:gd name="T10" fmla="*/ 2147483646 w 722"/>
                  <a:gd name="T11" fmla="*/ 2147483646 h 1447"/>
                  <a:gd name="T12" fmla="*/ 2147483646 w 722"/>
                  <a:gd name="T13" fmla="*/ 2147483646 h 14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2"/>
                  <a:gd name="T22" fmla="*/ 0 h 1447"/>
                  <a:gd name="T23" fmla="*/ 722 w 722"/>
                  <a:gd name="T24" fmla="*/ 1447 h 14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2" h="1447">
                    <a:moveTo>
                      <a:pt x="722" y="1251"/>
                    </a:moveTo>
                    <a:cubicBezTo>
                      <a:pt x="605" y="1349"/>
                      <a:pt x="489" y="1447"/>
                      <a:pt x="392" y="1447"/>
                    </a:cubicBezTo>
                    <a:cubicBezTo>
                      <a:pt x="295" y="1447"/>
                      <a:pt x="203" y="1376"/>
                      <a:pt x="138" y="1251"/>
                    </a:cubicBezTo>
                    <a:cubicBezTo>
                      <a:pt x="73" y="1126"/>
                      <a:pt x="0" y="879"/>
                      <a:pt x="3" y="697"/>
                    </a:cubicBezTo>
                    <a:cubicBezTo>
                      <a:pt x="6" y="515"/>
                      <a:pt x="83" y="272"/>
                      <a:pt x="153" y="157"/>
                    </a:cubicBezTo>
                    <a:cubicBezTo>
                      <a:pt x="223" y="42"/>
                      <a:pt x="338" y="0"/>
                      <a:pt x="423" y="7"/>
                    </a:cubicBezTo>
                    <a:cubicBezTo>
                      <a:pt x="508" y="14"/>
                      <a:pt x="612" y="161"/>
                      <a:pt x="662" y="2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E4DA8EE8-A712-48C1-9768-7122A1087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922" y="1578848"/>
                <a:ext cx="1436634" cy="5223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(3)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c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1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(4)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c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- 1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067F7BAC-CE29-4F99-8FFB-51086D5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2360012"/>
                <a:ext cx="1215980" cy="309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(5)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92" name="Line 9">
                <a:extLst>
                  <a:ext uri="{FF2B5EF4-FFF2-40B4-BE49-F238E27FC236}">
                    <a16:creationId xmlns:a16="http://schemas.microsoft.com/office/drawing/2014/main" id="{C2D277C9-AD05-4C57-9C95-48B177F4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6029" y="2670274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3D667650-3E3C-4575-AE5E-B6F4AF01A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3018921"/>
                <a:ext cx="1215980" cy="5350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(6)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1</a:t>
                </a: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(7)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e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e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1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94" name="Rectangle 7">
                <a:extLst>
                  <a:ext uri="{FF2B5EF4-FFF2-40B4-BE49-F238E27FC236}">
                    <a16:creationId xmlns:a16="http://schemas.microsoft.com/office/drawing/2014/main" id="{D5036C17-B158-4B4D-8D7A-50EDE2991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777" y="3978791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95" name="Line 9">
                <a:extLst>
                  <a:ext uri="{FF2B5EF4-FFF2-40B4-BE49-F238E27FC236}">
                    <a16:creationId xmlns:a16="http://schemas.microsoft.com/office/drawing/2014/main" id="{4932DA10-7291-47A8-B26E-6FB6F3874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4441151"/>
                <a:ext cx="0" cy="3067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539D95BD-E50F-4DA9-BB69-FBB6F67E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3039561"/>
                <a:ext cx="1436635" cy="5080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(8)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1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(9)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e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c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- 1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97" name="Line 9">
                <a:extLst>
                  <a:ext uri="{FF2B5EF4-FFF2-40B4-BE49-F238E27FC236}">
                    <a16:creationId xmlns:a16="http://schemas.microsoft.com/office/drawing/2014/main" id="{C66F4B31-5B7D-4728-A8CD-C8BFA0FD7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0622" y="369789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4603CDF2-EEED-43BA-AFDA-518BF5CF8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3873120"/>
                <a:ext cx="1436634" cy="5747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(10)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a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+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(11)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a 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- </a:t>
                </a:r>
                <a:r>
                  <a:rPr kumimoji="0" lang="en-US" altLang="zh-CN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d 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6EDA5130-7D00-4952-92E7-9E9F63AE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102258"/>
                <a:ext cx="1436635" cy="2651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ENTRY</a:t>
                </a: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D1649911-20B6-450D-874D-F8858AF6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4682863"/>
                <a:ext cx="1436634" cy="2651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EXIT</a:t>
                </a:r>
              </a:p>
            </p:txBody>
          </p:sp>
        </p:grp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E2DE711E-0D0F-4E76-9453-62A60B1EC98A}"/>
                </a:ext>
              </a:extLst>
            </p:cNvPr>
            <p:cNvSpPr/>
            <p:nvPr/>
          </p:nvSpPr>
          <p:spPr bwMode="auto">
            <a:xfrm>
              <a:off x="7708854" y="2092265"/>
              <a:ext cx="466708" cy="955814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3DE2B8-08D8-48EB-AC52-F0F89812B2F9}"/>
              </a:ext>
            </a:extLst>
          </p:cNvPr>
          <p:cNvCxnSpPr>
            <a:cxnSpLocks/>
          </p:cNvCxnSpPr>
          <p:nvPr/>
        </p:nvCxnSpPr>
        <p:spPr>
          <a:xfrm flipV="1">
            <a:off x="3419061" y="3291830"/>
            <a:ext cx="702089" cy="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EFF1E4C2-3307-4157-8037-2FA773D8430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36099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强度削弱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rgbClr val="000000"/>
                </a:solidFill>
              </a:rPr>
              <a:t>用较</a:t>
            </a:r>
            <a:r>
              <a:rPr lang="zh-CN" altLang="en-US" sz="2300" b="1" dirty="0">
                <a:solidFill>
                  <a:srgbClr val="2D83F4"/>
                </a:solidFill>
              </a:rPr>
              <a:t>快</a:t>
            </a:r>
            <a:r>
              <a:rPr lang="zh-CN" altLang="en-US" sz="2300" b="1" dirty="0">
                <a:solidFill>
                  <a:srgbClr val="000000"/>
                </a:solidFill>
              </a:rPr>
              <a:t>的操作代替较</a:t>
            </a:r>
            <a:r>
              <a:rPr lang="zh-CN" altLang="en-US" sz="2300" b="1" dirty="0">
                <a:solidFill>
                  <a:srgbClr val="2D83F4"/>
                </a:solidFill>
              </a:rPr>
              <a:t>慢</a:t>
            </a:r>
            <a:r>
              <a:rPr lang="zh-CN" altLang="en-US" sz="2300" b="1" dirty="0">
                <a:solidFill>
                  <a:srgbClr val="000000"/>
                </a:solidFill>
              </a:rPr>
              <a:t>的操作，如用</a:t>
            </a:r>
            <a:r>
              <a:rPr lang="zh-CN" altLang="en-US" sz="2300" b="1" dirty="0">
                <a:solidFill>
                  <a:srgbClr val="2D83F4"/>
                </a:solidFill>
              </a:rPr>
              <a:t>加</a:t>
            </a:r>
            <a:r>
              <a:rPr lang="zh-CN" altLang="en-US" sz="2300" b="1" dirty="0">
                <a:solidFill>
                  <a:srgbClr val="000000"/>
                </a:solidFill>
              </a:rPr>
              <a:t>代替</a:t>
            </a:r>
            <a:r>
              <a:rPr lang="zh-CN" altLang="en-US" sz="2300" b="1" dirty="0">
                <a:solidFill>
                  <a:srgbClr val="2D83F4"/>
                </a:solidFill>
              </a:rPr>
              <a:t>乘</a:t>
            </a:r>
            <a:endParaRPr lang="en-US" altLang="zh-CN" sz="2300" b="1" i="1" dirty="0">
              <a:solidFill>
                <a:srgbClr val="2D83F4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81923" name="标题 1">
            <a:extLst>
              <a:ext uri="{FF2B5EF4-FFF2-40B4-BE49-F238E27FC236}">
                <a16:creationId xmlns:a16="http://schemas.microsoft.com/office/drawing/2014/main" id="{BE6FC13F-15B5-4035-A02D-283F30ED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81924" name="Line 9">
            <a:extLst>
              <a:ext uri="{FF2B5EF4-FFF2-40B4-BE49-F238E27FC236}">
                <a16:creationId xmlns:a16="http://schemas.microsoft.com/office/drawing/2014/main" id="{9BA58E41-F6DD-499D-AEE7-3DAD8768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53023-B159-4655-9865-036DBC1D3553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81926" name="矩形 4">
            <a:extLst>
              <a:ext uri="{FF2B5EF4-FFF2-40B4-BE49-F238E27FC236}">
                <a16:creationId xmlns:a16="http://schemas.microsoft.com/office/drawing/2014/main" id="{5D526363-9BBC-43ED-B494-CFAAA2B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71F67-CDCD-4F1D-BEB5-38679DB91AC2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删除全局公共子表达式</a:t>
            </a:r>
          </a:p>
        </p:txBody>
      </p:sp>
      <p:sp>
        <p:nvSpPr>
          <p:cNvPr id="81928" name="矩形 7">
            <a:extLst>
              <a:ext uri="{FF2B5EF4-FFF2-40B4-BE49-F238E27FC236}">
                <a16:creationId xmlns:a16="http://schemas.microsoft.com/office/drawing/2014/main" id="{D922FD02-E21C-49FA-BB7E-21F16A6F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ED09FA-AEF1-4058-9D49-F0D656878D86}"/>
              </a:ext>
            </a:extLst>
          </p:cNvPr>
          <p:cNvSpPr/>
          <p:nvPr/>
        </p:nvSpPr>
        <p:spPr>
          <a:xfrm>
            <a:off x="4283969" y="4011786"/>
            <a:ext cx="1943794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归纳变量检测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BECFB9-5747-4C49-B3D0-3CA4BB29D557}"/>
              </a:ext>
            </a:extLst>
          </p:cNvPr>
          <p:cNvSpPr/>
          <p:nvPr/>
        </p:nvSpPr>
        <p:spPr>
          <a:xfrm>
            <a:off x="4105275" y="4515024"/>
            <a:ext cx="2339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作用于归纳变量的强度削弱</a:t>
            </a:r>
          </a:p>
        </p:txBody>
      </p:sp>
      <p:sp>
        <p:nvSpPr>
          <p:cNvPr id="67610" name="Line 9">
            <a:extLst>
              <a:ext uri="{FF2B5EF4-FFF2-40B4-BE49-F238E27FC236}">
                <a16:creationId xmlns:a16="http://schemas.microsoft.com/office/drawing/2014/main" id="{44DFF3CB-DA34-4816-B0EE-A81A6E455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3795886"/>
            <a:ext cx="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7611" name="Line 9">
            <a:extLst>
              <a:ext uri="{FF2B5EF4-FFF2-40B4-BE49-F238E27FC236}">
                <a16:creationId xmlns:a16="http://schemas.microsoft.com/office/drawing/2014/main" id="{E21DF33B-19E7-4536-93D8-B72289BE6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4299124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1FF237B-A5F6-4668-9CF0-EB2347DB9DA6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BD9F3A8-D097-47CF-A2AA-592D2590812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23680"/>
            <a:ext cx="6985000" cy="720078"/>
            <a:chOff x="539552" y="1923302"/>
            <a:chExt cx="6984776" cy="720490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40C9BAE-09B9-4578-9DF6-2EA629661A2E}"/>
                </a:ext>
              </a:extLst>
            </p:cNvPr>
            <p:cNvCxnSpPr/>
            <p:nvPr/>
          </p:nvCxnSpPr>
          <p:spPr>
            <a:xfrm>
              <a:off x="4068452" y="2643792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623395D-9DAB-4448-A06D-10D18D2A56CB}"/>
                </a:ext>
              </a:extLst>
            </p:cNvPr>
            <p:cNvCxnSpPr/>
            <p:nvPr/>
          </p:nvCxnSpPr>
          <p:spPr>
            <a:xfrm flipV="1">
              <a:off x="539552" y="1923302"/>
              <a:ext cx="3239984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2CEB1E2-32D0-4AD8-98C6-EC802751B5A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36" y="1923302"/>
              <a:ext cx="288916" cy="72049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Line 9">
            <a:extLst>
              <a:ext uri="{FF2B5EF4-FFF2-40B4-BE49-F238E27FC236}">
                <a16:creationId xmlns:a16="http://schemas.microsoft.com/office/drawing/2014/main" id="{2A093D6C-227C-43A2-8B80-A05081EA8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327150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C85340-8701-479E-B9A7-117EA137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696469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可用表达式（复制语句）分析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3" name="矩形 11">
            <a:extLst>
              <a:ext uri="{FF2B5EF4-FFF2-40B4-BE49-F238E27FC236}">
                <a16:creationId xmlns:a16="http://schemas.microsoft.com/office/drawing/2014/main" id="{7908472B-4E07-401A-B04B-7B1638DB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490854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(du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链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2EC5B7F-7844-48AA-AD66-A99D8C0A3D1B}"/>
              </a:ext>
            </a:extLst>
          </p:cNvPr>
          <p:cNvSpPr/>
          <p:nvPr/>
        </p:nvSpPr>
        <p:spPr>
          <a:xfrm>
            <a:off x="4263877" y="1705599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复制传播</a:t>
            </a:r>
            <a:r>
              <a:rPr lang="en-US" altLang="zh-CN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常量传播</a:t>
            </a:r>
          </a:p>
        </p:txBody>
      </p:sp>
      <p:sp>
        <p:nvSpPr>
          <p:cNvPr id="75" name="矩形 1">
            <a:extLst>
              <a:ext uri="{FF2B5EF4-FFF2-40B4-BE49-F238E27FC236}">
                <a16:creationId xmlns:a16="http://schemas.microsoft.com/office/drawing/2014/main" id="{CA0D43D6-B4DF-438D-ADBB-1B546DF0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90983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到达定值分析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EDA06F0-BFCE-4A2D-9070-00F0D2C32EE6}"/>
              </a:ext>
            </a:extLst>
          </p:cNvPr>
          <p:cNvSpPr/>
          <p:nvPr/>
        </p:nvSpPr>
        <p:spPr>
          <a:xfrm>
            <a:off x="4263877" y="2265362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删除无用复制语句</a:t>
            </a:r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BF3B046-1727-41AC-9FF6-CA428FE63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2047875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" name="矩形 6">
            <a:extLst>
              <a:ext uri="{FF2B5EF4-FFF2-40B4-BE49-F238E27FC236}">
                <a16:creationId xmlns:a16="http://schemas.microsoft.com/office/drawing/2014/main" id="{D0DCF647-D23F-4FD8-97EC-3260821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26377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活跃变量分析</a:t>
            </a: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0F7B4D33-933A-40F4-BF06-CF9BB85BF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578100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957CA9-5CD9-490F-A571-7C2204CB0E58}"/>
              </a:ext>
            </a:extLst>
          </p:cNvPr>
          <p:cNvSpPr/>
          <p:nvPr/>
        </p:nvSpPr>
        <p:spPr>
          <a:xfrm>
            <a:off x="4283968" y="2865437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循环不变</a:t>
            </a: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计算的检测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2" name="矩形 2">
            <a:extLst>
              <a:ext uri="{FF2B5EF4-FFF2-40B4-BE49-F238E27FC236}">
                <a16:creationId xmlns:a16="http://schemas.microsoft.com/office/drawing/2014/main" id="{DE7B2946-3D02-45B6-BC4D-5558CF07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571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循环的识别（回边、支配节点）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id="{AB0409FC-6729-4D41-992D-AE8CC7B2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930525"/>
            <a:ext cx="1758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9838EE5E-E75A-40E7-8411-7A4CAC63A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002" y="3157854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DA53E3-337A-43E9-93F6-0021489A8CF7}"/>
              </a:ext>
            </a:extLst>
          </p:cNvPr>
          <p:cNvSpPr/>
          <p:nvPr/>
        </p:nvSpPr>
        <p:spPr>
          <a:xfrm>
            <a:off x="4283968" y="3445191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代码移动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39D211-E001-4803-8D01-E30748A7F476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2427734"/>
            <a:ext cx="6985000" cy="1368152"/>
            <a:chOff x="539552" y="1923302"/>
            <a:chExt cx="6984776" cy="1368933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5D7143-9969-4A84-B043-8DAFA919DB62}"/>
                </a:ext>
              </a:extLst>
            </p:cNvPr>
            <p:cNvCxnSpPr/>
            <p:nvPr/>
          </p:nvCxnSpPr>
          <p:spPr>
            <a:xfrm>
              <a:off x="4068452" y="3292235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9635B16-15BE-4BD8-9E57-A37C6090018C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1923302"/>
              <a:ext cx="301565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C333C8-8727-4CF7-8C51-1E1DE3510D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209" y="1923302"/>
              <a:ext cx="513243" cy="132599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F64A02-3980-49FF-92C6-9365178177D4}"/>
              </a:ext>
            </a:extLst>
          </p:cNvPr>
          <p:cNvGrpSpPr/>
          <p:nvPr/>
        </p:nvGrpSpPr>
        <p:grpSpPr>
          <a:xfrm>
            <a:off x="6383352" y="3305761"/>
            <a:ext cx="1768296" cy="493552"/>
            <a:chOff x="6449123" y="3384657"/>
            <a:chExt cx="1768296" cy="493552"/>
          </a:xfrm>
        </p:grpSpPr>
        <p:sp>
          <p:nvSpPr>
            <p:cNvPr id="47" name="矩形 1">
              <a:extLst>
                <a:ext uri="{FF2B5EF4-FFF2-40B4-BE49-F238E27FC236}">
                  <a16:creationId xmlns:a16="http://schemas.microsoft.com/office/drawing/2014/main" id="{5D457741-44F2-4B02-A7E8-3EDC4F62E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23" y="338465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支配节点信息</a:t>
              </a:r>
            </a:p>
          </p:txBody>
        </p:sp>
        <p:sp>
          <p:nvSpPr>
            <p:cNvPr id="37" name="矩形 1">
              <a:extLst>
                <a:ext uri="{FF2B5EF4-FFF2-40B4-BE49-F238E27FC236}">
                  <a16:creationId xmlns:a16="http://schemas.microsoft.com/office/drawing/2014/main" id="{4FBC1F1D-B34C-4F43-8B09-EC3280CE6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04" y="3570432"/>
              <a:ext cx="17588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到达定值分析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ud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82871-C693-4812-A9E2-8C54EF513CE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930275"/>
            <a:ext cx="8570913" cy="40894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对于一个变量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，如果存在一个正的或负的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，使得每次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被赋值时，它的值总是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增加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为归纳变量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中的变量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形如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的定值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基本归纳变量</a:t>
            </a:r>
            <a:endParaRPr lang="en-US" altLang="zh-CN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也是一个归纳变量，称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属于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cs typeface="Times New Roman" pitchFamily="18" charset="0"/>
              </a:rPr>
              <a:t>基本归纳变量</a:t>
            </a:r>
            <a:r>
              <a:rPr lang="en-US" altLang="zh-CN" b="1" i="1" dirty="0" err="1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cs typeface="Times New Roman" pitchFamily="18" charset="0"/>
              </a:rPr>
              <a:t>属于它自己的族</a:t>
            </a:r>
            <a:endParaRPr lang="en-US" altLang="zh-CN" b="1" dirty="0">
              <a:solidFill>
                <a:prstClr val="black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54979" name="标题 1">
            <a:extLst>
              <a:ext uri="{FF2B5EF4-FFF2-40B4-BE49-F238E27FC236}">
                <a16:creationId xmlns:a16="http://schemas.microsoft.com/office/drawing/2014/main" id="{B483A16F-6B13-467E-A509-5132D6C6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B1E3A-CF44-4079-B830-E73300CAA7E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930275"/>
            <a:ext cx="8570913" cy="40894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对于一个变量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，如果存在一个正的或负的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常量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，使得每次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被赋值时，它的值总是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增加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为归纳变量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中的变量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只有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形如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的定值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，则称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为循环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基本归纳变量</a:t>
            </a:r>
            <a:endParaRPr lang="en-US" altLang="zh-CN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也是一个归纳变量，称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属于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族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每个归纳变量都关联一个三元组。如果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j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×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，其中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是基本归纳变量，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是常量，则与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相关联的三元组是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257027" name="标题 1">
            <a:extLst>
              <a:ext uri="{FF2B5EF4-FFF2-40B4-BE49-F238E27FC236}">
                <a16:creationId xmlns:a16="http://schemas.microsoft.com/office/drawing/2014/main" id="{2E292AC0-F7A8-4477-A3CC-E7484D3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>
            <a:extLst>
              <a:ext uri="{FF2B5EF4-FFF2-40B4-BE49-F238E27FC236}">
                <a16:creationId xmlns:a16="http://schemas.microsoft.com/office/drawing/2014/main" id="{D2E2A068-2F60-4E66-98E2-72C43975C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650" y="857250"/>
            <a:ext cx="8070850" cy="4017962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输入：带有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循环不变计算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到达定值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信息的循环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输出：一组归纳变量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方法：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1. 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扫描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的语句，找出所有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基本归纳变量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。在此要用到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循环不变计算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信息。与每个基本归纳变量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相关联的三元组是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 1, 0)</a:t>
            </a:r>
          </a:p>
          <a:p>
            <a:pPr lvl="1" eaLnBrk="1" hangingPunct="1">
              <a:lnSpc>
                <a:spcPts val="3000"/>
              </a:lnSpc>
              <a:buClr>
                <a:srgbClr val="31B6FD"/>
              </a:buClr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. 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寻找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中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只有一次定值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的变量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，它具有下面的形式：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4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dirty="0">
                <a:solidFill>
                  <a:prstClr val="black"/>
                </a:solidFill>
                <a:cs typeface="Times New Roman" pitchFamily="18" charset="0"/>
              </a:rPr>
              <a:t>×</a:t>
            </a:r>
            <a:r>
              <a:rPr lang="en-US" altLang="zh-CN" sz="2400" b="1" i="1" dirty="0" err="1">
                <a:solidFill>
                  <a:prstClr val="black"/>
                </a:solidFill>
                <a:cs typeface="Times New Roman" pitchFamily="18" charset="0"/>
              </a:rPr>
              <a:t>j+d</a:t>
            </a:r>
            <a:r>
              <a:rPr lang="en-US" altLang="zh-CN" sz="24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。其中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4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和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d</a:t>
            </a:r>
            <a:r>
              <a:rPr lang="en-US" altLang="zh-CN" sz="2400" b="1" i="1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是常量，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是归纳变量</a:t>
            </a:r>
          </a:p>
          <a:p>
            <a:pPr lvl="1"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endParaRPr lang="zh-CN" altLang="en-US" sz="25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FF83A4B1-12B3-42AA-A8F5-D92C780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归纳变量检测算法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F77214-4E22-48E8-BCBB-63998F6E7BD6}"/>
              </a:ext>
            </a:extLst>
          </p:cNvPr>
          <p:cNvSpPr txBox="1"/>
          <p:nvPr/>
        </p:nvSpPr>
        <p:spPr>
          <a:xfrm>
            <a:off x="4355976" y="3219822"/>
            <a:ext cx="93610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=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658D472A-D6D5-425E-B527-A611F47B880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4025900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循环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>
                <a:solidFill>
                  <a:srgbClr val="000000"/>
                </a:solidFill>
                <a:ea typeface="楷体_GB2312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ea typeface="楷体_GB2312" charset="0"/>
                <a:cs typeface="Times New Roman" panose="02020603050405020304" pitchFamily="18" charset="0"/>
              </a:rPr>
              <a:t>}</a:t>
            </a:r>
            <a:endParaRPr lang="en-US" altLang="zh-CN" sz="4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循环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{B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GB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b</a:t>
            </a: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zh-CN" altLang="en-US" sz="1600"/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D4D7E17E-13E2-4635-886A-7CAADAA68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例：归纳变量的检测</a:t>
            </a:r>
          </a:p>
        </p:txBody>
      </p:sp>
      <p:grpSp>
        <p:nvGrpSpPr>
          <p:cNvPr id="83972" name="组合 16">
            <a:extLst>
              <a:ext uri="{FF2B5EF4-FFF2-40B4-BE49-F238E27FC236}">
                <a16:creationId xmlns:a16="http://schemas.microsoft.com/office/drawing/2014/main" id="{857ECCEB-16BB-4410-9A92-4DA5DEC8A2AC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123825"/>
            <a:ext cx="3986212" cy="4845050"/>
            <a:chOff x="4437138" y="123478"/>
            <a:chExt cx="3986065" cy="4845756"/>
          </a:xfrm>
        </p:grpSpPr>
        <p:grpSp>
          <p:nvGrpSpPr>
            <p:cNvPr id="83982" name="组合 125">
              <a:extLst>
                <a:ext uri="{FF2B5EF4-FFF2-40B4-BE49-F238E27FC236}">
                  <a16:creationId xmlns:a16="http://schemas.microsoft.com/office/drawing/2014/main" id="{884F9987-E822-43DC-B050-44A0F2BC8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138" y="123478"/>
              <a:ext cx="3986065" cy="4845756"/>
              <a:chOff x="4590790" y="102258"/>
              <a:chExt cx="3986065" cy="4845756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:a16="http://schemas.microsoft.com/office/drawing/2014/main" id="{AA44B4C2-908C-4A36-9A7E-94571801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0796" y="684956"/>
                <a:ext cx="1420760" cy="552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1</a:t>
                </a: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(2)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2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985" name="Rectangle 6">
                <a:extLst>
                  <a:ext uri="{FF2B5EF4-FFF2-40B4-BE49-F238E27FC236}">
                    <a16:creationId xmlns:a16="http://schemas.microsoft.com/office/drawing/2014/main" id="{27C8AE3D-AC6D-4EDA-92D4-C56E033FF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758" y="685702"/>
                <a:ext cx="393710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86" name="Rectangle 7">
                <a:extLst>
                  <a:ext uri="{FF2B5EF4-FFF2-40B4-BE49-F238E27FC236}">
                    <a16:creationId xmlns:a16="http://schemas.microsoft.com/office/drawing/2014/main" id="{73B30B78-1B9A-4DD3-AE12-819F7B5EA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5781" y="1609893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87" name="Line 9">
                <a:extLst>
                  <a:ext uri="{FF2B5EF4-FFF2-40B4-BE49-F238E27FC236}">
                    <a16:creationId xmlns:a16="http://schemas.microsoft.com/office/drawing/2014/main" id="{1CF4315D-956E-4CC2-9FF9-FE1D79D0A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1238205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3988" name="Line 10">
                <a:extLst>
                  <a:ext uri="{FF2B5EF4-FFF2-40B4-BE49-F238E27FC236}">
                    <a16:creationId xmlns:a16="http://schemas.microsoft.com/office/drawing/2014/main" id="{334461D6-1447-4DBE-A9AA-39FD8962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5740" y="2070363"/>
                <a:ext cx="469760" cy="289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3989" name="Line 12">
                <a:extLst>
                  <a:ext uri="{FF2B5EF4-FFF2-40B4-BE49-F238E27FC236}">
                    <a16:creationId xmlns:a16="http://schemas.microsoft.com/office/drawing/2014/main" id="{52F06FBF-472F-44A8-A73A-37E3C0578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2684" y="3544030"/>
                <a:ext cx="0" cy="319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3990" name="Rectangle 14">
                <a:extLst>
                  <a:ext uri="{FF2B5EF4-FFF2-40B4-BE49-F238E27FC236}">
                    <a16:creationId xmlns:a16="http://schemas.microsoft.com/office/drawing/2014/main" id="{B96BAF70-6719-4B95-9F53-CD13364C1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524" y="3153692"/>
                <a:ext cx="625491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1" name="Rectangle 15">
                <a:extLst>
                  <a:ext uri="{FF2B5EF4-FFF2-40B4-BE49-F238E27FC236}">
                    <a16:creationId xmlns:a16="http://schemas.microsoft.com/office/drawing/2014/main" id="{9B012355-B8F0-4760-AD74-D15AD3343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675" y="2343249"/>
                <a:ext cx="487521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2" name="Rectangle 16">
                <a:extLst>
                  <a:ext uri="{FF2B5EF4-FFF2-40B4-BE49-F238E27FC236}">
                    <a16:creationId xmlns:a16="http://schemas.microsoft.com/office/drawing/2014/main" id="{EC199398-11AE-411B-A52D-67E9B2B6B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063" y="3156450"/>
                <a:ext cx="5143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3" name="Line 19">
                <a:extLst>
                  <a:ext uri="{FF2B5EF4-FFF2-40B4-BE49-F238E27FC236}">
                    <a16:creationId xmlns:a16="http://schemas.microsoft.com/office/drawing/2014/main" id="{3D2E610F-0D2C-481C-88CF-5C8052CFF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050" y="2726592"/>
                <a:ext cx="150075" cy="2619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3994" name="Freeform 21">
                <a:extLst>
                  <a:ext uri="{FF2B5EF4-FFF2-40B4-BE49-F238E27FC236}">
                    <a16:creationId xmlns:a16="http://schemas.microsoft.com/office/drawing/2014/main" id="{17EC61EF-C955-4464-A3D7-C6732E97198F}"/>
                  </a:ext>
                </a:extLst>
              </p:cNvPr>
              <p:cNvSpPr>
                <a:spLocks/>
              </p:cNvSpPr>
              <p:nvPr/>
            </p:nvSpPr>
            <p:spPr bwMode="auto">
              <a:xfrm rot="367755">
                <a:off x="4590790" y="2106034"/>
                <a:ext cx="701609" cy="1587594"/>
              </a:xfrm>
              <a:custGeom>
                <a:avLst/>
                <a:gdLst>
                  <a:gd name="T0" fmla="*/ 2147483646 w 722"/>
                  <a:gd name="T1" fmla="*/ 2147483646 h 1447"/>
                  <a:gd name="T2" fmla="*/ 2147483646 w 722"/>
                  <a:gd name="T3" fmla="*/ 2147483646 h 1447"/>
                  <a:gd name="T4" fmla="*/ 2147483646 w 722"/>
                  <a:gd name="T5" fmla="*/ 2147483646 h 1447"/>
                  <a:gd name="T6" fmla="*/ 2147483646 w 722"/>
                  <a:gd name="T7" fmla="*/ 2147483646 h 1447"/>
                  <a:gd name="T8" fmla="*/ 2147483646 w 722"/>
                  <a:gd name="T9" fmla="*/ 2147483646 h 1447"/>
                  <a:gd name="T10" fmla="*/ 2147483646 w 722"/>
                  <a:gd name="T11" fmla="*/ 2147483646 h 1447"/>
                  <a:gd name="T12" fmla="*/ 2147483646 w 722"/>
                  <a:gd name="T13" fmla="*/ 2147483646 h 14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2"/>
                  <a:gd name="T22" fmla="*/ 0 h 1447"/>
                  <a:gd name="T23" fmla="*/ 722 w 722"/>
                  <a:gd name="T24" fmla="*/ 1447 h 14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2" h="1447">
                    <a:moveTo>
                      <a:pt x="722" y="1251"/>
                    </a:moveTo>
                    <a:cubicBezTo>
                      <a:pt x="605" y="1349"/>
                      <a:pt x="489" y="1447"/>
                      <a:pt x="392" y="1447"/>
                    </a:cubicBezTo>
                    <a:cubicBezTo>
                      <a:pt x="295" y="1447"/>
                      <a:pt x="203" y="1376"/>
                      <a:pt x="138" y="1251"/>
                    </a:cubicBezTo>
                    <a:cubicBezTo>
                      <a:pt x="73" y="1126"/>
                      <a:pt x="0" y="879"/>
                      <a:pt x="3" y="697"/>
                    </a:cubicBezTo>
                    <a:cubicBezTo>
                      <a:pt x="6" y="515"/>
                      <a:pt x="83" y="272"/>
                      <a:pt x="153" y="157"/>
                    </a:cubicBezTo>
                    <a:cubicBezTo>
                      <a:pt x="223" y="42"/>
                      <a:pt x="338" y="0"/>
                      <a:pt x="423" y="7"/>
                    </a:cubicBezTo>
                    <a:cubicBezTo>
                      <a:pt x="508" y="14"/>
                      <a:pt x="612" y="161"/>
                      <a:pt x="662" y="2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D29F5449-F469-4F88-BC66-560E6A792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922" y="1578848"/>
                <a:ext cx="1436634" cy="5223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(3)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(4)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C75740CE-57F4-42DC-905D-0BF92786D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2360012"/>
                <a:ext cx="1215980" cy="309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(5)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997" name="Line 9">
                <a:extLst>
                  <a:ext uri="{FF2B5EF4-FFF2-40B4-BE49-F238E27FC236}">
                    <a16:creationId xmlns:a16="http://schemas.microsoft.com/office/drawing/2014/main" id="{97BFD641-14F5-411E-BEF3-A2A0110DA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6029" y="2670274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8AE0BF7E-E752-480F-8B71-7DB2D350A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3018921"/>
                <a:ext cx="1215980" cy="5350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(6)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(7)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1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999" name="Rectangle 7">
                <a:extLst>
                  <a:ext uri="{FF2B5EF4-FFF2-40B4-BE49-F238E27FC236}">
                    <a16:creationId xmlns:a16="http://schemas.microsoft.com/office/drawing/2014/main" id="{6EB2E0A4-C312-4957-8548-192CD907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777" y="3978791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0" name="Line 9">
                <a:extLst>
                  <a:ext uri="{FF2B5EF4-FFF2-40B4-BE49-F238E27FC236}">
                    <a16:creationId xmlns:a16="http://schemas.microsoft.com/office/drawing/2014/main" id="{CF926DC4-2598-4506-BBF2-878816FD9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4441151"/>
                <a:ext cx="0" cy="3067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2E7822F1-D9D4-4FF5-931A-CA468FF11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3039561"/>
                <a:ext cx="1436635" cy="5080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(8)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(9)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002" name="Line 9">
                <a:extLst>
                  <a:ext uri="{FF2B5EF4-FFF2-40B4-BE49-F238E27FC236}">
                    <a16:creationId xmlns:a16="http://schemas.microsoft.com/office/drawing/2014/main" id="{2B9941B0-D029-444B-BB78-0B25D3165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0622" y="369789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CFF77282-9B11-4836-8623-0C4793C70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3873120"/>
                <a:ext cx="1436634" cy="5747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(10)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1E059A65-91EF-4809-B428-D4CDB6EE8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102258"/>
                <a:ext cx="1436635" cy="2651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ENTRY</a:t>
                </a: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F47A0040-6A23-4C8F-B1E7-6442BA421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4682863"/>
                <a:ext cx="1436634" cy="2651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EXIT</a:t>
                </a:r>
              </a:p>
            </p:txBody>
          </p:sp>
        </p:grp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6E74E0F1-55E1-4FED-9F4F-81FE944389ED}"/>
                </a:ext>
              </a:extLst>
            </p:cNvPr>
            <p:cNvSpPr/>
            <p:nvPr/>
          </p:nvSpPr>
          <p:spPr bwMode="auto">
            <a:xfrm>
              <a:off x="7708854" y="2092265"/>
              <a:ext cx="466708" cy="955814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CD529E-A307-4197-AF11-C2C631049FF7}"/>
              </a:ext>
            </a:extLst>
          </p:cNvPr>
          <p:cNvCxnSpPr/>
          <p:nvPr/>
        </p:nvCxnSpPr>
        <p:spPr>
          <a:xfrm>
            <a:off x="4979988" y="3508375"/>
            <a:ext cx="9159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E163D55-6180-4202-9CD8-7AA84D5890E9}"/>
              </a:ext>
            </a:extLst>
          </p:cNvPr>
          <p:cNvCxnSpPr/>
          <p:nvPr/>
        </p:nvCxnSpPr>
        <p:spPr>
          <a:xfrm>
            <a:off x="6378575" y="3336925"/>
            <a:ext cx="9175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115B8B-65FF-4FEF-8FE1-E3FBEDABA4DA}"/>
              </a:ext>
            </a:extLst>
          </p:cNvPr>
          <p:cNvCxnSpPr/>
          <p:nvPr/>
        </p:nvCxnSpPr>
        <p:spPr>
          <a:xfrm>
            <a:off x="6356350" y="1878013"/>
            <a:ext cx="9159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A6718E3-D2CE-41F4-A65F-9E42230AEBC3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1592263"/>
            <a:ext cx="1862137" cy="2606675"/>
            <a:chOff x="1628683" y="1592036"/>
            <a:chExt cx="1863197" cy="26075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80C8B6F-C265-4FBB-B81A-B16395D32F34}"/>
                </a:ext>
              </a:extLst>
            </p:cNvPr>
            <p:cNvSpPr/>
            <p:nvPr/>
          </p:nvSpPr>
          <p:spPr>
            <a:xfrm>
              <a:off x="3285388" y="1592036"/>
              <a:ext cx="206492" cy="258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18FD40-AC73-4CD7-A40D-88A2B6E6230E}"/>
                </a:ext>
              </a:extLst>
            </p:cNvPr>
            <p:cNvSpPr/>
            <p:nvPr/>
          </p:nvSpPr>
          <p:spPr>
            <a:xfrm>
              <a:off x="1628683" y="2427325"/>
              <a:ext cx="206492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9885E2-DE71-4B59-BB97-FAB33D2F8A5F}"/>
                </a:ext>
              </a:extLst>
            </p:cNvPr>
            <p:cNvSpPr/>
            <p:nvPr/>
          </p:nvSpPr>
          <p:spPr>
            <a:xfrm>
              <a:off x="3285388" y="3103814"/>
              <a:ext cx="206492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AC53BA7-6DD4-4BB6-89D8-C9E73DA742CA}"/>
                </a:ext>
              </a:extLst>
            </p:cNvPr>
            <p:cNvSpPr/>
            <p:nvPr/>
          </p:nvSpPr>
          <p:spPr>
            <a:xfrm>
              <a:off x="1916184" y="3103814"/>
              <a:ext cx="208081" cy="26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3BA219-9629-4EE8-82DA-5B8DBCA46A50}"/>
                </a:ext>
              </a:extLst>
            </p:cNvPr>
            <p:cNvSpPr/>
            <p:nvPr/>
          </p:nvSpPr>
          <p:spPr>
            <a:xfrm>
              <a:off x="3069365" y="3940691"/>
              <a:ext cx="206492" cy="2588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656B0B5E-5B64-4A10-89E0-E872A431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1793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例：归纳变量的检测</a:t>
            </a:r>
          </a:p>
        </p:txBody>
      </p:sp>
      <p:grpSp>
        <p:nvGrpSpPr>
          <p:cNvPr id="86019" name="组合 16">
            <a:extLst>
              <a:ext uri="{FF2B5EF4-FFF2-40B4-BE49-F238E27FC236}">
                <a16:creationId xmlns:a16="http://schemas.microsoft.com/office/drawing/2014/main" id="{4C1663A8-AA57-4B3A-BC0C-398823A334BD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123825"/>
            <a:ext cx="3986212" cy="4845050"/>
            <a:chOff x="4437138" y="123478"/>
            <a:chExt cx="3986065" cy="4845756"/>
          </a:xfrm>
        </p:grpSpPr>
        <p:grpSp>
          <p:nvGrpSpPr>
            <p:cNvPr id="86027" name="组合 125">
              <a:extLst>
                <a:ext uri="{FF2B5EF4-FFF2-40B4-BE49-F238E27FC236}">
                  <a16:creationId xmlns:a16="http://schemas.microsoft.com/office/drawing/2014/main" id="{FC88C97E-92E3-45F2-AC99-A2DC8D8B2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138" y="123478"/>
              <a:ext cx="3986065" cy="4845756"/>
              <a:chOff x="4590790" y="102258"/>
              <a:chExt cx="3986065" cy="4845756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:a16="http://schemas.microsoft.com/office/drawing/2014/main" id="{5AE082F6-0282-4761-853D-530B637D0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0796" y="684956"/>
                <a:ext cx="1420760" cy="552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1</a:t>
                </a: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(2)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2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30" name="Rectangle 6">
                <a:extLst>
                  <a:ext uri="{FF2B5EF4-FFF2-40B4-BE49-F238E27FC236}">
                    <a16:creationId xmlns:a16="http://schemas.microsoft.com/office/drawing/2014/main" id="{319E3B91-6458-4677-AD13-F95ECC5B5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758" y="685702"/>
                <a:ext cx="393710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1" name="Rectangle 7">
                <a:extLst>
                  <a:ext uri="{FF2B5EF4-FFF2-40B4-BE49-F238E27FC236}">
                    <a16:creationId xmlns:a16="http://schemas.microsoft.com/office/drawing/2014/main" id="{191D82DC-EED5-4DBE-BA59-10130DD56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5781" y="1609893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2" name="Line 9">
                <a:extLst>
                  <a:ext uri="{FF2B5EF4-FFF2-40B4-BE49-F238E27FC236}">
                    <a16:creationId xmlns:a16="http://schemas.microsoft.com/office/drawing/2014/main" id="{F0226BD3-305E-47E0-B698-B7143B601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1238205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6033" name="Line 10">
                <a:extLst>
                  <a:ext uri="{FF2B5EF4-FFF2-40B4-BE49-F238E27FC236}">
                    <a16:creationId xmlns:a16="http://schemas.microsoft.com/office/drawing/2014/main" id="{A2F0F93B-BAD7-49BA-9F7D-B8DA1908C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5740" y="2070363"/>
                <a:ext cx="469760" cy="289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6034" name="Line 12">
                <a:extLst>
                  <a:ext uri="{FF2B5EF4-FFF2-40B4-BE49-F238E27FC236}">
                    <a16:creationId xmlns:a16="http://schemas.microsoft.com/office/drawing/2014/main" id="{4F6DBEF8-3C10-41BB-B6DB-32C26223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2684" y="3544030"/>
                <a:ext cx="0" cy="319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6035" name="Rectangle 14">
                <a:extLst>
                  <a:ext uri="{FF2B5EF4-FFF2-40B4-BE49-F238E27FC236}">
                    <a16:creationId xmlns:a16="http://schemas.microsoft.com/office/drawing/2014/main" id="{0B316B98-8E01-4C68-831A-0603597E6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524" y="3153692"/>
                <a:ext cx="625491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6" name="Rectangle 15">
                <a:extLst>
                  <a:ext uri="{FF2B5EF4-FFF2-40B4-BE49-F238E27FC236}">
                    <a16:creationId xmlns:a16="http://schemas.microsoft.com/office/drawing/2014/main" id="{08CDAF73-EE99-40A3-9A51-6FD666245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675" y="2343249"/>
                <a:ext cx="487521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7" name="Rectangle 16">
                <a:extLst>
                  <a:ext uri="{FF2B5EF4-FFF2-40B4-BE49-F238E27FC236}">
                    <a16:creationId xmlns:a16="http://schemas.microsoft.com/office/drawing/2014/main" id="{B2392D3F-0474-4C86-83BE-A3BDF8F6C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063" y="3156450"/>
                <a:ext cx="5143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8" name="Line 19">
                <a:extLst>
                  <a:ext uri="{FF2B5EF4-FFF2-40B4-BE49-F238E27FC236}">
                    <a16:creationId xmlns:a16="http://schemas.microsoft.com/office/drawing/2014/main" id="{EF0B58F4-1B3E-40E0-8F8E-712905C05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050" y="2726592"/>
                <a:ext cx="150075" cy="2619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86039" name="Freeform 21">
                <a:extLst>
                  <a:ext uri="{FF2B5EF4-FFF2-40B4-BE49-F238E27FC236}">
                    <a16:creationId xmlns:a16="http://schemas.microsoft.com/office/drawing/2014/main" id="{3463DD73-2EAB-4AAD-9048-9B74FD49F23F}"/>
                  </a:ext>
                </a:extLst>
              </p:cNvPr>
              <p:cNvSpPr>
                <a:spLocks/>
              </p:cNvSpPr>
              <p:nvPr/>
            </p:nvSpPr>
            <p:spPr bwMode="auto">
              <a:xfrm rot="367755">
                <a:off x="4590790" y="2106034"/>
                <a:ext cx="701609" cy="1587594"/>
              </a:xfrm>
              <a:custGeom>
                <a:avLst/>
                <a:gdLst>
                  <a:gd name="T0" fmla="*/ 2147483646 w 722"/>
                  <a:gd name="T1" fmla="*/ 2147483646 h 1447"/>
                  <a:gd name="T2" fmla="*/ 2147483646 w 722"/>
                  <a:gd name="T3" fmla="*/ 2147483646 h 1447"/>
                  <a:gd name="T4" fmla="*/ 2147483646 w 722"/>
                  <a:gd name="T5" fmla="*/ 2147483646 h 1447"/>
                  <a:gd name="T6" fmla="*/ 2147483646 w 722"/>
                  <a:gd name="T7" fmla="*/ 2147483646 h 1447"/>
                  <a:gd name="T8" fmla="*/ 2147483646 w 722"/>
                  <a:gd name="T9" fmla="*/ 2147483646 h 1447"/>
                  <a:gd name="T10" fmla="*/ 2147483646 w 722"/>
                  <a:gd name="T11" fmla="*/ 2147483646 h 1447"/>
                  <a:gd name="T12" fmla="*/ 2147483646 w 722"/>
                  <a:gd name="T13" fmla="*/ 2147483646 h 14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2"/>
                  <a:gd name="T22" fmla="*/ 0 h 1447"/>
                  <a:gd name="T23" fmla="*/ 722 w 722"/>
                  <a:gd name="T24" fmla="*/ 1447 h 14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2" h="1447">
                    <a:moveTo>
                      <a:pt x="722" y="1251"/>
                    </a:moveTo>
                    <a:cubicBezTo>
                      <a:pt x="605" y="1349"/>
                      <a:pt x="489" y="1447"/>
                      <a:pt x="392" y="1447"/>
                    </a:cubicBezTo>
                    <a:cubicBezTo>
                      <a:pt x="295" y="1447"/>
                      <a:pt x="203" y="1376"/>
                      <a:pt x="138" y="1251"/>
                    </a:cubicBezTo>
                    <a:cubicBezTo>
                      <a:pt x="73" y="1126"/>
                      <a:pt x="0" y="879"/>
                      <a:pt x="3" y="697"/>
                    </a:cubicBezTo>
                    <a:cubicBezTo>
                      <a:pt x="6" y="515"/>
                      <a:pt x="83" y="272"/>
                      <a:pt x="153" y="157"/>
                    </a:cubicBezTo>
                    <a:cubicBezTo>
                      <a:pt x="223" y="42"/>
                      <a:pt x="338" y="0"/>
                      <a:pt x="423" y="7"/>
                    </a:cubicBezTo>
                    <a:cubicBezTo>
                      <a:pt x="508" y="14"/>
                      <a:pt x="612" y="161"/>
                      <a:pt x="662" y="2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B37E074C-1248-45C9-B845-7786CA5AF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922" y="1578848"/>
                <a:ext cx="1436634" cy="5223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(3)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(4)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C606BDFB-EE43-4476-BB35-A5615F4F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2360012"/>
                <a:ext cx="1215980" cy="309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(5)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42" name="Line 9">
                <a:extLst>
                  <a:ext uri="{FF2B5EF4-FFF2-40B4-BE49-F238E27FC236}">
                    <a16:creationId xmlns:a16="http://schemas.microsoft.com/office/drawing/2014/main" id="{EE90D548-C9F4-458D-892F-EE172D57F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6029" y="2670274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567EE43B-82E4-4225-98D1-24FBA473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484" y="3018921"/>
                <a:ext cx="1215980" cy="5350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(6)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160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(7)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1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44" name="Rectangle 7">
                <a:extLst>
                  <a:ext uri="{FF2B5EF4-FFF2-40B4-BE49-F238E27FC236}">
                    <a16:creationId xmlns:a16="http://schemas.microsoft.com/office/drawing/2014/main" id="{BB94A069-030B-41B7-9D57-538DED95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777" y="3978791"/>
                <a:ext cx="627078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6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5" name="Line 9">
                <a:extLst>
                  <a:ext uri="{FF2B5EF4-FFF2-40B4-BE49-F238E27FC236}">
                    <a16:creationId xmlns:a16="http://schemas.microsoft.com/office/drawing/2014/main" id="{2527FF4C-E05A-4D40-91DD-C34C48020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4053" y="4441151"/>
                <a:ext cx="0" cy="3067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1469DEE1-1232-4CFB-AF9F-F06DDAF28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3039561"/>
                <a:ext cx="1436635" cy="5080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(8)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(9)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e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c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- 1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47" name="Line 9">
                <a:extLst>
                  <a:ext uri="{FF2B5EF4-FFF2-40B4-BE49-F238E27FC236}">
                    <a16:creationId xmlns:a16="http://schemas.microsoft.com/office/drawing/2014/main" id="{1977BD7A-B9B0-49C8-A629-A666AFDFD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0622" y="369789"/>
                <a:ext cx="0" cy="3159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0016FCCA-65FE-474F-90E0-6DC3C19A9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3873120"/>
                <a:ext cx="1436634" cy="5747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(10)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+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(11)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a 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- 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Times New Roman" pitchFamily="18" charset="0"/>
                  </a:rPr>
                  <a:t>d </a:t>
                </a:r>
                <a:endParaRPr lang="en-US" altLang="zh-CN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B398D2FF-0985-4FBA-8188-CA56E5DD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858" y="102258"/>
                <a:ext cx="1436635" cy="2651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ENTRY</a:t>
                </a: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E76C127E-C62D-4942-9F89-45B8E2DB2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72" y="4682863"/>
                <a:ext cx="1436634" cy="2651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8580" tIns="27000" rIns="68580" bIns="0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prstClr val="black"/>
                    </a:solidFill>
                    <a:latin typeface="Times New Roman" pitchFamily="18" charset="0"/>
                  </a:rPr>
                  <a:t>EXIT</a:t>
                </a:r>
              </a:p>
            </p:txBody>
          </p:sp>
        </p:grpSp>
        <p:sp>
          <p:nvSpPr>
            <p:cNvPr id="156" name="任意多边形 155">
              <a:extLst>
                <a:ext uri="{FF2B5EF4-FFF2-40B4-BE49-F238E27FC236}">
                  <a16:creationId xmlns:a16="http://schemas.microsoft.com/office/drawing/2014/main" id="{62F14CE5-158D-4060-984D-37E85E519396}"/>
                </a:ext>
              </a:extLst>
            </p:cNvPr>
            <p:cNvSpPr/>
            <p:nvPr/>
          </p:nvSpPr>
          <p:spPr bwMode="auto">
            <a:xfrm>
              <a:off x="7708854" y="2092265"/>
              <a:ext cx="466708" cy="955814"/>
            </a:xfrm>
            <a:custGeom>
              <a:avLst/>
              <a:gdLst>
                <a:gd name="connsiteX0" fmla="*/ 0 w 823912"/>
                <a:gd name="connsiteY0" fmla="*/ 1914525 h 1914525"/>
                <a:gd name="connsiteX1" fmla="*/ 609600 w 823912"/>
                <a:gd name="connsiteY1" fmla="*/ 1333500 h 1914525"/>
                <a:gd name="connsiteX2" fmla="*/ 790575 w 823912"/>
                <a:gd name="connsiteY2" fmla="*/ 781050 h 1914525"/>
                <a:gd name="connsiteX3" fmla="*/ 409575 w 823912"/>
                <a:gd name="connsiteY3" fmla="*/ 171450 h 1914525"/>
                <a:gd name="connsiteX4" fmla="*/ 9525 w 823912"/>
                <a:gd name="connsiteY4" fmla="*/ 0 h 1914525"/>
                <a:gd name="connsiteX5" fmla="*/ 9525 w 823912"/>
                <a:gd name="connsiteY5" fmla="*/ 0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912" h="1914525">
                  <a:moveTo>
                    <a:pt x="0" y="1914525"/>
                  </a:moveTo>
                  <a:cubicBezTo>
                    <a:pt x="238919" y="1718468"/>
                    <a:pt x="477838" y="1522412"/>
                    <a:pt x="609600" y="1333500"/>
                  </a:cubicBezTo>
                  <a:cubicBezTo>
                    <a:pt x="741362" y="1144588"/>
                    <a:pt x="823912" y="974725"/>
                    <a:pt x="790575" y="781050"/>
                  </a:cubicBezTo>
                  <a:cubicBezTo>
                    <a:pt x="757238" y="587375"/>
                    <a:pt x="539750" y="301625"/>
                    <a:pt x="409575" y="171450"/>
                  </a:cubicBezTo>
                  <a:cubicBezTo>
                    <a:pt x="279400" y="41275"/>
                    <a:pt x="9525" y="0"/>
                    <a:pt x="9525" y="0"/>
                  </a:cubicBezTo>
                  <a:lnTo>
                    <a:pt x="9525" y="0"/>
                  </a:lnTo>
                </a:path>
              </a:pathLst>
            </a:custGeom>
            <a:ln w="25400">
              <a:solidFill>
                <a:schemeClr val="tx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C55BF7-9FFC-4E17-A707-5DB8129D6114}"/>
              </a:ext>
            </a:extLst>
          </p:cNvPr>
          <p:cNvCxnSpPr/>
          <p:nvPr/>
        </p:nvCxnSpPr>
        <p:spPr>
          <a:xfrm>
            <a:off x="4979988" y="3508375"/>
            <a:ext cx="9159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C20BE34-EA98-438A-A11F-5002AE77BBFD}"/>
              </a:ext>
            </a:extLst>
          </p:cNvPr>
          <p:cNvCxnSpPr/>
          <p:nvPr/>
        </p:nvCxnSpPr>
        <p:spPr>
          <a:xfrm>
            <a:off x="6378575" y="3336925"/>
            <a:ext cx="9175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9C306-684E-47A9-912F-0E5776B61194}"/>
              </a:ext>
            </a:extLst>
          </p:cNvPr>
          <p:cNvCxnSpPr/>
          <p:nvPr/>
        </p:nvCxnSpPr>
        <p:spPr>
          <a:xfrm>
            <a:off x="6356350" y="1878013"/>
            <a:ext cx="9159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D38EB4A-35BF-4AAF-81DC-06DEE57C4750}"/>
              </a:ext>
            </a:extLst>
          </p:cNvPr>
          <p:cNvGrpSpPr>
            <a:grpSpLocks/>
          </p:cNvGrpSpPr>
          <p:nvPr/>
        </p:nvGrpSpPr>
        <p:grpSpPr bwMode="auto">
          <a:xfrm>
            <a:off x="6662738" y="1914525"/>
            <a:ext cx="223837" cy="1651000"/>
            <a:chOff x="151138" y="1960495"/>
            <a:chExt cx="224147" cy="16524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143709-6AC4-40D1-B545-E7EB88E115D8}"/>
                </a:ext>
              </a:extLst>
            </p:cNvPr>
            <p:cNvSpPr/>
            <p:nvPr/>
          </p:nvSpPr>
          <p:spPr>
            <a:xfrm>
              <a:off x="168624" y="3352348"/>
              <a:ext cx="206661" cy="260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E2C0E3B-7B08-4D50-9450-3464F201DAE7}"/>
                </a:ext>
              </a:extLst>
            </p:cNvPr>
            <p:cNvSpPr/>
            <p:nvPr/>
          </p:nvSpPr>
          <p:spPr>
            <a:xfrm>
              <a:off x="151138" y="1960495"/>
              <a:ext cx="208250" cy="260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024" name="内容占位符 2">
            <a:extLst>
              <a:ext uri="{FF2B5EF4-FFF2-40B4-BE49-F238E27FC236}">
                <a16:creationId xmlns:a16="http://schemas.microsoft.com/office/drawing/2014/main" id="{05669269-4CCF-4557-96BB-4985710CE3A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4025900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循环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>
                <a:solidFill>
                  <a:srgbClr val="000000"/>
                </a:solidFill>
                <a:ea typeface="楷体_GB2312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ea typeface="楷体_GB2312" charset="0"/>
                <a:cs typeface="Times New Roman" panose="02020603050405020304" pitchFamily="18" charset="0"/>
              </a:rPr>
              <a:t>}</a:t>
            </a:r>
            <a:endParaRPr lang="en-US" altLang="zh-CN" sz="4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循环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{B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GB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b</a:t>
            </a:r>
          </a:p>
          <a:p>
            <a:pPr lvl="2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8893A86-D6FD-4FCA-8E31-6BA48C1C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246313"/>
            <a:ext cx="130810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ED96CC02-B978-4CF7-988B-615AA5FDA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3E2B963A-AED0-45E5-B574-274618CB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255838"/>
            <a:ext cx="1189037" cy="1217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CN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8069" name="组合 49">
            <a:extLst>
              <a:ext uri="{FF2B5EF4-FFF2-40B4-BE49-F238E27FC236}">
                <a16:creationId xmlns:a16="http://schemas.microsoft.com/office/drawing/2014/main" id="{BC65E1DC-0A76-4711-B249-092E7968F354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214313"/>
            <a:ext cx="4645025" cy="3754437"/>
            <a:chOff x="1520913" y="212725"/>
            <a:chExt cx="4644905" cy="375443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A0E00BB-4A27-4AC8-9291-A33FD3F08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84" y="212725"/>
              <a:ext cx="1693818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6D07116F-59D7-4976-A9EE-C8B3CBD7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709" y="1350962"/>
              <a:ext cx="1711281" cy="8143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077" name="Rectangle 6">
              <a:extLst>
                <a:ext uri="{FF2B5EF4-FFF2-40B4-BE49-F238E27FC236}">
                  <a16:creationId xmlns:a16="http://schemas.microsoft.com/office/drawing/2014/main" id="{2E559731-8438-4AD7-A06A-702462E9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849" y="22339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78" name="Rectangle 7">
              <a:extLst>
                <a:ext uri="{FF2B5EF4-FFF2-40B4-BE49-F238E27FC236}">
                  <a16:creationId xmlns:a16="http://schemas.microsoft.com/office/drawing/2014/main" id="{69418559-68BB-4232-9A1E-FB205B45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283" y="151294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21624011-207D-4E5C-AAEA-915D2FB02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2500313"/>
              <a:ext cx="1711281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8080" name="Line 9">
              <a:extLst>
                <a:ext uri="{FF2B5EF4-FFF2-40B4-BE49-F238E27FC236}">
                  <a16:creationId xmlns:a16="http://schemas.microsoft.com/office/drawing/2014/main" id="{35437013-6C05-4F6C-895B-BE7E7E2CB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081" name="Line 10">
              <a:extLst>
                <a:ext uri="{FF2B5EF4-FFF2-40B4-BE49-F238E27FC236}">
                  <a16:creationId xmlns:a16="http://schemas.microsoft.com/office/drawing/2014/main" id="{222D4138-8E9A-4C7D-A88F-E7D264473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0958012-5747-4326-9373-6CE69F08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70" y="3662363"/>
              <a:ext cx="172556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8083" name="Line 12">
              <a:extLst>
                <a:ext uri="{FF2B5EF4-FFF2-40B4-BE49-F238E27FC236}">
                  <a16:creationId xmlns:a16="http://schemas.microsoft.com/office/drawing/2014/main" id="{50D2099B-5D0D-4936-A67C-9DDD3139A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084" name="Rectangle 14">
              <a:extLst>
                <a:ext uri="{FF2B5EF4-FFF2-40B4-BE49-F238E27FC236}">
                  <a16:creationId xmlns:a16="http://schemas.microsoft.com/office/drawing/2014/main" id="{4FBCE797-C8C4-4EE4-A845-12F1FC8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870" y="3506677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5" name="Rectangle 15">
              <a:extLst>
                <a:ext uri="{FF2B5EF4-FFF2-40B4-BE49-F238E27FC236}">
                  <a16:creationId xmlns:a16="http://schemas.microsoft.com/office/drawing/2014/main" id="{12B9F413-20BB-4427-BAB7-7444872D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930" y="257571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6" name="Rectangle 16">
              <a:extLst>
                <a:ext uri="{FF2B5EF4-FFF2-40B4-BE49-F238E27FC236}">
                  <a16:creationId xmlns:a16="http://schemas.microsoft.com/office/drawing/2014/main" id="{892DD99F-10AB-484F-998F-90FFA14ED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13" y="228927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7" name="Line 18">
              <a:extLst>
                <a:ext uri="{FF2B5EF4-FFF2-40B4-BE49-F238E27FC236}">
                  <a16:creationId xmlns:a16="http://schemas.microsoft.com/office/drawing/2014/main" id="{69CCE520-245D-4DF3-8D4E-7938A76FE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437" y="3508286"/>
              <a:ext cx="920609" cy="425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088" name="Line 19">
              <a:extLst>
                <a:ext uri="{FF2B5EF4-FFF2-40B4-BE49-F238E27FC236}">
                  <a16:creationId xmlns:a16="http://schemas.microsoft.com/office/drawing/2014/main" id="{D7D95F57-76C6-46CE-9FE4-093611DB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59" y="3436675"/>
              <a:ext cx="814359" cy="225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089" name="Freeform 21">
              <a:extLst>
                <a:ext uri="{FF2B5EF4-FFF2-40B4-BE49-F238E27FC236}">
                  <a16:creationId xmlns:a16="http://schemas.microsoft.com/office/drawing/2014/main" id="{8E67053E-4E2B-4B63-AEED-601D3017E3BB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3173309" y="1197727"/>
              <a:ext cx="508192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88090" name="Freeform 22">
              <a:extLst>
                <a:ext uri="{FF2B5EF4-FFF2-40B4-BE49-F238E27FC236}">
                  <a16:creationId xmlns:a16="http://schemas.microsoft.com/office/drawing/2014/main" id="{7DE7BA9C-E267-47BC-AB77-011F3D42A852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3118054" y="2352191"/>
              <a:ext cx="55895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06262C3B-9100-4FB4-BE25-361B9275A88D}"/>
              </a:ext>
            </a:extLst>
          </p:cNvPr>
          <p:cNvSpPr/>
          <p:nvPr/>
        </p:nvSpPr>
        <p:spPr>
          <a:xfrm>
            <a:off x="107950" y="931863"/>
            <a:ext cx="2687638" cy="2882900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071" name="Rectangle 20">
            <a:extLst>
              <a:ext uri="{FF2B5EF4-FFF2-40B4-BE49-F238E27FC236}">
                <a16:creationId xmlns:a16="http://schemas.microsoft.com/office/drawing/2014/main" id="{45C67F9B-59DF-4259-8F08-DA38B800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7100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C10274-E79D-4386-894C-94986F20C722}"/>
              </a:ext>
            </a:extLst>
          </p:cNvPr>
          <p:cNvSpPr/>
          <p:nvPr/>
        </p:nvSpPr>
        <p:spPr>
          <a:xfrm>
            <a:off x="4629150" y="3544888"/>
            <a:ext cx="4448175" cy="746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基本归纳变量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族归纳变量，可以表示为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0DDCAF-9089-444D-8D95-0D586BBE7622}"/>
              </a:ext>
            </a:extLst>
          </p:cNvPr>
          <p:cNvSpPr/>
          <p:nvPr/>
        </p:nvSpPr>
        <p:spPr>
          <a:xfrm>
            <a:off x="4643438" y="4344988"/>
            <a:ext cx="4433887" cy="747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基本归纳变量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族归纳变量，可以表示为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  <p:sp>
        <p:nvSpPr>
          <p:cNvPr id="88074" name="矩形 1">
            <a:extLst>
              <a:ext uri="{FF2B5EF4-FFF2-40B4-BE49-F238E27FC236}">
                <a16:creationId xmlns:a16="http://schemas.microsoft.com/office/drawing/2014/main" id="{D1808F60-93FA-4BA9-9F5A-CA6BBFF9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368300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归纳变量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的检测</a:t>
            </a:r>
            <a:endParaRPr lang="zh-CN" altLang="en-US" sz="2800">
              <a:solidFill>
                <a:srgbClr val="000000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94398F-C5EF-40D8-8AE7-A07B04996119}"/>
              </a:ext>
            </a:extLst>
          </p:cNvPr>
          <p:cNvCxnSpPr/>
          <p:nvPr/>
        </p:nvCxnSpPr>
        <p:spPr>
          <a:xfrm>
            <a:off x="2292350" y="1563638"/>
            <a:ext cx="9159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6D7BC7-6359-425D-A07D-F5C009A93BA5}"/>
              </a:ext>
            </a:extLst>
          </p:cNvPr>
          <p:cNvCxnSpPr/>
          <p:nvPr/>
        </p:nvCxnSpPr>
        <p:spPr>
          <a:xfrm>
            <a:off x="2292350" y="2715766"/>
            <a:ext cx="9159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EFF1E4C2-3307-4157-8037-2FA773D8430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36099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强度削弱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rgbClr val="000000"/>
                </a:solidFill>
              </a:rPr>
              <a:t>用较</a:t>
            </a:r>
            <a:r>
              <a:rPr lang="zh-CN" altLang="en-US" sz="2300" b="1" dirty="0">
                <a:solidFill>
                  <a:srgbClr val="2D83F4"/>
                </a:solidFill>
              </a:rPr>
              <a:t>快</a:t>
            </a:r>
            <a:r>
              <a:rPr lang="zh-CN" altLang="en-US" sz="2300" b="1" dirty="0">
                <a:solidFill>
                  <a:srgbClr val="000000"/>
                </a:solidFill>
              </a:rPr>
              <a:t>的操作代替较</a:t>
            </a:r>
            <a:r>
              <a:rPr lang="zh-CN" altLang="en-US" sz="2300" b="1" dirty="0">
                <a:solidFill>
                  <a:srgbClr val="2D83F4"/>
                </a:solidFill>
              </a:rPr>
              <a:t>慢</a:t>
            </a:r>
            <a:r>
              <a:rPr lang="zh-CN" altLang="en-US" sz="2300" b="1" dirty="0">
                <a:solidFill>
                  <a:srgbClr val="000000"/>
                </a:solidFill>
              </a:rPr>
              <a:t>的操作，如用</a:t>
            </a:r>
            <a:r>
              <a:rPr lang="zh-CN" altLang="en-US" sz="2300" b="1" dirty="0">
                <a:solidFill>
                  <a:srgbClr val="2D83F4"/>
                </a:solidFill>
              </a:rPr>
              <a:t>加</a:t>
            </a:r>
            <a:r>
              <a:rPr lang="zh-CN" altLang="en-US" sz="2300" b="1" dirty="0">
                <a:solidFill>
                  <a:srgbClr val="000000"/>
                </a:solidFill>
              </a:rPr>
              <a:t>代替</a:t>
            </a:r>
            <a:r>
              <a:rPr lang="zh-CN" altLang="en-US" sz="2300" b="1" dirty="0">
                <a:solidFill>
                  <a:srgbClr val="2D83F4"/>
                </a:solidFill>
              </a:rPr>
              <a:t>乘</a:t>
            </a:r>
            <a:endParaRPr lang="en-US" altLang="zh-CN" sz="2300" b="1" i="1" dirty="0">
              <a:solidFill>
                <a:srgbClr val="2D83F4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81923" name="标题 1">
            <a:extLst>
              <a:ext uri="{FF2B5EF4-FFF2-40B4-BE49-F238E27FC236}">
                <a16:creationId xmlns:a16="http://schemas.microsoft.com/office/drawing/2014/main" id="{BE6FC13F-15B5-4035-A02D-283F30ED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81924" name="Line 9">
            <a:extLst>
              <a:ext uri="{FF2B5EF4-FFF2-40B4-BE49-F238E27FC236}">
                <a16:creationId xmlns:a16="http://schemas.microsoft.com/office/drawing/2014/main" id="{9BA58E41-F6DD-499D-AEE7-3DAD8768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82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53023-B159-4655-9865-036DBC1D3553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删除局部公共子表达式</a:t>
            </a:r>
          </a:p>
        </p:txBody>
      </p:sp>
      <p:sp>
        <p:nvSpPr>
          <p:cNvPr id="81926" name="矩形 4">
            <a:extLst>
              <a:ext uri="{FF2B5EF4-FFF2-40B4-BE49-F238E27FC236}">
                <a16:creationId xmlns:a16="http://schemas.microsoft.com/office/drawing/2014/main" id="{5D526363-9BBC-43ED-B494-CFAAA2B4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71F67-CDCD-4F1D-BEB5-38679DB91AC2}"/>
              </a:ext>
            </a:extLst>
          </p:cNvPr>
          <p:cNvSpPr/>
          <p:nvPr/>
        </p:nvSpPr>
        <p:spPr>
          <a:xfrm>
            <a:off x="4248150" y="1039813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删除全局公共子表达式</a:t>
            </a:r>
          </a:p>
        </p:txBody>
      </p:sp>
      <p:sp>
        <p:nvSpPr>
          <p:cNvPr id="81928" name="矩形 7">
            <a:extLst>
              <a:ext uri="{FF2B5EF4-FFF2-40B4-BE49-F238E27FC236}">
                <a16:creationId xmlns:a16="http://schemas.microsoft.com/office/drawing/2014/main" id="{D922FD02-E21C-49FA-BB7E-21F16A6F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02393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可用表达式分析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ED09FA-AEF1-4058-9D49-F0D656878D86}"/>
              </a:ext>
            </a:extLst>
          </p:cNvPr>
          <p:cNvSpPr/>
          <p:nvPr/>
        </p:nvSpPr>
        <p:spPr>
          <a:xfrm>
            <a:off x="4283969" y="4011786"/>
            <a:ext cx="1943794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归纳变量检测</a:t>
            </a:r>
          </a:p>
        </p:txBody>
      </p:sp>
      <p:sp>
        <p:nvSpPr>
          <p:cNvPr id="67604" name="矩形 1">
            <a:extLst>
              <a:ext uri="{FF2B5EF4-FFF2-40B4-BE49-F238E27FC236}">
                <a16:creationId xmlns:a16="http://schemas.microsoft.com/office/drawing/2014/main" id="{77EA3E86-01C3-4B39-8F13-B36A2BB1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3957166"/>
            <a:ext cx="1620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循环不变计算信息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BECFB9-5747-4C49-B3D0-3CA4BB29D557}"/>
              </a:ext>
            </a:extLst>
          </p:cNvPr>
          <p:cNvSpPr/>
          <p:nvPr/>
        </p:nvSpPr>
        <p:spPr>
          <a:xfrm>
            <a:off x="4105275" y="4515024"/>
            <a:ext cx="2339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作用于归纳变量的强度削弱</a:t>
            </a:r>
          </a:p>
        </p:txBody>
      </p:sp>
      <p:sp>
        <p:nvSpPr>
          <p:cNvPr id="67610" name="Line 9">
            <a:extLst>
              <a:ext uri="{FF2B5EF4-FFF2-40B4-BE49-F238E27FC236}">
                <a16:creationId xmlns:a16="http://schemas.microsoft.com/office/drawing/2014/main" id="{44DFF3CB-DA34-4816-B0EE-A81A6E455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3795886"/>
            <a:ext cx="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Line 9">
            <a:extLst>
              <a:ext uri="{FF2B5EF4-FFF2-40B4-BE49-F238E27FC236}">
                <a16:creationId xmlns:a16="http://schemas.microsoft.com/office/drawing/2014/main" id="{E21DF33B-19E7-4536-93D8-B72289BE6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4299124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7" name="矩形 11">
            <a:extLst>
              <a:ext uri="{FF2B5EF4-FFF2-40B4-BE49-F238E27FC236}">
                <a16:creationId xmlns:a16="http://schemas.microsoft.com/office/drawing/2014/main" id="{09BDBFCA-917D-4E4E-8EDF-3F0931C4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4207991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1FF237B-A5F6-4668-9CF0-EB2347DB9DA6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BD9F3A8-D097-47CF-A2AA-592D2590812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23680"/>
            <a:ext cx="6985000" cy="720078"/>
            <a:chOff x="539552" y="1923302"/>
            <a:chExt cx="6984776" cy="720490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40C9BAE-09B9-4578-9DF6-2EA629661A2E}"/>
                </a:ext>
              </a:extLst>
            </p:cNvPr>
            <p:cNvCxnSpPr/>
            <p:nvPr/>
          </p:nvCxnSpPr>
          <p:spPr>
            <a:xfrm>
              <a:off x="4068452" y="2643792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623395D-9DAB-4448-A06D-10D18D2A56CB}"/>
                </a:ext>
              </a:extLst>
            </p:cNvPr>
            <p:cNvCxnSpPr/>
            <p:nvPr/>
          </p:nvCxnSpPr>
          <p:spPr>
            <a:xfrm flipV="1">
              <a:off x="539552" y="1923302"/>
              <a:ext cx="3239984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2CEB1E2-32D0-4AD8-98C6-EC802751B5A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36" y="1923302"/>
              <a:ext cx="288916" cy="72049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Line 9">
            <a:extLst>
              <a:ext uri="{FF2B5EF4-FFF2-40B4-BE49-F238E27FC236}">
                <a16:creationId xmlns:a16="http://schemas.microsoft.com/office/drawing/2014/main" id="{2A093D6C-227C-43A2-8B80-A05081EA8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327150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C85340-8701-479E-B9A7-117EA137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696469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可用表达式（复制语句）分析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11">
            <a:extLst>
              <a:ext uri="{FF2B5EF4-FFF2-40B4-BE49-F238E27FC236}">
                <a16:creationId xmlns:a16="http://schemas.microsoft.com/office/drawing/2014/main" id="{7908472B-4E07-401A-B04B-7B1638DB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490854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2EC5B7F-7844-48AA-AD66-A99D8C0A3D1B}"/>
              </a:ext>
            </a:extLst>
          </p:cNvPr>
          <p:cNvSpPr/>
          <p:nvPr/>
        </p:nvSpPr>
        <p:spPr>
          <a:xfrm>
            <a:off x="4263877" y="1705599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复制传播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常量传播</a:t>
            </a:r>
          </a:p>
        </p:txBody>
      </p:sp>
      <p:sp>
        <p:nvSpPr>
          <p:cNvPr id="75" name="矩形 1">
            <a:extLst>
              <a:ext uri="{FF2B5EF4-FFF2-40B4-BE49-F238E27FC236}">
                <a16:creationId xmlns:a16="http://schemas.microsoft.com/office/drawing/2014/main" id="{CA0D43D6-B4DF-438D-ADBB-1B546DF0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90983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EDA06F0-BFCE-4A2D-9070-00F0D2C32EE6}"/>
              </a:ext>
            </a:extLst>
          </p:cNvPr>
          <p:cNvSpPr/>
          <p:nvPr/>
        </p:nvSpPr>
        <p:spPr>
          <a:xfrm>
            <a:off x="4263877" y="2265362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删除无用复制语句</a:t>
            </a:r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BF3B046-1727-41AC-9FF6-CA428FE63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2047875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6">
            <a:extLst>
              <a:ext uri="{FF2B5EF4-FFF2-40B4-BE49-F238E27FC236}">
                <a16:creationId xmlns:a16="http://schemas.microsoft.com/office/drawing/2014/main" id="{D0DCF647-D23F-4FD8-97EC-3260821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26377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0F7B4D33-933A-40F4-BF06-CF9BB85BF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578100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957CA9-5CD9-490F-A571-7C2204CB0E58}"/>
              </a:ext>
            </a:extLst>
          </p:cNvPr>
          <p:cNvSpPr/>
          <p:nvPr/>
        </p:nvSpPr>
        <p:spPr>
          <a:xfrm>
            <a:off x="4283968" y="2865437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循环不变计算的检测</a:t>
            </a:r>
          </a:p>
        </p:txBody>
      </p:sp>
      <p:sp>
        <p:nvSpPr>
          <p:cNvPr id="42" name="矩形 2">
            <a:extLst>
              <a:ext uri="{FF2B5EF4-FFF2-40B4-BE49-F238E27FC236}">
                <a16:creationId xmlns:a16="http://schemas.microsoft.com/office/drawing/2014/main" id="{DE7B2946-3D02-45B6-BC4D-5558CF07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571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循环的识别（回边、支配节点）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id="{AB0409FC-6729-4D41-992D-AE8CC7B2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930525"/>
            <a:ext cx="1758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9838EE5E-E75A-40E7-8411-7A4CAC63A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002" y="3157854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DA53E3-337A-43E9-93F6-0021489A8CF7}"/>
              </a:ext>
            </a:extLst>
          </p:cNvPr>
          <p:cNvSpPr/>
          <p:nvPr/>
        </p:nvSpPr>
        <p:spPr>
          <a:xfrm>
            <a:off x="4283968" y="3445191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代码移动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39D211-E001-4803-8D01-E30748A7F476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2427734"/>
            <a:ext cx="6985000" cy="1368152"/>
            <a:chOff x="539552" y="1923302"/>
            <a:chExt cx="6984776" cy="1368933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5D7143-9969-4A84-B043-8DAFA919DB62}"/>
                </a:ext>
              </a:extLst>
            </p:cNvPr>
            <p:cNvCxnSpPr/>
            <p:nvPr/>
          </p:nvCxnSpPr>
          <p:spPr>
            <a:xfrm>
              <a:off x="4068452" y="3292235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9635B16-15BE-4BD8-9E57-A37C6090018C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1923302"/>
              <a:ext cx="301565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C333C8-8727-4CF7-8C51-1E1DE3510D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209" y="1923302"/>
              <a:ext cx="513243" cy="132599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758F48-28B6-42CA-BD83-C85F5DEED0DB}"/>
              </a:ext>
            </a:extLst>
          </p:cNvPr>
          <p:cNvGrpSpPr/>
          <p:nvPr/>
        </p:nvGrpSpPr>
        <p:grpSpPr>
          <a:xfrm>
            <a:off x="6383352" y="3305761"/>
            <a:ext cx="1768296" cy="493552"/>
            <a:chOff x="6449123" y="3384657"/>
            <a:chExt cx="1768296" cy="493552"/>
          </a:xfrm>
        </p:grpSpPr>
        <p:sp>
          <p:nvSpPr>
            <p:cNvPr id="52" name="矩形 1">
              <a:extLst>
                <a:ext uri="{FF2B5EF4-FFF2-40B4-BE49-F238E27FC236}">
                  <a16:creationId xmlns:a16="http://schemas.microsoft.com/office/drawing/2014/main" id="{23558840-D02C-492E-82C5-BBE1F49B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23" y="338465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支配节点信息</a:t>
              </a:r>
            </a:p>
          </p:txBody>
        </p:sp>
        <p:sp>
          <p:nvSpPr>
            <p:cNvPr id="53" name="矩形 1">
              <a:extLst>
                <a:ext uri="{FF2B5EF4-FFF2-40B4-BE49-F238E27FC236}">
                  <a16:creationId xmlns:a16="http://schemas.microsoft.com/office/drawing/2014/main" id="{87798CC8-36C2-49D8-93CF-2E7A1165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04" y="3570432"/>
              <a:ext cx="17588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到达定值分析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ud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" grpId="0"/>
      <p:bldP spid="819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内容占位符 2">
            <a:extLst>
              <a:ext uri="{FF2B5EF4-FFF2-40B4-BE49-F238E27FC236}">
                <a16:creationId xmlns:a16="http://schemas.microsoft.com/office/drawing/2014/main" id="{30D0AE80-ED04-42D3-AE60-A45B11B1C6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785813"/>
            <a:ext cx="8715375" cy="32258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输入：带有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到达定值信息</a:t>
            </a:r>
            <a:r>
              <a:rPr lang="zh-CN" altLang="en-US" sz="2200" b="1" dirty="0">
                <a:solidFill>
                  <a:schemeClr val="tx1"/>
                </a:solidFill>
              </a:rPr>
              <a:t>和已计算出的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归纳变量族</a:t>
            </a:r>
            <a:r>
              <a:rPr lang="zh-CN" altLang="en-US" sz="2200" b="1" dirty="0">
                <a:solidFill>
                  <a:schemeClr val="tx1"/>
                </a:solidFill>
              </a:rPr>
              <a:t>的循环</a:t>
            </a:r>
            <a:r>
              <a:rPr lang="en-US" altLang="zh-CN" sz="2200" b="1" i="1" dirty="0">
                <a:solidFill>
                  <a:schemeClr val="tx1"/>
                </a:solidFill>
              </a:rPr>
              <a:t>L</a:t>
            </a: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输出：修改后的循环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方法：对于每个基本归纳变量</a:t>
            </a:r>
            <a:r>
              <a:rPr lang="en-US" altLang="zh-CN" sz="22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，对其族中的每个归纳变量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ts val="2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</a:rPr>
              <a:t>执行下列步骤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建立新的临时变量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。如果变量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具有相同的三元组，则只为它们建立一个新变量</a:t>
            </a: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前置节点</a:t>
            </a:r>
            <a:r>
              <a:rPr lang="zh-CN" altLang="en-US" sz="2000" b="1" dirty="0">
                <a:solidFill>
                  <a:schemeClr val="tx1"/>
                </a:solidFill>
              </a:rPr>
              <a:t>的末尾，添加语句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t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d</a:t>
            </a:r>
            <a:r>
              <a:rPr lang="en-US" altLang="zh-CN" sz="2000" b="1" i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，使得在循环开始的时候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i="1" dirty="0">
                <a:solidFill>
                  <a:schemeClr val="tx1"/>
                </a:solidFill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紧跟</a:t>
            </a:r>
            <a:r>
              <a:rPr lang="zh-CN" altLang="en-US" sz="2000" b="1" dirty="0">
                <a:solidFill>
                  <a:schemeClr val="tx1"/>
                </a:solidFill>
              </a:rPr>
              <a:t>定值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之后，添加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t</a:t>
            </a:r>
            <a:r>
              <a:rPr lang="en-US" altLang="zh-CN" sz="2000" b="1" dirty="0" err="1">
                <a:solidFill>
                  <a:schemeClr val="tx1"/>
                </a:solidFill>
              </a:rPr>
              <a:t>+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。将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放入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</a:rPr>
              <a:t>族，其三元组为</a:t>
            </a:r>
            <a:r>
              <a:rPr lang="en-US" altLang="zh-CN" sz="2000" b="1" dirty="0">
                <a:solidFill>
                  <a:schemeClr val="tx1"/>
                </a:solidFill>
              </a:rPr>
              <a:t> (</a:t>
            </a:r>
            <a:r>
              <a:rPr lang="en-US" altLang="zh-CN" sz="2000" b="1" i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</a:rPr>
              <a:t>用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代替对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</a:rPr>
              <a:t>的赋值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5219" name="标题 1">
            <a:extLst>
              <a:ext uri="{FF2B5EF4-FFF2-40B4-BE49-F238E27FC236}">
                <a16:creationId xmlns:a16="http://schemas.microsoft.com/office/drawing/2014/main" id="{3D40A3D8-BFFD-420B-B696-949D16B9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作用于归纳变量的强度削弱算法</a:t>
            </a:r>
            <a:endParaRPr lang="zh-CN" altLang="en-US" sz="4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0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10CE9F01-5878-4110-8328-DFCC1AB252A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8258175" cy="322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300" b="1" dirty="0">
                <a:solidFill>
                  <a:prstClr val="black"/>
                </a:solidFill>
              </a:rPr>
              <a:t>如果表达式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3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 op 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300" b="1" dirty="0">
                <a:solidFill>
                  <a:prstClr val="black"/>
                </a:solidFill>
              </a:rPr>
              <a:t>先前已被计算过，并且从先前的计算到现在，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x</a:t>
            </a:r>
            <a:r>
              <a:rPr lang="en-US" altLang="zh-CN" sz="2300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 op 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y</a:t>
            </a:r>
            <a:r>
              <a:rPr lang="zh-CN" altLang="en-US" sz="2300" b="1" dirty="0">
                <a:solidFill>
                  <a:prstClr val="black"/>
                </a:solidFill>
              </a:rPr>
              <a:t>中变量的值没有改变，那么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x</a:t>
            </a:r>
            <a:r>
              <a:rPr lang="en-US" altLang="zh-CN" sz="2300" b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 op </a:t>
            </a:r>
            <a:r>
              <a:rPr lang="en-US" altLang="zh-CN" sz="2300" b="1" i="1" dirty="0">
                <a:solidFill>
                  <a:srgbClr val="073E87">
                    <a:lumMod val="60000"/>
                    <a:lumOff val="40000"/>
                  </a:srgbClr>
                </a:solidFill>
              </a:rPr>
              <a:t>y</a:t>
            </a:r>
            <a:r>
              <a:rPr lang="zh-CN" altLang="en-US" sz="2300" b="1" dirty="0">
                <a:solidFill>
                  <a:prstClr val="black"/>
                </a:solidFill>
              </a:rPr>
              <a:t>的这次出现就称为</a:t>
            </a:r>
            <a:r>
              <a:rPr lang="zh-CN" altLang="en-US" sz="2300" b="1" dirty="0">
                <a:solidFill>
                  <a:srgbClr val="FF0000"/>
                </a:solidFill>
              </a:rPr>
              <a:t>公共子表达式</a:t>
            </a:r>
            <a:r>
              <a:rPr lang="en-US" altLang="zh-CN" sz="1800" b="1" dirty="0">
                <a:solidFill>
                  <a:prstClr val="black"/>
                </a:solidFill>
              </a:rPr>
              <a:t>(</a:t>
            </a:r>
            <a:r>
              <a:rPr lang="en-US" altLang="zh-CN" sz="1800" b="1" i="1" dirty="0">
                <a:solidFill>
                  <a:prstClr val="black"/>
                </a:solidFill>
              </a:rPr>
              <a:t>common </a:t>
            </a:r>
            <a:r>
              <a:rPr lang="en-US" altLang="zh-CN" sz="1800" b="1" i="1" dirty="0" err="1">
                <a:solidFill>
                  <a:prstClr val="black"/>
                </a:solidFill>
              </a:rPr>
              <a:t>subexpression</a:t>
            </a:r>
            <a:r>
              <a:rPr lang="en-US" altLang="zh-CN" sz="1800" b="1" dirty="0">
                <a:solidFill>
                  <a:prstClr val="black"/>
                </a:solidFill>
              </a:rPr>
              <a:t>)</a:t>
            </a:r>
          </a:p>
          <a:p>
            <a:pPr lvl="3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如果上一次对该表达式的计算位于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同一个基本块中</a:t>
            </a:r>
            <a:r>
              <a:rPr lang="zh-CN" altLang="en-US" b="1" dirty="0">
                <a:solidFill>
                  <a:prstClr val="black"/>
                </a:solidFill>
              </a:rPr>
              <a:t>，则它是一个</a:t>
            </a:r>
            <a:r>
              <a:rPr lang="zh-CN" altLang="en-US" b="1" dirty="0">
                <a:solidFill>
                  <a:srgbClr val="FF0000"/>
                </a:solidFill>
              </a:rPr>
              <a:t>局部公共子表达式</a:t>
            </a:r>
            <a:r>
              <a:rPr lang="zh-CN" altLang="en-US" b="1" dirty="0">
                <a:solidFill>
                  <a:prstClr val="black"/>
                </a:solidFill>
              </a:rPr>
              <a:t>；否则它是一个</a:t>
            </a:r>
            <a:r>
              <a:rPr lang="zh-CN" altLang="en-US" b="1" dirty="0">
                <a:solidFill>
                  <a:srgbClr val="FF0000"/>
                </a:solidFill>
              </a:rPr>
              <a:t>全局公共子表达式</a:t>
            </a:r>
            <a:endParaRPr lang="zh-CN" altLang="en-US" b="1" dirty="0">
              <a:solidFill>
                <a:prstClr val="black"/>
              </a:solidFill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prstClr val="black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600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zh-CN" altLang="en-US" sz="1800" dirty="0"/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id="{0F76FD17-DF3B-4AA9-B64C-F15AC6A0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8" name="Rectangle 27">
            <a:extLst>
              <a:ext uri="{FF2B5EF4-FFF2-40B4-BE49-F238E27FC236}">
                <a16:creationId xmlns:a16="http://schemas.microsoft.com/office/drawing/2014/main" id="{780A2C94-FD7F-42E5-8797-73F12FBC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143250"/>
            <a:ext cx="1711325" cy="1000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 anchor="ctr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  <a:sym typeface="Symbol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4 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</a:rPr>
              <a:t>- 4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&gt;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</a:p>
        </p:txBody>
      </p:sp>
      <p:sp>
        <p:nvSpPr>
          <p:cNvPr id="46115" name="Rectangle 24">
            <a:extLst>
              <a:ext uri="{FF2B5EF4-FFF2-40B4-BE49-F238E27FC236}">
                <a16:creationId xmlns:a16="http://schemas.microsoft.com/office/drawing/2014/main" id="{9CDB9CF9-E70D-471C-BFE7-5D2D0677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1797050"/>
            <a:ext cx="1711325" cy="1060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72000" bIns="0"/>
          <a:lstStyle>
            <a:lvl1pPr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just">
              <a:lnSpc>
                <a:spcPts val="1800"/>
              </a:lnSpc>
              <a:defRPr/>
            </a:pPr>
            <a:r>
              <a:rPr lang="en-US" altLang="zh-CN" i="1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 =</a:t>
            </a:r>
            <a:r>
              <a:rPr lang="en-US" altLang="zh-CN" i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+ 1</a:t>
            </a:r>
            <a:endParaRPr lang="en-US" altLang="zh-CN" dirty="0">
              <a:solidFill>
                <a:srgbClr val="0000FF"/>
              </a:solidFill>
              <a:latin typeface="Times New Roman" charset="0"/>
            </a:endParaRP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 4</a:t>
            </a:r>
            <a:endParaRPr lang="en-US" altLang="zh-CN" i="1" dirty="0">
              <a:solidFill>
                <a:srgbClr val="FF0000"/>
              </a:solidFill>
              <a:latin typeface="Times New Roman" charset="0"/>
            </a:endParaRPr>
          </a:p>
          <a:p>
            <a:pPr algn="just">
              <a:lnSpc>
                <a:spcPts val="18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]</a:t>
            </a:r>
          </a:p>
          <a:p>
            <a:pPr algn="just">
              <a:lnSpc>
                <a:spcPts val="18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if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&lt;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charset="0"/>
              </a:rPr>
              <a:t>2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323D1-E036-4B20-AE58-2401412A7067}"/>
              </a:ext>
            </a:extLst>
          </p:cNvPr>
          <p:cNvGrpSpPr/>
          <p:nvPr/>
        </p:nvGrpSpPr>
        <p:grpSpPr>
          <a:xfrm>
            <a:off x="4140200" y="142875"/>
            <a:ext cx="3692525" cy="5000625"/>
            <a:chOff x="4140200" y="142875"/>
            <a:chExt cx="3692525" cy="5000625"/>
          </a:xfrm>
        </p:grpSpPr>
        <p:sp>
          <p:nvSpPr>
            <p:cNvPr id="46114" name="Rectangle 23">
              <a:extLst>
                <a:ext uri="{FF2B5EF4-FFF2-40B4-BE49-F238E27FC236}">
                  <a16:creationId xmlns:a16="http://schemas.microsoft.com/office/drawing/2014/main" id="{59D872CF-8E3C-48C0-AC3E-A348165C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142875"/>
              <a:ext cx="1693862" cy="1414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 = 4 * </a:t>
              </a:r>
              <a:r>
                <a:rPr lang="en-US" altLang="zh-CN" i="1">
                  <a:solidFill>
                    <a:srgbClr val="FF0000"/>
                  </a:solidFill>
                  <a:latin typeface="Times New Roman" charset="0"/>
                </a:rPr>
                <a:t>i</a:t>
              </a:r>
              <a:endParaRPr lang="en-US" altLang="zh-CN" i="1" dirty="0">
                <a:solidFill>
                  <a:srgbClr val="FF0000"/>
                </a:solidFill>
                <a:latin typeface="Times New Roman" charset="0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charset="0"/>
                </a:rPr>
                <a:t>4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</a:rPr>
                <a:t>= 4 *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</a:rPr>
                <a:t> j</a:t>
              </a:r>
            </a:p>
          </p:txBody>
        </p:sp>
        <p:sp>
          <p:nvSpPr>
            <p:cNvPr id="90139" name="Freeform 42">
              <a:extLst>
                <a:ext uri="{FF2B5EF4-FFF2-40B4-BE49-F238E27FC236}">
                  <a16:creationId xmlns:a16="http://schemas.microsoft.com/office/drawing/2014/main" id="{F1C20FB2-CDCE-4978-BAEF-2194DE43E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111" y="1214426"/>
              <a:ext cx="746116" cy="3929074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6788C651-480A-42C9-8E96-B85370A7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2232025"/>
              <a:ext cx="593725" cy="268288"/>
            </a:xfrm>
            <a:prstGeom prst="rightArrow">
              <a:avLst>
                <a:gd name="adj1" fmla="val 50000"/>
                <a:gd name="adj2" fmla="val 55326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41" name="Freeform 40">
              <a:extLst>
                <a:ext uri="{FF2B5EF4-FFF2-40B4-BE49-F238E27FC236}">
                  <a16:creationId xmlns:a16="http://schemas.microsoft.com/office/drawing/2014/main" id="{08A78BF6-1AC4-412B-A24E-1E625E6A5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43" y="1643052"/>
              <a:ext cx="385758" cy="1357317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43" name="Rectangle 25">
              <a:extLst>
                <a:ext uri="{FF2B5EF4-FFF2-40B4-BE49-F238E27FC236}">
                  <a16:creationId xmlns:a16="http://schemas.microsoft.com/office/drawing/2014/main" id="{28F3B41B-C769-4E2A-8389-260D0E04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042" y="550863"/>
              <a:ext cx="392768" cy="22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26">
              <a:extLst>
                <a:ext uri="{FF2B5EF4-FFF2-40B4-BE49-F238E27FC236}">
                  <a16:creationId xmlns:a16="http://schemas.microsoft.com/office/drawing/2014/main" id="{B21B4AA9-7065-4684-93B8-0F59BB52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540" y="1741393"/>
              <a:ext cx="626049" cy="32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30">
              <a:extLst>
                <a:ext uri="{FF2B5EF4-FFF2-40B4-BE49-F238E27FC236}">
                  <a16:creationId xmlns:a16="http://schemas.microsoft.com/office/drawing/2014/main" id="{DBDA983C-D75C-4D88-884B-1DE95A9D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4273550"/>
              <a:ext cx="1727200" cy="276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46120" name="Rectangle 32">
              <a:extLst>
                <a:ext uri="{FF2B5EF4-FFF2-40B4-BE49-F238E27FC236}">
                  <a16:creationId xmlns:a16="http://schemas.microsoft.com/office/drawing/2014/main" id="{5CAB6EE2-2214-46E5-B80B-1EBEE9A7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3" y="4746625"/>
              <a:ext cx="784225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0148" name="Rectangle 33">
              <a:extLst>
                <a:ext uri="{FF2B5EF4-FFF2-40B4-BE49-F238E27FC236}">
                  <a16:creationId xmlns:a16="http://schemas.microsoft.com/office/drawing/2014/main" id="{A9FD1465-B69E-4C6F-8928-BF86869D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55" y="4225713"/>
              <a:ext cx="626049" cy="32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49" name="Rectangle 34">
              <a:extLst>
                <a:ext uri="{FF2B5EF4-FFF2-40B4-BE49-F238E27FC236}">
                  <a16:creationId xmlns:a16="http://schemas.microsoft.com/office/drawing/2014/main" id="{1BEF9A80-46B7-4D8B-A87D-C57D3210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296" y="3071806"/>
              <a:ext cx="62842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36">
              <a:extLst>
                <a:ext uri="{FF2B5EF4-FFF2-40B4-BE49-F238E27FC236}">
                  <a16:creationId xmlns:a16="http://schemas.microsoft.com/office/drawing/2014/main" id="{10B50250-B856-4882-BD66-5A3836F0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4746625"/>
              <a:ext cx="809625" cy="231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0151" name="Rectangle 39">
              <a:extLst>
                <a:ext uri="{FF2B5EF4-FFF2-40B4-BE49-F238E27FC236}">
                  <a16:creationId xmlns:a16="http://schemas.microsoft.com/office/drawing/2014/main" id="{95A6F555-B7C7-4D91-9755-7D9B2FD5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666" y="4692518"/>
              <a:ext cx="627239" cy="32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52" name="Line 28">
              <a:extLst>
                <a:ext uri="{FF2B5EF4-FFF2-40B4-BE49-F238E27FC236}">
                  <a16:creationId xmlns:a16="http://schemas.microsoft.com/office/drawing/2014/main" id="{0CE80F7A-82F9-4967-8FD7-FD094FB03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31" y="1558921"/>
              <a:ext cx="0" cy="239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3" name="Line 29">
              <a:extLst>
                <a:ext uri="{FF2B5EF4-FFF2-40B4-BE49-F238E27FC236}">
                  <a16:creationId xmlns:a16="http://schemas.microsoft.com/office/drawing/2014/main" id="{F915ECC2-3967-4044-9A47-FBB6D3EEC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93" y="2871782"/>
              <a:ext cx="0" cy="2714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4" name="Line 31">
              <a:extLst>
                <a:ext uri="{FF2B5EF4-FFF2-40B4-BE49-F238E27FC236}">
                  <a16:creationId xmlns:a16="http://schemas.microsoft.com/office/drawing/2014/main" id="{E3C31E76-F1EB-4E7A-9BDF-E73D448F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9542" y="4135309"/>
              <a:ext cx="0" cy="169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5" name="Line 37">
              <a:extLst>
                <a:ext uri="{FF2B5EF4-FFF2-40B4-BE49-F238E27FC236}">
                  <a16:creationId xmlns:a16="http://schemas.microsoft.com/office/drawing/2014/main" id="{6A6078E6-5029-4084-A733-6E5D234F0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2336" y="4563212"/>
              <a:ext cx="36829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6" name="Line 38">
              <a:extLst>
                <a:ext uri="{FF2B5EF4-FFF2-40B4-BE49-F238E27FC236}">
                  <a16:creationId xmlns:a16="http://schemas.microsoft.com/office/drawing/2014/main" id="{2C3188B0-52E5-430F-92E8-4AD153071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978" y="4563212"/>
              <a:ext cx="323846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7" name="Freeform 41">
              <a:extLst>
                <a:ext uri="{FF2B5EF4-FFF2-40B4-BE49-F238E27FC236}">
                  <a16:creationId xmlns:a16="http://schemas.microsoft.com/office/drawing/2014/main" id="{8F43437C-41CC-4285-931D-84AE08030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72" y="2928930"/>
              <a:ext cx="271460" cy="1357317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58" name="Rectangle 16">
              <a:extLst>
                <a:ext uri="{FF2B5EF4-FFF2-40B4-BE49-F238E27FC236}">
                  <a16:creationId xmlns:a16="http://schemas.microsoft.com/office/drawing/2014/main" id="{BE0B6ED1-EC4E-4029-A435-B5BFA649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98" y="4692519"/>
              <a:ext cx="51434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F55FF6E-A19D-449D-B2C3-26AFEA7ED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0117" name="组合 2">
            <a:extLst>
              <a:ext uri="{FF2B5EF4-FFF2-40B4-BE49-F238E27FC236}">
                <a16:creationId xmlns:a16="http://schemas.microsoft.com/office/drawing/2014/main" id="{F16B782F-5E76-41A1-9451-59AC93B48308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31813"/>
            <a:ext cx="2863850" cy="4592637"/>
            <a:chOff x="1403648" y="531480"/>
            <a:chExt cx="2863654" cy="4592624"/>
          </a:xfrm>
        </p:grpSpPr>
        <p:sp>
          <p:nvSpPr>
            <p:cNvPr id="90119" name="Freeform 42">
              <a:extLst>
                <a:ext uri="{FF2B5EF4-FFF2-40B4-BE49-F238E27FC236}">
                  <a16:creationId xmlns:a16="http://schemas.microsoft.com/office/drawing/2014/main" id="{95456303-7BB7-47CF-A1BE-86DC8CFB0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1195041"/>
              <a:ext cx="746127" cy="3929063"/>
            </a:xfrm>
            <a:custGeom>
              <a:avLst/>
              <a:gdLst>
                <a:gd name="T0" fmla="*/ 2147483646 w 627"/>
                <a:gd name="T1" fmla="*/ 2147483646 h 3190"/>
                <a:gd name="T2" fmla="*/ 2147483646 w 627"/>
                <a:gd name="T3" fmla="*/ 2147483646 h 3190"/>
                <a:gd name="T4" fmla="*/ 2147483646 w 627"/>
                <a:gd name="T5" fmla="*/ 2147483646 h 3190"/>
                <a:gd name="T6" fmla="*/ 2147483646 w 627"/>
                <a:gd name="T7" fmla="*/ 2147483646 h 3190"/>
                <a:gd name="T8" fmla="*/ 2147483646 w 627"/>
                <a:gd name="T9" fmla="*/ 2147483646 h 3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7"/>
                <a:gd name="T16" fmla="*/ 0 h 3190"/>
                <a:gd name="T17" fmla="*/ 627 w 627"/>
                <a:gd name="T18" fmla="*/ 3190 h 3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7" h="3190">
                  <a:moveTo>
                    <a:pt x="491" y="2994"/>
                  </a:moveTo>
                  <a:cubicBezTo>
                    <a:pt x="430" y="3092"/>
                    <a:pt x="369" y="3190"/>
                    <a:pt x="309" y="3130"/>
                  </a:cubicBezTo>
                  <a:cubicBezTo>
                    <a:pt x="249" y="3070"/>
                    <a:pt x="166" y="3092"/>
                    <a:pt x="128" y="2631"/>
                  </a:cubicBezTo>
                  <a:cubicBezTo>
                    <a:pt x="90" y="2170"/>
                    <a:pt x="0" y="726"/>
                    <a:pt x="83" y="363"/>
                  </a:cubicBezTo>
                  <a:cubicBezTo>
                    <a:pt x="166" y="0"/>
                    <a:pt x="396" y="227"/>
                    <a:pt x="627" y="4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20" name="Freeform 40">
              <a:extLst>
                <a:ext uri="{FF2B5EF4-FFF2-40B4-BE49-F238E27FC236}">
                  <a16:creationId xmlns:a16="http://schemas.microsoft.com/office/drawing/2014/main" id="{64BEE658-2F71-495E-A187-BC7B4FA2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683" y="1623666"/>
              <a:ext cx="385763" cy="1357313"/>
            </a:xfrm>
            <a:custGeom>
              <a:avLst/>
              <a:gdLst>
                <a:gd name="T0" fmla="*/ 2147483646 w 325"/>
                <a:gd name="T1" fmla="*/ 2147483646 h 983"/>
                <a:gd name="T2" fmla="*/ 2147483646 w 325"/>
                <a:gd name="T3" fmla="*/ 2147483646 h 983"/>
                <a:gd name="T4" fmla="*/ 2147483646 w 325"/>
                <a:gd name="T5" fmla="*/ 2147483646 h 983"/>
                <a:gd name="T6" fmla="*/ 2147483646 w 325"/>
                <a:gd name="T7" fmla="*/ 2147483646 h 983"/>
                <a:gd name="T8" fmla="*/ 2147483646 w 325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83"/>
                <a:gd name="T17" fmla="*/ 325 w 325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83">
                  <a:moveTo>
                    <a:pt x="325" y="847"/>
                  </a:moveTo>
                  <a:cubicBezTo>
                    <a:pt x="215" y="915"/>
                    <a:pt x="106" y="983"/>
                    <a:pt x="53" y="938"/>
                  </a:cubicBezTo>
                  <a:cubicBezTo>
                    <a:pt x="0" y="893"/>
                    <a:pt x="1" y="719"/>
                    <a:pt x="8" y="575"/>
                  </a:cubicBezTo>
                  <a:cubicBezTo>
                    <a:pt x="15" y="431"/>
                    <a:pt x="53" y="152"/>
                    <a:pt x="98" y="76"/>
                  </a:cubicBezTo>
                  <a:cubicBezTo>
                    <a:pt x="143" y="0"/>
                    <a:pt x="211" y="60"/>
                    <a:pt x="280" y="1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3E177665-DA4C-43BD-9111-5FA1A667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124" y="539417"/>
              <a:ext cx="1693746" cy="9985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  <a:sym typeface="Symbol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4 *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n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2E767F47-5565-4131-B501-798833ED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186" y="1777663"/>
              <a:ext cx="1711208" cy="1060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 err="1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 =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i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+ 1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charset="0"/>
                  <a:ea typeface="宋体" panose="02010600030101010101" pitchFamily="2" charset="-122"/>
                </a:rPr>
                <a:t>= 4 * </a:t>
              </a:r>
              <a:r>
                <a:rPr lang="en-US" altLang="zh-CN" i="1" dirty="0" err="1">
                  <a:latin typeface="Times New Roman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charset="0"/>
                <a:ea typeface="宋体" panose="02010600030101010101" pitchFamily="2" charset="-122"/>
              </a:endParaRP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0123" name="Rectangle 25">
              <a:extLst>
                <a:ext uri="{FF2B5EF4-FFF2-40B4-BE49-F238E27FC236}">
                  <a16:creationId xmlns:a16="http://schemas.microsoft.com/office/drawing/2014/main" id="{3FF5F70A-9ADA-4046-B5A2-42CDFD12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11" y="531480"/>
              <a:ext cx="392774" cy="22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24" name="Rectangle 26">
              <a:extLst>
                <a:ext uri="{FF2B5EF4-FFF2-40B4-BE49-F238E27FC236}">
                  <a16:creationId xmlns:a16="http://schemas.microsoft.com/office/drawing/2014/main" id="{422207BF-11D2-4637-B4A3-40DE7E3B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08" y="1722006"/>
              <a:ext cx="626058" cy="32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1E654D5A-70B9-4349-92F4-B5FC058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3123860"/>
              <a:ext cx="1711208" cy="10001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=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j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  <a:sym typeface="Symbol" charset="2"/>
                </a:rPr>
                <a:t>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宋体" panose="02010600030101010101" pitchFamily="2" charset="-122"/>
                </a:rPr>
                <a:t>1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4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charset="0"/>
                  <a:ea typeface="宋体" panose="02010600030101010101" pitchFamily="2" charset="-122"/>
                </a:rPr>
                <a:t>= 4 *</a:t>
              </a:r>
              <a:r>
                <a:rPr lang="en-US" altLang="zh-CN" i="1" dirty="0">
                  <a:latin typeface="Times New Roman" charset="0"/>
                  <a:ea typeface="宋体" panose="02010600030101010101" pitchFamily="2" charset="-122"/>
                </a:rPr>
                <a:t> j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]</a:t>
              </a:r>
            </a:p>
            <a:p>
              <a:pPr algn="just">
                <a:lnSpc>
                  <a:spcPts val="1800"/>
                </a:lnSpc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if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15A78B5-806D-487E-B708-A0C667CBF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48" y="4254156"/>
              <a:ext cx="1727082" cy="276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if </a:t>
              </a:r>
              <a:r>
                <a:rPr lang="en-US" altLang="zh-CN" i="1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charset="0"/>
                </a:rPr>
                <a:t>j </a:t>
              </a:r>
              <a:r>
                <a:rPr lang="en-US" altLang="zh-CN" dirty="0" err="1">
                  <a:solidFill>
                    <a:srgbClr val="000000"/>
                  </a:solidFill>
                  <a:latin typeface="Times New Roman" charset="0"/>
                </a:rPr>
                <a:t>goto</a:t>
              </a:r>
              <a:r>
                <a:rPr lang="en-US" altLang="zh-CN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charset="0"/>
                </a:rPr>
                <a:t>B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C2590373-2438-40AA-A73C-2D37AE76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250" y="4727230"/>
              <a:ext cx="784171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0128" name="Rectangle 33">
              <a:extLst>
                <a:ext uri="{FF2B5EF4-FFF2-40B4-BE49-F238E27FC236}">
                  <a16:creationId xmlns:a16="http://schemas.microsoft.com/office/drawing/2014/main" id="{6E038597-3560-4B80-8E89-09450974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423" y="4206320"/>
              <a:ext cx="626058" cy="32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34">
              <a:extLst>
                <a:ext uri="{FF2B5EF4-FFF2-40B4-BE49-F238E27FC236}">
                  <a16:creationId xmlns:a16="http://schemas.microsoft.com/office/drawing/2014/main" id="{1F23BE1D-58F2-48B6-9F7D-44D0A5A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864" y="3052416"/>
              <a:ext cx="62843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2C708E15-DBD6-4EB6-8660-1626C30C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62" y="4727230"/>
              <a:ext cx="809570" cy="23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just">
                <a:lnSpc>
                  <a:spcPct val="96000"/>
                </a:lnSpc>
                <a:defRPr/>
              </a:pPr>
              <a:endParaRPr lang="en-US" altLang="zh-CN" sz="700" b="0" baseline="-250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0131" name="Rectangle 39">
              <a:extLst>
                <a:ext uri="{FF2B5EF4-FFF2-40B4-BE49-F238E27FC236}">
                  <a16:creationId xmlns:a16="http://schemas.microsoft.com/office/drawing/2014/main" id="{DA24DA30-9EBD-4957-8888-D740FD679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34" y="4673123"/>
              <a:ext cx="627248" cy="32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32" name="Line 28">
              <a:extLst>
                <a:ext uri="{FF2B5EF4-FFF2-40B4-BE49-F238E27FC236}">
                  <a16:creationId xmlns:a16="http://schemas.microsoft.com/office/drawing/2014/main" id="{EC53EC06-D3E3-4B08-B831-F72669712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186" y="1539535"/>
              <a:ext cx="0" cy="239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3" name="Line 29">
              <a:extLst>
                <a:ext uri="{FF2B5EF4-FFF2-40B4-BE49-F238E27FC236}">
                  <a16:creationId xmlns:a16="http://schemas.microsoft.com/office/drawing/2014/main" id="{B8E07420-1B9F-478B-BEC4-20BB9C43C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848" y="2852393"/>
              <a:ext cx="0" cy="271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4" name="Line 31">
              <a:extLst>
                <a:ext uri="{FF2B5EF4-FFF2-40B4-BE49-F238E27FC236}">
                  <a16:creationId xmlns:a16="http://schemas.microsoft.com/office/drawing/2014/main" id="{D6C83F3C-5956-4D28-A387-C129AFA17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098" y="4115916"/>
              <a:ext cx="0" cy="169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5" name="Line 37">
              <a:extLst>
                <a:ext uri="{FF2B5EF4-FFF2-40B4-BE49-F238E27FC236}">
                  <a16:creationId xmlns:a16="http://schemas.microsoft.com/office/drawing/2014/main" id="{62E84634-4EFD-4F4C-9F64-E49612607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884" y="4543818"/>
              <a:ext cx="36830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6" name="Line 38">
              <a:extLst>
                <a:ext uri="{FF2B5EF4-FFF2-40B4-BE49-F238E27FC236}">
                  <a16:creationId xmlns:a16="http://schemas.microsoft.com/office/drawing/2014/main" id="{BE0F91CA-71AC-4A85-A201-CD9A29989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537" y="4543818"/>
              <a:ext cx="323851" cy="182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7" name="Freeform 41">
              <a:extLst>
                <a:ext uri="{FF2B5EF4-FFF2-40B4-BE49-F238E27FC236}">
                  <a16:creationId xmlns:a16="http://schemas.microsoft.com/office/drawing/2014/main" id="{A357B2EE-6C8E-4BAD-A423-1288B4CFC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713" y="2909541"/>
              <a:ext cx="271464" cy="1357313"/>
            </a:xfrm>
            <a:custGeom>
              <a:avLst/>
              <a:gdLst>
                <a:gd name="T0" fmla="*/ 2147483646 w 227"/>
                <a:gd name="T1" fmla="*/ 2147483646 h 983"/>
                <a:gd name="T2" fmla="*/ 2147483646 w 227"/>
                <a:gd name="T3" fmla="*/ 2147483646 h 983"/>
                <a:gd name="T4" fmla="*/ 0 w 227"/>
                <a:gd name="T5" fmla="*/ 2147483646 h 983"/>
                <a:gd name="T6" fmla="*/ 2147483646 w 227"/>
                <a:gd name="T7" fmla="*/ 2147483646 h 983"/>
                <a:gd name="T8" fmla="*/ 2147483646 w 227"/>
                <a:gd name="T9" fmla="*/ 2147483646 h 9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983"/>
                <a:gd name="T17" fmla="*/ 227 w 227"/>
                <a:gd name="T18" fmla="*/ 983 h 9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983">
                  <a:moveTo>
                    <a:pt x="182" y="885"/>
                  </a:moveTo>
                  <a:cubicBezTo>
                    <a:pt x="129" y="934"/>
                    <a:pt x="76" y="983"/>
                    <a:pt x="46" y="930"/>
                  </a:cubicBezTo>
                  <a:cubicBezTo>
                    <a:pt x="16" y="877"/>
                    <a:pt x="0" y="711"/>
                    <a:pt x="0" y="567"/>
                  </a:cubicBezTo>
                  <a:cubicBezTo>
                    <a:pt x="0" y="423"/>
                    <a:pt x="8" y="136"/>
                    <a:pt x="46" y="68"/>
                  </a:cubicBezTo>
                  <a:cubicBezTo>
                    <a:pt x="84" y="0"/>
                    <a:pt x="155" y="79"/>
                    <a:pt x="227" y="15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90138" name="Rectangle 16">
              <a:extLst>
                <a:ext uri="{FF2B5EF4-FFF2-40B4-BE49-F238E27FC236}">
                  <a16:creationId xmlns:a16="http://schemas.microsoft.com/office/drawing/2014/main" id="{3BE76275-5C2B-4097-82B2-48C56117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37" y="4673124"/>
              <a:ext cx="514351" cy="3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5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118" name="矩形 2">
            <a:extLst>
              <a:ext uri="{FF2B5EF4-FFF2-40B4-BE49-F238E27FC236}">
                <a16:creationId xmlns:a16="http://schemas.microsoft.com/office/drawing/2014/main" id="{8D30B4DB-02DC-472E-B6E7-77CE3397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5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强度削弱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BB5E5A-BCCD-4970-97F5-E9A66FC147EF}"/>
              </a:ext>
            </a:extLst>
          </p:cNvPr>
          <p:cNvSpPr/>
          <p:nvPr/>
        </p:nvSpPr>
        <p:spPr>
          <a:xfrm>
            <a:off x="61860" y="4215830"/>
            <a:ext cx="1425003" cy="746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(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  <a:p>
            <a:pPr marL="257175" indent="-257175"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(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4, 0 )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" grpId="0" uiExpand="1" build="allAtOnce" animBg="1"/>
      <p:bldP spid="46115" grpId="0" uiExpan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9">
            <a:extLst>
              <a:ext uri="{FF2B5EF4-FFF2-40B4-BE49-F238E27FC236}">
                <a16:creationId xmlns:a16="http://schemas.microsoft.com/office/drawing/2014/main" id="{E5A8E428-B24F-47D1-8D28-19E769E5F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163" y="1131664"/>
            <a:ext cx="1587" cy="369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75626D06-A998-4238-83AD-BC1AE13EA1F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36734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删除公共子表达式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删除无用代码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代码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强度削弱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chemeClr val="tx1"/>
                </a:solidFill>
              </a:rPr>
              <a:t>删除归纳变量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强度削弱后，有些归纳变量的作用只是用于测试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92163" name="标题 1">
            <a:extLst>
              <a:ext uri="{FF2B5EF4-FFF2-40B4-BE49-F238E27FC236}">
                <a16:creationId xmlns:a16="http://schemas.microsoft.com/office/drawing/2014/main" id="{870B0935-0E51-4788-9780-8E104DF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92164" name="Line 9">
            <a:extLst>
              <a:ext uri="{FF2B5EF4-FFF2-40B4-BE49-F238E27FC236}">
                <a16:creationId xmlns:a16="http://schemas.microsoft.com/office/drawing/2014/main" id="{C691A343-DA11-4C39-8F41-E5074E836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628427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1129BD-3000-4151-A8E6-E38087D304F1}"/>
              </a:ext>
            </a:extLst>
          </p:cNvPr>
          <p:cNvSpPr/>
          <p:nvPr/>
        </p:nvSpPr>
        <p:spPr>
          <a:xfrm>
            <a:off x="4248150" y="339502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92166" name="矩形 4">
            <a:extLst>
              <a:ext uri="{FF2B5EF4-FFF2-40B4-BE49-F238E27FC236}">
                <a16:creationId xmlns:a16="http://schemas.microsoft.com/office/drawing/2014/main" id="{67300942-AF05-414C-A81B-FDB085AD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4902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481D96-41B9-4B30-B1B4-CD40FD34DC4D}"/>
              </a:ext>
            </a:extLst>
          </p:cNvPr>
          <p:cNvSpPr/>
          <p:nvPr/>
        </p:nvSpPr>
        <p:spPr>
          <a:xfrm>
            <a:off x="4248150" y="844327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删除全局公共子表达式</a:t>
            </a:r>
          </a:p>
        </p:txBody>
      </p:sp>
      <p:sp>
        <p:nvSpPr>
          <p:cNvPr id="92168" name="矩形 7">
            <a:extLst>
              <a:ext uri="{FF2B5EF4-FFF2-40B4-BE49-F238E27FC236}">
                <a16:creationId xmlns:a16="http://schemas.microsoft.com/office/drawing/2014/main" id="{51084986-C0C0-4352-9BDD-254AFC95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828452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可用表达式分析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A74242-6684-41B5-A0D3-740018244558}"/>
              </a:ext>
            </a:extLst>
          </p:cNvPr>
          <p:cNvSpPr/>
          <p:nvPr/>
        </p:nvSpPr>
        <p:spPr>
          <a:xfrm>
            <a:off x="4283968" y="4804593"/>
            <a:ext cx="1945379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删除归纳变量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C8D293-EC12-4C2A-82CA-732A54214C4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59781"/>
            <a:ext cx="6985000" cy="1892474"/>
            <a:chOff x="539552" y="2930479"/>
            <a:chExt cx="6984776" cy="1892635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263BAC3-168A-4401-9C16-7675F542DC89}"/>
                </a:ext>
              </a:extLst>
            </p:cNvPr>
            <p:cNvCxnSpPr/>
            <p:nvPr/>
          </p:nvCxnSpPr>
          <p:spPr>
            <a:xfrm>
              <a:off x="4068452" y="4802846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B89252-5230-468B-8096-45711704BA6C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2931744"/>
              <a:ext cx="309604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F331241-AD92-4F08-A730-B64F80337DE0}"/>
                </a:ext>
              </a:extLst>
            </p:cNvPr>
            <p:cNvCxnSpPr>
              <a:cxnSpLocks/>
            </p:cNvCxnSpPr>
            <p:nvPr/>
          </p:nvCxnSpPr>
          <p:spPr>
            <a:xfrm>
              <a:off x="3635599" y="2930479"/>
              <a:ext cx="432853" cy="18926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C4C6EB-6FBC-4C2C-AB81-E031A5B2E4C3}"/>
              </a:ext>
            </a:extLst>
          </p:cNvPr>
          <p:cNvCxnSpPr>
            <a:cxnSpLocks/>
          </p:cNvCxnSpPr>
          <p:nvPr/>
        </p:nvCxnSpPr>
        <p:spPr bwMode="auto">
          <a:xfrm>
            <a:off x="827584" y="1419622"/>
            <a:ext cx="662394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DAC3C7C-3BCA-4370-AC8F-CE6A102A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500983"/>
            <a:ext cx="2519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可用表达式（复制语句）分析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11">
            <a:extLst>
              <a:ext uri="{FF2B5EF4-FFF2-40B4-BE49-F238E27FC236}">
                <a16:creationId xmlns:a16="http://schemas.microsoft.com/office/drawing/2014/main" id="{850B910D-7B6D-441F-AC20-048BBE26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67" y="1295368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21AC420-9C9F-4D98-9B30-34BAE5BFC41E}"/>
              </a:ext>
            </a:extLst>
          </p:cNvPr>
          <p:cNvSpPr/>
          <p:nvPr/>
        </p:nvSpPr>
        <p:spPr>
          <a:xfrm>
            <a:off x="4263877" y="1510113"/>
            <a:ext cx="1965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复制传播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常量传播</a:t>
            </a:r>
          </a:p>
        </p:txBody>
      </p:sp>
      <p:sp>
        <p:nvSpPr>
          <p:cNvPr id="79" name="矩形 1">
            <a:extLst>
              <a:ext uri="{FF2B5EF4-FFF2-40B4-BE49-F238E27FC236}">
                <a16:creationId xmlns:a16="http://schemas.microsoft.com/office/drawing/2014/main" id="{0042CFF6-8FED-43EC-94A2-96E23E1E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714350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D9D0B7-8238-4F5A-9CAE-E67D61C3F35F}"/>
              </a:ext>
            </a:extLst>
          </p:cNvPr>
          <p:cNvSpPr/>
          <p:nvPr/>
        </p:nvSpPr>
        <p:spPr>
          <a:xfrm>
            <a:off x="4263877" y="2069876"/>
            <a:ext cx="1965471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删除无用复制语句</a:t>
            </a:r>
          </a:p>
        </p:txBody>
      </p:sp>
      <p:sp>
        <p:nvSpPr>
          <p:cNvPr id="81" name="Line 9">
            <a:extLst>
              <a:ext uri="{FF2B5EF4-FFF2-40B4-BE49-F238E27FC236}">
                <a16:creationId xmlns:a16="http://schemas.microsoft.com/office/drawing/2014/main" id="{08C3551C-152B-44A2-85F1-0B723C467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692" y="1852389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矩形 6">
            <a:extLst>
              <a:ext uri="{FF2B5EF4-FFF2-40B4-BE49-F238E27FC236}">
                <a16:creationId xmlns:a16="http://schemas.microsoft.com/office/drawing/2014/main" id="{474B56BA-FE92-45EF-8CFE-4B88E5D7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19" y="2068289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0C283C8-898F-4BB8-AC73-FDAB6C09F71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51670"/>
            <a:ext cx="6985000" cy="720078"/>
            <a:chOff x="539552" y="1923302"/>
            <a:chExt cx="6984776" cy="720490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E91EFC6-AE14-4FBA-A2B3-DF08020F67BB}"/>
                </a:ext>
              </a:extLst>
            </p:cNvPr>
            <p:cNvCxnSpPr/>
            <p:nvPr/>
          </p:nvCxnSpPr>
          <p:spPr>
            <a:xfrm>
              <a:off x="4068452" y="2643792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81A0CE9-0D32-42C7-AC90-4009875616BE}"/>
                </a:ext>
              </a:extLst>
            </p:cNvPr>
            <p:cNvCxnSpPr/>
            <p:nvPr/>
          </p:nvCxnSpPr>
          <p:spPr>
            <a:xfrm flipV="1">
              <a:off x="539552" y="1923302"/>
              <a:ext cx="3239984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2EECF37-D98B-4BCA-9E52-28A2EC04F81B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36" y="1923302"/>
              <a:ext cx="288916" cy="72049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707D998-0251-4D31-A7F9-4EBB69F60A0F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2355726"/>
            <a:ext cx="6985000" cy="1368152"/>
            <a:chOff x="539552" y="1923302"/>
            <a:chExt cx="6984776" cy="136893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B737CA0-7A06-446E-8115-D5AE0C45602D}"/>
                </a:ext>
              </a:extLst>
            </p:cNvPr>
            <p:cNvCxnSpPr/>
            <p:nvPr/>
          </p:nvCxnSpPr>
          <p:spPr>
            <a:xfrm>
              <a:off x="4068452" y="3292235"/>
              <a:ext cx="345587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87C5FCE-1002-48FE-9532-8C1DA2A84C6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1923302"/>
              <a:ext cx="301565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F248CD9-819A-4EC5-8D39-A58307CA3A76}"/>
                </a:ext>
              </a:extLst>
            </p:cNvPr>
            <p:cNvCxnSpPr>
              <a:cxnSpLocks/>
            </p:cNvCxnSpPr>
            <p:nvPr/>
          </p:nvCxnSpPr>
          <p:spPr>
            <a:xfrm>
              <a:off x="3555209" y="1923302"/>
              <a:ext cx="513243" cy="132599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Line 9">
            <a:extLst>
              <a:ext uri="{FF2B5EF4-FFF2-40B4-BE49-F238E27FC236}">
                <a16:creationId xmlns:a16="http://schemas.microsoft.com/office/drawing/2014/main" id="{64F682D4-A408-4D6E-84F0-4D9D0812B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2382614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CCC90C-39B9-4AD1-835E-AED0064F9625}"/>
              </a:ext>
            </a:extLst>
          </p:cNvPr>
          <p:cNvSpPr/>
          <p:nvPr/>
        </p:nvSpPr>
        <p:spPr>
          <a:xfrm>
            <a:off x="4283968" y="2669951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循环不变</a:t>
            </a: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计算的检测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1" name="矩形 2">
            <a:extLst>
              <a:ext uri="{FF2B5EF4-FFF2-40B4-BE49-F238E27FC236}">
                <a16:creationId xmlns:a16="http://schemas.microsoft.com/office/drawing/2014/main" id="{7223C7F6-7B79-4CCD-B9E1-7F8D035C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376264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循环的识别（回边、支配节点）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1">
            <a:extLst>
              <a:ext uri="{FF2B5EF4-FFF2-40B4-BE49-F238E27FC236}">
                <a16:creationId xmlns:a16="http://schemas.microsoft.com/office/drawing/2014/main" id="{1B5B1C1E-167C-479F-8B7B-4FF83CB7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735039"/>
            <a:ext cx="1758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到达定值分析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10CCC3B3-FBFB-4578-8EB9-6CA9E654F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002" y="2962368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A1A5869-2B34-46DE-B913-471611CBC2A9}"/>
              </a:ext>
            </a:extLst>
          </p:cNvPr>
          <p:cNvSpPr/>
          <p:nvPr/>
        </p:nvSpPr>
        <p:spPr>
          <a:xfrm>
            <a:off x="4283968" y="3249705"/>
            <a:ext cx="194537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代码移动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19D77E0-5491-47DC-BC5A-0EBBAFFEC573}"/>
              </a:ext>
            </a:extLst>
          </p:cNvPr>
          <p:cNvSpPr/>
          <p:nvPr/>
        </p:nvSpPr>
        <p:spPr>
          <a:xfrm>
            <a:off x="4283969" y="3816300"/>
            <a:ext cx="1945378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归纳变量检测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2E9956-8DAA-4E88-9624-C03B98206998}"/>
              </a:ext>
            </a:extLst>
          </p:cNvPr>
          <p:cNvSpPr/>
          <p:nvPr/>
        </p:nvSpPr>
        <p:spPr>
          <a:xfrm>
            <a:off x="4105275" y="4319538"/>
            <a:ext cx="2339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作用于归纳变量的强度削弱</a:t>
            </a: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C0539DEB-A762-4C4A-935A-E16701A58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3600400"/>
            <a:ext cx="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Line 9">
            <a:extLst>
              <a:ext uri="{FF2B5EF4-FFF2-40B4-BE49-F238E27FC236}">
                <a16:creationId xmlns:a16="http://schemas.microsoft.com/office/drawing/2014/main" id="{B96085FB-DE4F-4D42-A1F9-6C39FEB2D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4103638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9">
            <a:extLst>
              <a:ext uri="{FF2B5EF4-FFF2-40B4-BE49-F238E27FC236}">
                <a16:creationId xmlns:a16="http://schemas.microsoft.com/office/drawing/2014/main" id="{09A7C781-343A-4C64-BF7E-035799DAD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4565774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1">
            <a:extLst>
              <a:ext uri="{FF2B5EF4-FFF2-40B4-BE49-F238E27FC236}">
                <a16:creationId xmlns:a16="http://schemas.microsoft.com/office/drawing/2014/main" id="{D5C06594-A583-4E35-AE12-30CDBA6D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3957166"/>
            <a:ext cx="1620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循环不变计算信息</a:t>
            </a:r>
          </a:p>
        </p:txBody>
      </p:sp>
      <p:sp>
        <p:nvSpPr>
          <p:cNvPr id="65" name="矩形 11">
            <a:extLst>
              <a:ext uri="{FF2B5EF4-FFF2-40B4-BE49-F238E27FC236}">
                <a16:creationId xmlns:a16="http://schemas.microsoft.com/office/drawing/2014/main" id="{AA87ED73-EF1E-48CA-9E02-0CCC5EB7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4207991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活跃变量分析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(du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链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94960B8-8503-4E0F-947C-50E86DB6B2EB}"/>
              </a:ext>
            </a:extLst>
          </p:cNvPr>
          <p:cNvGrpSpPr/>
          <p:nvPr/>
        </p:nvGrpSpPr>
        <p:grpSpPr>
          <a:xfrm>
            <a:off x="6383352" y="3305761"/>
            <a:ext cx="1768296" cy="493552"/>
            <a:chOff x="6449123" y="3384657"/>
            <a:chExt cx="1768296" cy="493552"/>
          </a:xfrm>
        </p:grpSpPr>
        <p:sp>
          <p:nvSpPr>
            <p:cNvPr id="67" name="矩形 1">
              <a:extLst>
                <a:ext uri="{FF2B5EF4-FFF2-40B4-BE49-F238E27FC236}">
                  <a16:creationId xmlns:a16="http://schemas.microsoft.com/office/drawing/2014/main" id="{5B32678B-BCCD-486D-8930-C0C71119B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23" y="338465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支配节点信息</a:t>
              </a:r>
            </a:p>
          </p:txBody>
        </p:sp>
        <p:sp>
          <p:nvSpPr>
            <p:cNvPr id="68" name="矩形 1">
              <a:extLst>
                <a:ext uri="{FF2B5EF4-FFF2-40B4-BE49-F238E27FC236}">
                  <a16:creationId xmlns:a16="http://schemas.microsoft.com/office/drawing/2014/main" id="{372643A1-E90C-4E77-A972-1D5E5BEA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04" y="3570432"/>
              <a:ext cx="17588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到达定值分析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ud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>
            <a:extLst>
              <a:ext uri="{FF2B5EF4-FFF2-40B4-BE49-F238E27FC236}">
                <a16:creationId xmlns:a16="http://schemas.microsoft.com/office/drawing/2014/main" id="{29AF8E7E-1F9D-4DE3-AA72-FF87266D5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63" y="857250"/>
            <a:ext cx="8072437" cy="3154363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强度削弱后，有些归纳变量的作用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只是用于测试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。如果可以用对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其它归纳变量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的测试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代替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对这种归纳变量的测试，那么可以删除这种归纳变量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</a:endParaRPr>
          </a:p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endParaRPr lang="zh-CN" altLang="en-US" sz="2500" b="1" dirty="0">
              <a:solidFill>
                <a:schemeClr val="tx1"/>
              </a:solidFill>
              <a:latin typeface="楷体" pitchFamily="49" charset="-122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BC00F2E5-3347-4AF6-BCC9-5501D649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归纳变量的删除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>
            <a:extLst>
              <a:ext uri="{FF2B5EF4-FFF2-40B4-BE49-F238E27FC236}">
                <a16:creationId xmlns:a16="http://schemas.microsoft.com/office/drawing/2014/main" id="{3E9D06CA-9017-444F-96CF-4288C39B2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774700"/>
            <a:ext cx="8218487" cy="4173538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仅用于测试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的基本归纳变量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，取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族的某个归纳变量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尽量使得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简单，即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的情况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。把每个对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的测试替换成为对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的测试</a:t>
            </a: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x 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替换为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不是归纳变量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，并假设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&gt;0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，如果能够找到三元组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，那么可以将其替换为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relop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j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B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(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假设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&gt;0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。否则，测试的替换可能是没有价值的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如果归纳变量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不再被引用，那么可以删除和它相关的指令</a:t>
            </a:r>
          </a:p>
          <a:p>
            <a:pPr eaLnBrk="1" hangingPunct="1">
              <a:lnSpc>
                <a:spcPts val="27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7507" name="Rectangle 2">
            <a:extLst>
              <a:ext uri="{FF2B5EF4-FFF2-40B4-BE49-F238E27FC236}">
                <a16:creationId xmlns:a16="http://schemas.microsoft.com/office/drawing/2014/main" id="{E6DCEF73-C153-4175-8165-C1072BD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删除仅用于测试的归纳变量</a:t>
            </a:r>
          </a:p>
        </p:txBody>
      </p:sp>
    </p:spTree>
    <p:extLst>
      <p:ext uri="{BB962C8B-B14F-4D97-AF65-F5344CB8AC3E}">
        <p14:creationId xmlns:p14="http://schemas.microsoft.com/office/powerpoint/2010/main" val="13160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A3A465-8A40-4251-9541-89A819948235}"/>
              </a:ext>
            </a:extLst>
          </p:cNvPr>
          <p:cNvGrpSpPr/>
          <p:nvPr/>
        </p:nvGrpSpPr>
        <p:grpSpPr>
          <a:xfrm>
            <a:off x="1242644" y="84916"/>
            <a:ext cx="2863614" cy="5000625"/>
            <a:chOff x="4969111" y="142875"/>
            <a:chExt cx="2863614" cy="5000625"/>
          </a:xfrm>
        </p:grpSpPr>
        <p:sp>
          <p:nvSpPr>
            <p:cNvPr id="46118" name="Rectangle 27">
              <a:extLst>
                <a:ext uri="{FF2B5EF4-FFF2-40B4-BE49-F238E27FC236}">
                  <a16:creationId xmlns:a16="http://schemas.microsoft.com/office/drawing/2014/main" id="{780A2C94-FD7F-42E5-8797-73F12FBC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143250"/>
              <a:ext cx="1711325" cy="1000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j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  <a:sym typeface="Symbol" charset="2"/>
                </a:rPr>
                <a:t>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 </a:t>
              </a:r>
              <a:r>
                <a:rPr lang="en-US" altLang="zh-CN" dirty="0">
                  <a:latin typeface="宋体" charset="0"/>
                </a:rPr>
                <a:t>-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charset="0"/>
                  <a:ea typeface="宋体" charset="0"/>
                  <a:cs typeface="+mn-cs"/>
                </a:rPr>
                <a:t> </a:t>
              </a:r>
              <a:r>
                <a:rPr lang="en-US" altLang="zh-CN" dirty="0">
                  <a:latin typeface="Times New Roman" charset="0"/>
                </a:rPr>
                <a:t>4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if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</a:p>
          </p:txBody>
        </p:sp>
        <p:sp>
          <p:nvSpPr>
            <p:cNvPr id="46115" name="Rectangle 24">
              <a:extLst>
                <a:ext uri="{FF2B5EF4-FFF2-40B4-BE49-F238E27FC236}">
                  <a16:creationId xmlns:a16="http://schemas.microsoft.com/office/drawing/2014/main" id="{9CDB9CF9-E70D-471C-BFE7-5D2D0677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1797050"/>
              <a:ext cx="1711325" cy="1060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+ 1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charset="0"/>
                  <a:ea typeface="宋体" charset="0"/>
                  <a:cs typeface="+mn-cs"/>
                </a:rPr>
                <a:t>+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if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E6323D1-E036-4B20-AE58-2401412A7067}"/>
                </a:ext>
              </a:extLst>
            </p:cNvPr>
            <p:cNvGrpSpPr/>
            <p:nvPr/>
          </p:nvGrpSpPr>
          <p:grpSpPr>
            <a:xfrm>
              <a:off x="4969111" y="142875"/>
              <a:ext cx="2863614" cy="5000625"/>
              <a:chOff x="4969111" y="142875"/>
              <a:chExt cx="2863614" cy="5000625"/>
            </a:xfrm>
          </p:grpSpPr>
          <p:sp>
            <p:nvSpPr>
              <p:cNvPr id="46114" name="Rectangle 23">
                <a:extLst>
                  <a:ext uri="{FF2B5EF4-FFF2-40B4-BE49-F238E27FC236}">
                    <a16:creationId xmlns:a16="http://schemas.microsoft.com/office/drawing/2014/main" id="{59D872CF-8E3C-48C0-AC3E-A348165CF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388" y="142875"/>
                <a:ext cx="1693862" cy="14144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3600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=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m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  <a:sym typeface="Symbol" charset="2"/>
                  </a:rPr>
                  <a:t>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j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n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4 *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n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v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[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]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2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4 * </a:t>
                </a:r>
                <a:r>
                  <a:rPr kumimoji="0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</a:t>
                </a: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4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= 4 *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j</a:t>
                </a:r>
              </a:p>
            </p:txBody>
          </p:sp>
          <p:sp>
            <p:nvSpPr>
              <p:cNvPr id="90139" name="Freeform 42">
                <a:extLst>
                  <a:ext uri="{FF2B5EF4-FFF2-40B4-BE49-F238E27FC236}">
                    <a16:creationId xmlns:a16="http://schemas.microsoft.com/office/drawing/2014/main" id="{F1C20FB2-CDCE-4978-BAEF-2194DE43E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111" y="1214426"/>
                <a:ext cx="746116" cy="3929074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1" name="Freeform 40">
                <a:extLst>
                  <a:ext uri="{FF2B5EF4-FFF2-40B4-BE49-F238E27FC236}">
                    <a16:creationId xmlns:a16="http://schemas.microsoft.com/office/drawing/2014/main" id="{08A78BF6-1AC4-412B-A24E-1E625E6A5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143" y="1643052"/>
                <a:ext cx="385758" cy="1357317"/>
              </a:xfrm>
              <a:custGeom>
                <a:avLst/>
                <a:gdLst>
                  <a:gd name="T0" fmla="*/ 2147483646 w 325"/>
                  <a:gd name="T1" fmla="*/ 2147483646 h 983"/>
                  <a:gd name="T2" fmla="*/ 2147483646 w 325"/>
                  <a:gd name="T3" fmla="*/ 2147483646 h 983"/>
                  <a:gd name="T4" fmla="*/ 2147483646 w 325"/>
                  <a:gd name="T5" fmla="*/ 2147483646 h 983"/>
                  <a:gd name="T6" fmla="*/ 2147483646 w 325"/>
                  <a:gd name="T7" fmla="*/ 2147483646 h 983"/>
                  <a:gd name="T8" fmla="*/ 2147483646 w 325"/>
                  <a:gd name="T9" fmla="*/ 2147483646 h 9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83"/>
                  <a:gd name="T17" fmla="*/ 325 w 325"/>
                  <a:gd name="T18" fmla="*/ 983 h 9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83">
                    <a:moveTo>
                      <a:pt x="325" y="847"/>
                    </a:moveTo>
                    <a:cubicBezTo>
                      <a:pt x="215" y="915"/>
                      <a:pt x="106" y="983"/>
                      <a:pt x="53" y="938"/>
                    </a:cubicBezTo>
                    <a:cubicBezTo>
                      <a:pt x="0" y="893"/>
                      <a:pt x="1" y="719"/>
                      <a:pt x="8" y="575"/>
                    </a:cubicBezTo>
                    <a:cubicBezTo>
                      <a:pt x="15" y="431"/>
                      <a:pt x="53" y="152"/>
                      <a:pt x="98" y="76"/>
                    </a:cubicBezTo>
                    <a:cubicBezTo>
                      <a:pt x="143" y="0"/>
                      <a:pt x="211" y="60"/>
                      <a:pt x="280" y="12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3" name="Rectangle 25">
                <a:extLst>
                  <a:ext uri="{FF2B5EF4-FFF2-40B4-BE49-F238E27FC236}">
                    <a16:creationId xmlns:a16="http://schemas.microsoft.com/office/drawing/2014/main" id="{28F3B41B-C769-4E2A-8389-260D0E04D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1042" y="550863"/>
                <a:ext cx="392768" cy="220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4" name="Rectangle 26">
                <a:extLst>
                  <a:ext uri="{FF2B5EF4-FFF2-40B4-BE49-F238E27FC236}">
                    <a16:creationId xmlns:a16="http://schemas.microsoft.com/office/drawing/2014/main" id="{B21B4AA9-7065-4684-93B8-0F59BB525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40" y="1741393"/>
                <a:ext cx="626049" cy="326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Rectangle 30">
                <a:extLst>
                  <a:ext uri="{FF2B5EF4-FFF2-40B4-BE49-F238E27FC236}">
                    <a16:creationId xmlns:a16="http://schemas.microsoft.com/office/drawing/2014/main" id="{DBDA983C-D75C-4D88-884B-1DE95A9D6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913" y="4273550"/>
                <a:ext cx="1727200" cy="2762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if </a:t>
                </a:r>
                <a:r>
                  <a:rPr kumimoji="0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&gt;=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j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goto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B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6</a:t>
                </a:r>
              </a:p>
            </p:txBody>
          </p:sp>
          <p:sp>
            <p:nvSpPr>
              <p:cNvPr id="46120" name="Rectangle 32">
                <a:extLst>
                  <a:ext uri="{FF2B5EF4-FFF2-40B4-BE49-F238E27FC236}">
                    <a16:creationId xmlns:a16="http://schemas.microsoft.com/office/drawing/2014/main" id="{5CAB6EE2-2214-46E5-B80B-1EBEE9A7B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513" y="4746625"/>
                <a:ext cx="784225" cy="231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7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</p:txBody>
          </p:sp>
          <p:sp>
            <p:nvSpPr>
              <p:cNvPr id="90148" name="Rectangle 33">
                <a:extLst>
                  <a:ext uri="{FF2B5EF4-FFF2-40B4-BE49-F238E27FC236}">
                    <a16:creationId xmlns:a16="http://schemas.microsoft.com/office/drawing/2014/main" id="{A9FD1465-B69E-4C6F-8928-BF86869D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855" y="4225713"/>
                <a:ext cx="626049" cy="323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Rectangle 34">
                <a:extLst>
                  <a:ext uri="{FF2B5EF4-FFF2-40B4-BE49-F238E27FC236}">
                    <a16:creationId xmlns:a16="http://schemas.microsoft.com/office/drawing/2014/main" id="{1BEF9A80-46B7-4D8B-A87D-C57D32103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296" y="3071806"/>
                <a:ext cx="628429" cy="327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Rectangle 36">
                <a:extLst>
                  <a:ext uri="{FF2B5EF4-FFF2-40B4-BE49-F238E27FC236}">
                    <a16:creationId xmlns:a16="http://schemas.microsoft.com/office/drawing/2014/main" id="{10B50250-B856-4882-BD66-5A3836F0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088" y="4746625"/>
                <a:ext cx="809625" cy="231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7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</p:txBody>
          </p:sp>
          <p:sp>
            <p:nvSpPr>
              <p:cNvPr id="90151" name="Rectangle 39">
                <a:extLst>
                  <a:ext uri="{FF2B5EF4-FFF2-40B4-BE49-F238E27FC236}">
                    <a16:creationId xmlns:a16="http://schemas.microsoft.com/office/drawing/2014/main" id="{95A6F555-B7C7-4D91-9755-7D9B2FD5D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666" y="4692518"/>
                <a:ext cx="627239" cy="327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28">
                <a:extLst>
                  <a:ext uri="{FF2B5EF4-FFF2-40B4-BE49-F238E27FC236}">
                    <a16:creationId xmlns:a16="http://schemas.microsoft.com/office/drawing/2014/main" id="{0CE80F7A-82F9-4967-8FD7-FD094FB03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7631" y="1558921"/>
                <a:ext cx="0" cy="2397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29">
                <a:extLst>
                  <a:ext uri="{FF2B5EF4-FFF2-40B4-BE49-F238E27FC236}">
                    <a16:creationId xmlns:a16="http://schemas.microsoft.com/office/drawing/2014/main" id="{F915ECC2-3967-4044-9A47-FBB6D3EEC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1293" y="2871782"/>
                <a:ext cx="0" cy="2714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31">
                <a:extLst>
                  <a:ext uri="{FF2B5EF4-FFF2-40B4-BE49-F238E27FC236}">
                    <a16:creationId xmlns:a16="http://schemas.microsoft.com/office/drawing/2014/main" id="{E3C31E76-F1EB-4E7A-9BDF-E73D448F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9542" y="4135309"/>
                <a:ext cx="0" cy="169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37">
                <a:extLst>
                  <a:ext uri="{FF2B5EF4-FFF2-40B4-BE49-F238E27FC236}">
                    <a16:creationId xmlns:a16="http://schemas.microsoft.com/office/drawing/2014/main" id="{6A6078E6-5029-4084-A733-6E5D234F0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2336" y="4563212"/>
                <a:ext cx="368296" cy="182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38">
                <a:extLst>
                  <a:ext uri="{FF2B5EF4-FFF2-40B4-BE49-F238E27FC236}">
                    <a16:creationId xmlns:a16="http://schemas.microsoft.com/office/drawing/2014/main" id="{2C3188B0-52E5-430F-92E8-4AD153071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7978" y="4563212"/>
                <a:ext cx="323846" cy="182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Freeform 41">
                <a:extLst>
                  <a:ext uri="{FF2B5EF4-FFF2-40B4-BE49-F238E27FC236}">
                    <a16:creationId xmlns:a16="http://schemas.microsoft.com/office/drawing/2014/main" id="{8F43437C-41CC-4285-931D-84AE08030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172" y="2928930"/>
                <a:ext cx="271460" cy="1357317"/>
              </a:xfrm>
              <a:custGeom>
                <a:avLst/>
                <a:gdLst>
                  <a:gd name="T0" fmla="*/ 2147483646 w 227"/>
                  <a:gd name="T1" fmla="*/ 2147483646 h 983"/>
                  <a:gd name="T2" fmla="*/ 2147483646 w 227"/>
                  <a:gd name="T3" fmla="*/ 2147483646 h 983"/>
                  <a:gd name="T4" fmla="*/ 0 w 227"/>
                  <a:gd name="T5" fmla="*/ 2147483646 h 983"/>
                  <a:gd name="T6" fmla="*/ 2147483646 w 227"/>
                  <a:gd name="T7" fmla="*/ 2147483646 h 983"/>
                  <a:gd name="T8" fmla="*/ 2147483646 w 227"/>
                  <a:gd name="T9" fmla="*/ 2147483646 h 9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983"/>
                  <a:gd name="T17" fmla="*/ 227 w 227"/>
                  <a:gd name="T18" fmla="*/ 983 h 9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983">
                    <a:moveTo>
                      <a:pt x="182" y="885"/>
                    </a:moveTo>
                    <a:cubicBezTo>
                      <a:pt x="129" y="934"/>
                      <a:pt x="76" y="983"/>
                      <a:pt x="46" y="930"/>
                    </a:cubicBezTo>
                    <a:cubicBezTo>
                      <a:pt x="16" y="877"/>
                      <a:pt x="0" y="711"/>
                      <a:pt x="0" y="567"/>
                    </a:cubicBezTo>
                    <a:cubicBezTo>
                      <a:pt x="0" y="423"/>
                      <a:pt x="8" y="136"/>
                      <a:pt x="46" y="68"/>
                    </a:cubicBezTo>
                    <a:cubicBezTo>
                      <a:pt x="84" y="0"/>
                      <a:pt x="155" y="79"/>
                      <a:pt x="227" y="15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Rectangle 16">
                <a:extLst>
                  <a:ext uri="{FF2B5EF4-FFF2-40B4-BE49-F238E27FC236}">
                    <a16:creationId xmlns:a16="http://schemas.microsoft.com/office/drawing/2014/main" id="{BE0B6ED1-EC4E-4029-A435-B5BFA6498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298" y="4692519"/>
                <a:ext cx="514344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15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F55FF6E-A19D-449D-B2C3-26AFEA7ED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90118" name="矩形 2">
            <a:extLst>
              <a:ext uri="{FF2B5EF4-FFF2-40B4-BE49-F238E27FC236}">
                <a16:creationId xmlns:a16="http://schemas.microsoft.com/office/drawing/2014/main" id="{8D30B4DB-02DC-472E-B6E7-77CE3397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76" y="1482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删除归纳变量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9AA9CBC-FECA-49A5-82C3-34AAAA2972B8}"/>
              </a:ext>
            </a:extLst>
          </p:cNvPr>
          <p:cNvSpPr/>
          <p:nvPr/>
        </p:nvSpPr>
        <p:spPr>
          <a:xfrm>
            <a:off x="4272978" y="4126337"/>
            <a:ext cx="1778000" cy="407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marR="0" lvl="0" indent="-2571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4, 0 )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D88273-01C7-4095-BC06-24CBC456876C}"/>
              </a:ext>
            </a:extLst>
          </p:cNvPr>
          <p:cNvSpPr/>
          <p:nvPr/>
        </p:nvSpPr>
        <p:spPr>
          <a:xfrm>
            <a:off x="4281363" y="4582158"/>
            <a:ext cx="1778000" cy="407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257175" marR="0" lvl="0" indent="-2571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4, 0 )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7F8CAF2-F3C6-4E28-87A5-F5283BA7A67E}"/>
              </a:ext>
            </a:extLst>
          </p:cNvPr>
          <p:cNvGrpSpPr/>
          <p:nvPr/>
        </p:nvGrpSpPr>
        <p:grpSpPr>
          <a:xfrm>
            <a:off x="5277530" y="71437"/>
            <a:ext cx="3692525" cy="5000625"/>
            <a:chOff x="4140200" y="142875"/>
            <a:chExt cx="3692525" cy="5000625"/>
          </a:xfrm>
        </p:grpSpPr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CD690A5F-6010-4DE8-B843-AC922A185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143250"/>
              <a:ext cx="1711325" cy="1000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ctr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charset="0"/>
                  <a:ea typeface="宋体" charset="0"/>
                  <a:cs typeface="+mn-cs"/>
                </a:rPr>
                <a:t>- 4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if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&gt;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</a:p>
          </p:txBody>
        </p: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5F2AB182-D6F3-4B8E-9F9D-3E5C497FC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1797050"/>
              <a:ext cx="1711325" cy="1060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/>
            <a:lstStyle>
              <a:lvl1pPr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charset="0"/>
                  <a:ea typeface="宋体" charset="0"/>
                  <a:cs typeface="+mn-cs"/>
                </a:rPr>
                <a:t>+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4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=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[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]</a:t>
              </a:r>
            </a:p>
            <a:p>
              <a:pPr marL="0" marR="0" lvl="0" indent="0" algn="just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if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3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&lt;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goto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B</a:t>
              </a:r>
              <a:r>
                <a:rPr kumimoji="0" lang="en-US" altLang="zh-CN" sz="18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rPr>
                <a:t>2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1199CD0-E879-498C-AD91-3E8DAF2BFC87}"/>
                </a:ext>
              </a:extLst>
            </p:cNvPr>
            <p:cNvGrpSpPr/>
            <p:nvPr/>
          </p:nvGrpSpPr>
          <p:grpSpPr>
            <a:xfrm>
              <a:off x="4140200" y="142875"/>
              <a:ext cx="3692525" cy="5000625"/>
              <a:chOff x="4140200" y="142875"/>
              <a:chExt cx="3692525" cy="5000625"/>
            </a:xfrm>
          </p:grpSpPr>
          <p:sp>
            <p:nvSpPr>
              <p:cNvPr id="55" name="Rectangle 23">
                <a:extLst>
                  <a:ext uri="{FF2B5EF4-FFF2-40B4-BE49-F238E27FC236}">
                    <a16:creationId xmlns:a16="http://schemas.microsoft.com/office/drawing/2014/main" id="{2FCBD36E-8E43-4D22-B52B-81546EE7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388" y="142875"/>
                <a:ext cx="1693862" cy="14144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3600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=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m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  <a:sym typeface="Symbol" charset="2"/>
                  </a:rPr>
                  <a:t>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j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n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4 *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n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v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[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1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]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2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= 4 * </a:t>
                </a:r>
                <a:r>
                  <a:rPr kumimoji="0" lang="en-US" altLang="zh-CN" sz="1800" b="1" i="1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</a:t>
                </a: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t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4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= 4 *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j</a:t>
                </a:r>
              </a:p>
            </p:txBody>
          </p:sp>
          <p:sp>
            <p:nvSpPr>
              <p:cNvPr id="56" name="Freeform 42">
                <a:extLst>
                  <a:ext uri="{FF2B5EF4-FFF2-40B4-BE49-F238E27FC236}">
                    <a16:creationId xmlns:a16="http://schemas.microsoft.com/office/drawing/2014/main" id="{2C98A9F8-EA5E-4A08-B254-2E0A34C71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111" y="1214426"/>
                <a:ext cx="746116" cy="3929074"/>
              </a:xfrm>
              <a:custGeom>
                <a:avLst/>
                <a:gdLst>
                  <a:gd name="T0" fmla="*/ 2147483646 w 627"/>
                  <a:gd name="T1" fmla="*/ 2147483646 h 3190"/>
                  <a:gd name="T2" fmla="*/ 2147483646 w 627"/>
                  <a:gd name="T3" fmla="*/ 2147483646 h 3190"/>
                  <a:gd name="T4" fmla="*/ 2147483646 w 627"/>
                  <a:gd name="T5" fmla="*/ 2147483646 h 3190"/>
                  <a:gd name="T6" fmla="*/ 2147483646 w 627"/>
                  <a:gd name="T7" fmla="*/ 2147483646 h 3190"/>
                  <a:gd name="T8" fmla="*/ 2147483646 w 627"/>
                  <a:gd name="T9" fmla="*/ 2147483646 h 3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7"/>
                  <a:gd name="T16" fmla="*/ 0 h 3190"/>
                  <a:gd name="T17" fmla="*/ 627 w 627"/>
                  <a:gd name="T18" fmla="*/ 3190 h 3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7" h="3190">
                    <a:moveTo>
                      <a:pt x="491" y="2994"/>
                    </a:moveTo>
                    <a:cubicBezTo>
                      <a:pt x="430" y="3092"/>
                      <a:pt x="369" y="3190"/>
                      <a:pt x="309" y="3130"/>
                    </a:cubicBezTo>
                    <a:cubicBezTo>
                      <a:pt x="249" y="3070"/>
                      <a:pt x="166" y="3092"/>
                      <a:pt x="128" y="2631"/>
                    </a:cubicBezTo>
                    <a:cubicBezTo>
                      <a:pt x="90" y="2170"/>
                      <a:pt x="0" y="726"/>
                      <a:pt x="83" y="363"/>
                    </a:cubicBezTo>
                    <a:cubicBezTo>
                      <a:pt x="166" y="0"/>
                      <a:pt x="396" y="227"/>
                      <a:pt x="627" y="45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AutoShape 8">
                <a:extLst>
                  <a:ext uri="{FF2B5EF4-FFF2-40B4-BE49-F238E27FC236}">
                    <a16:creationId xmlns:a16="http://schemas.microsoft.com/office/drawing/2014/main" id="{F3D7BF23-EBD7-46AC-9C31-3CEE9787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200" y="2232025"/>
                <a:ext cx="593725" cy="268288"/>
              </a:xfrm>
              <a:prstGeom prst="rightArrow">
                <a:avLst>
                  <a:gd name="adj1" fmla="val 50000"/>
                  <a:gd name="adj2" fmla="val 5532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80" tIns="34290" rIns="68580" bIns="34290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5CBB2AA0-B560-48F0-9065-907DFA601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143" y="1643052"/>
                <a:ext cx="385758" cy="1357317"/>
              </a:xfrm>
              <a:custGeom>
                <a:avLst/>
                <a:gdLst>
                  <a:gd name="T0" fmla="*/ 2147483646 w 325"/>
                  <a:gd name="T1" fmla="*/ 2147483646 h 983"/>
                  <a:gd name="T2" fmla="*/ 2147483646 w 325"/>
                  <a:gd name="T3" fmla="*/ 2147483646 h 983"/>
                  <a:gd name="T4" fmla="*/ 2147483646 w 325"/>
                  <a:gd name="T5" fmla="*/ 2147483646 h 983"/>
                  <a:gd name="T6" fmla="*/ 2147483646 w 325"/>
                  <a:gd name="T7" fmla="*/ 2147483646 h 983"/>
                  <a:gd name="T8" fmla="*/ 2147483646 w 325"/>
                  <a:gd name="T9" fmla="*/ 2147483646 h 9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83"/>
                  <a:gd name="T17" fmla="*/ 325 w 325"/>
                  <a:gd name="T18" fmla="*/ 983 h 9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83">
                    <a:moveTo>
                      <a:pt x="325" y="847"/>
                    </a:moveTo>
                    <a:cubicBezTo>
                      <a:pt x="215" y="915"/>
                      <a:pt x="106" y="983"/>
                      <a:pt x="53" y="938"/>
                    </a:cubicBezTo>
                    <a:cubicBezTo>
                      <a:pt x="0" y="893"/>
                      <a:pt x="1" y="719"/>
                      <a:pt x="8" y="575"/>
                    </a:cubicBezTo>
                    <a:cubicBezTo>
                      <a:pt x="15" y="431"/>
                      <a:pt x="53" y="152"/>
                      <a:pt x="98" y="76"/>
                    </a:cubicBezTo>
                    <a:cubicBezTo>
                      <a:pt x="143" y="0"/>
                      <a:pt x="211" y="60"/>
                      <a:pt x="280" y="12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25">
                <a:extLst>
                  <a:ext uri="{FF2B5EF4-FFF2-40B4-BE49-F238E27FC236}">
                    <a16:creationId xmlns:a16="http://schemas.microsoft.com/office/drawing/2014/main" id="{C36ACDDE-BBCA-4337-8016-3A9FD1CC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1042" y="550863"/>
                <a:ext cx="392768" cy="220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26">
                <a:extLst>
                  <a:ext uri="{FF2B5EF4-FFF2-40B4-BE49-F238E27FC236}">
                    <a16:creationId xmlns:a16="http://schemas.microsoft.com/office/drawing/2014/main" id="{F61405FF-2D04-4799-A112-5F3EE563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40" y="1741393"/>
                <a:ext cx="626049" cy="326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0">
                <a:extLst>
                  <a:ext uri="{FF2B5EF4-FFF2-40B4-BE49-F238E27FC236}">
                    <a16:creationId xmlns:a16="http://schemas.microsoft.com/office/drawing/2014/main" id="{91B2D412-C375-4E9F-B9F5-4335A7B35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913" y="4273550"/>
                <a:ext cx="1727200" cy="2762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0" r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lvl="0" algn="just">
                  <a:lnSpc>
                    <a:spcPct val="96000"/>
                  </a:lnSpc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if 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&gt;= 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4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goto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B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0"/>
                    <a:cs typeface="+mn-cs"/>
                  </a:rPr>
                  <a:t>6</a:t>
                </a:r>
              </a:p>
            </p:txBody>
          </p:sp>
          <p:sp>
            <p:nvSpPr>
              <p:cNvPr id="63" name="Rectangle 32">
                <a:extLst>
                  <a:ext uri="{FF2B5EF4-FFF2-40B4-BE49-F238E27FC236}">
                    <a16:creationId xmlns:a16="http://schemas.microsoft.com/office/drawing/2014/main" id="{6971285A-A37E-4B06-B487-3452BE715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513" y="4746625"/>
                <a:ext cx="784225" cy="231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7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</p:txBody>
          </p:sp>
          <p:sp>
            <p:nvSpPr>
              <p:cNvPr id="64" name="Rectangle 33">
                <a:extLst>
                  <a:ext uri="{FF2B5EF4-FFF2-40B4-BE49-F238E27FC236}">
                    <a16:creationId xmlns:a16="http://schemas.microsoft.com/office/drawing/2014/main" id="{CEB1ACD4-B080-4480-AB42-C28142D1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855" y="4225713"/>
                <a:ext cx="626049" cy="323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34">
                <a:extLst>
                  <a:ext uri="{FF2B5EF4-FFF2-40B4-BE49-F238E27FC236}">
                    <a16:creationId xmlns:a16="http://schemas.microsoft.com/office/drawing/2014/main" id="{62C4BD0F-B71D-4979-9C8E-9236578F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296" y="3071806"/>
                <a:ext cx="628429" cy="327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C893C07-B444-45BE-8A26-4C41C915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088" y="4746625"/>
                <a:ext cx="809625" cy="231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charset="0"/>
                    <a:ea typeface="宋体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7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宋体" charset="0"/>
                  <a:cs typeface="+mn-cs"/>
                </a:endParaRPr>
              </a:p>
            </p:txBody>
          </p:sp>
          <p:sp>
            <p:nvSpPr>
              <p:cNvPr id="67" name="Rectangle 39">
                <a:extLst>
                  <a:ext uri="{FF2B5EF4-FFF2-40B4-BE49-F238E27FC236}">
                    <a16:creationId xmlns:a16="http://schemas.microsoft.com/office/drawing/2014/main" id="{6A43093D-B46C-4C64-B0E9-F2F635C83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666" y="4692518"/>
                <a:ext cx="627239" cy="327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28">
                <a:extLst>
                  <a:ext uri="{FF2B5EF4-FFF2-40B4-BE49-F238E27FC236}">
                    <a16:creationId xmlns:a16="http://schemas.microsoft.com/office/drawing/2014/main" id="{C336772C-1695-4F67-A673-E9DD8DD83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7631" y="1558921"/>
                <a:ext cx="0" cy="2397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29">
                <a:extLst>
                  <a:ext uri="{FF2B5EF4-FFF2-40B4-BE49-F238E27FC236}">
                    <a16:creationId xmlns:a16="http://schemas.microsoft.com/office/drawing/2014/main" id="{8D9767D9-FC28-494B-924A-D50388105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1293" y="2871782"/>
                <a:ext cx="0" cy="2714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31">
                <a:extLst>
                  <a:ext uri="{FF2B5EF4-FFF2-40B4-BE49-F238E27FC236}">
                    <a16:creationId xmlns:a16="http://schemas.microsoft.com/office/drawing/2014/main" id="{4E517DB9-78F5-42FD-90C1-EEC89107D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9542" y="4135309"/>
                <a:ext cx="0" cy="169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37">
                <a:extLst>
                  <a:ext uri="{FF2B5EF4-FFF2-40B4-BE49-F238E27FC236}">
                    <a16:creationId xmlns:a16="http://schemas.microsoft.com/office/drawing/2014/main" id="{95D61429-D078-47CA-AC39-32BDE7E82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2336" y="4563212"/>
                <a:ext cx="368296" cy="182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0E952EDB-F255-46B1-8CAA-1CC8B3D8F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7978" y="4563212"/>
                <a:ext cx="323846" cy="1825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41">
                <a:extLst>
                  <a:ext uri="{FF2B5EF4-FFF2-40B4-BE49-F238E27FC236}">
                    <a16:creationId xmlns:a16="http://schemas.microsoft.com/office/drawing/2014/main" id="{2218EF25-A312-4668-BEDA-AB2E7551E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172" y="2928930"/>
                <a:ext cx="271460" cy="1357317"/>
              </a:xfrm>
              <a:custGeom>
                <a:avLst/>
                <a:gdLst>
                  <a:gd name="T0" fmla="*/ 2147483646 w 227"/>
                  <a:gd name="T1" fmla="*/ 2147483646 h 983"/>
                  <a:gd name="T2" fmla="*/ 2147483646 w 227"/>
                  <a:gd name="T3" fmla="*/ 2147483646 h 983"/>
                  <a:gd name="T4" fmla="*/ 0 w 227"/>
                  <a:gd name="T5" fmla="*/ 2147483646 h 983"/>
                  <a:gd name="T6" fmla="*/ 2147483646 w 227"/>
                  <a:gd name="T7" fmla="*/ 2147483646 h 983"/>
                  <a:gd name="T8" fmla="*/ 2147483646 w 227"/>
                  <a:gd name="T9" fmla="*/ 2147483646 h 9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983"/>
                  <a:gd name="T17" fmla="*/ 227 w 227"/>
                  <a:gd name="T18" fmla="*/ 983 h 9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983">
                    <a:moveTo>
                      <a:pt x="182" y="885"/>
                    </a:moveTo>
                    <a:cubicBezTo>
                      <a:pt x="129" y="934"/>
                      <a:pt x="76" y="983"/>
                      <a:pt x="46" y="930"/>
                    </a:cubicBezTo>
                    <a:cubicBezTo>
                      <a:pt x="16" y="877"/>
                      <a:pt x="0" y="711"/>
                      <a:pt x="0" y="567"/>
                    </a:cubicBezTo>
                    <a:cubicBezTo>
                      <a:pt x="0" y="423"/>
                      <a:pt x="8" y="136"/>
                      <a:pt x="46" y="68"/>
                    </a:cubicBezTo>
                    <a:cubicBezTo>
                      <a:pt x="84" y="0"/>
                      <a:pt x="155" y="79"/>
                      <a:pt x="227" y="15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Rectangle 16">
                <a:extLst>
                  <a:ext uri="{FF2B5EF4-FFF2-40B4-BE49-F238E27FC236}">
                    <a16:creationId xmlns:a16="http://schemas.microsoft.com/office/drawing/2014/main" id="{346A54A5-BD12-402D-B7B1-5A6F741A7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298" y="4692519"/>
                <a:ext cx="514344" cy="32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5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5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15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8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 descr="G:\QQ截图201607142012副本.jpg">
            <a:extLst>
              <a:ext uri="{FF2B5EF4-FFF2-40B4-BE49-F238E27FC236}">
                <a16:creationId xmlns:a16="http://schemas.microsoft.com/office/drawing/2014/main" id="{456E84A3-2E05-49DF-A61E-755BE442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2EA8A87-62A8-4DCA-B5C9-1A24098180B2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>
            <a:extLst>
              <a:ext uri="{FF2B5EF4-FFF2-40B4-BE49-F238E27FC236}">
                <a16:creationId xmlns:a16="http://schemas.microsoft.com/office/drawing/2014/main" id="{0F528F06-5B39-4698-B680-A2C97A9F5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5" y="774700"/>
            <a:ext cx="7929563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如果存在从结点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的有向边</a:t>
            </a:r>
            <a:r>
              <a:rPr lang="en-US" altLang="zh-CN" sz="2200" b="1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n→d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dom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，那么这条边称为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回边</a:t>
            </a:r>
            <a:endParaRPr lang="en-US" altLang="zh-CN" sz="2000" b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ea typeface="楷体_GB2312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CC910E19-F503-4B30-B27F-2DAF1571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回边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(</a:t>
            </a:r>
            <a:r>
              <a:rPr lang="en-US" altLang="zh-CN" sz="2500" i="1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Back Edges</a:t>
            </a:r>
            <a:r>
              <a:rPr lang="en-US" altLang="zh-CN" sz="2500">
                <a:solidFill>
                  <a:schemeClr val="tx1"/>
                </a:solidFill>
                <a:ea typeface="楷体_GB2312" charset="0"/>
                <a:cs typeface="Times New Roman" panose="02020603050405020304" pitchFamily="18" charset="0"/>
              </a:rPr>
              <a:t>)</a:t>
            </a:r>
            <a:endParaRPr lang="zh-CN" altLang="en-US" sz="2500">
              <a:solidFill>
                <a:schemeClr val="tx1"/>
              </a:solidFill>
              <a:ea typeface="楷体_GB2312" charset="0"/>
              <a:cs typeface="Times New Roman" panose="02020603050405020304" pitchFamily="18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89C1FC64-CE38-4984-88B2-6D4FAF09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92" y="1802873"/>
            <a:ext cx="7928196" cy="8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假定流图中存在两个结点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dom</a:t>
            </a:r>
            <a:r>
              <a:rPr lang="en-US" altLang="zh-CN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。如果存在从结点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2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的有向边</a:t>
            </a:r>
            <a:r>
              <a:rPr lang="en-US" altLang="zh-CN" sz="2200" b="1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n→d</a:t>
            </a:r>
            <a:r>
              <a:rPr lang="zh-CN" altLang="en-US" sz="22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，那么这条边称为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回边</a:t>
            </a:r>
            <a:endParaRPr lang="en-US" altLang="zh-CN" sz="2000" b="1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b="0" dirty="0">
              <a:ea typeface="楷体_GB2312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9AC3E9-28E4-4C4B-BC1F-B4EBDD9CB58C}"/>
              </a:ext>
            </a:extLst>
          </p:cNvPr>
          <p:cNvSpPr/>
          <p:nvPr/>
        </p:nvSpPr>
        <p:spPr>
          <a:xfrm>
            <a:off x="0" y="171926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BCF25D-8246-4226-8E70-89CF3F1CCB30}"/>
              </a:ext>
            </a:extLst>
          </p:cNvPr>
          <p:cNvCxnSpPr>
            <a:cxnSpLocks/>
          </p:cNvCxnSpPr>
          <p:nvPr/>
        </p:nvCxnSpPr>
        <p:spPr>
          <a:xfrm>
            <a:off x="827584" y="2011649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32073F82-584C-4E86-A061-2D14D0B9B9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28625" y="846138"/>
            <a:ext cx="8258175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chemeClr val="tx1"/>
                </a:solidFill>
              </a:rPr>
              <a:t>删除公共子表达式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600" b="1">
              <a:solidFill>
                <a:schemeClr val="tx1"/>
              </a:solidFill>
            </a:endParaRPr>
          </a:p>
          <a:p>
            <a:pPr eaLnBrk="1" hangingPunct="1"/>
            <a:endParaRPr lang="zh-CN" altLang="en-US" sz="1800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5E9D3BD7-A47D-49EC-8827-6F8D98F8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329B4-41FA-4540-82DC-371593E782C2}"/>
              </a:ext>
            </a:extLst>
          </p:cNvPr>
          <p:cNvSpPr/>
          <p:nvPr/>
        </p:nvSpPr>
        <p:spPr>
          <a:xfrm>
            <a:off x="4248150" y="534988"/>
            <a:ext cx="19812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删除局部公共子表达式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ADC1130-50C1-4801-BE21-0FAE33C7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60388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DAG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3">
            <a:extLst>
              <a:ext uri="{FF2B5EF4-FFF2-40B4-BE49-F238E27FC236}">
                <a16:creationId xmlns:a16="http://schemas.microsoft.com/office/drawing/2014/main" id="{112D9C97-0779-47F4-A665-E8949F6F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AF8F619C-7E28-47EF-B557-827C5D16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63ECABCC-73B2-42AA-887A-B263C578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212725"/>
            <a:ext cx="1693863" cy="814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m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952FCBCE-B685-417C-AD96-013A9F87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350963"/>
            <a:ext cx="1711325" cy="8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+ 1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 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&lt;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D45E6D30-0D4F-40F3-9AC7-9098AEA6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195263"/>
            <a:ext cx="3937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414E0FF7-2B6E-498A-AA90-B82FB7B3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58888"/>
            <a:ext cx="627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24A53F66-2C10-41BB-AE1A-F61C48B3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500313"/>
            <a:ext cx="1711325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27000" rIns="68580" bIns="27000"/>
          <a:lstStyle/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70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&gt;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902C2457-BEF7-4DA1-A83E-C9B9143DC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03505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5A0DBC12-0242-41B3-A316-BD0487284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2184400"/>
            <a:ext cx="0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250E5DB3-C466-4732-8626-B68F75C0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662363"/>
            <a:ext cx="172561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7500" tIns="0" rIns="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&gt;=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B84AFF3B-AE34-4DDA-8522-5620FAE29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3321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88429B83-7E02-4279-9358-3425313A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67113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AEB0418C-E22D-4827-8B17-C395EF44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408238"/>
            <a:ext cx="628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Rectangle 16">
            <a:extLst>
              <a:ext uri="{FF2B5EF4-FFF2-40B4-BE49-F238E27FC236}">
                <a16:creationId xmlns:a16="http://schemas.microsoft.com/office/drawing/2014/main" id="{D80F0B4F-1C7E-4521-8659-D0AF725D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84413"/>
            <a:ext cx="5143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6" name="Line 18">
            <a:extLst>
              <a:ext uri="{FF2B5EF4-FFF2-40B4-BE49-F238E27FC236}">
                <a16:creationId xmlns:a16="http://schemas.microsoft.com/office/drawing/2014/main" id="{7CF3D023-9CB0-4B0A-AB2E-45E7A3736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3967163"/>
            <a:ext cx="1503362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0737" name="Line 19">
            <a:extLst>
              <a:ext uri="{FF2B5EF4-FFF2-40B4-BE49-F238E27FC236}">
                <a16:creationId xmlns:a16="http://schemas.microsoft.com/office/drawing/2014/main" id="{17F4339A-A603-4AB8-9121-8C94FEAA0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967163"/>
            <a:ext cx="1487487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0738" name="Rectangle 20">
            <a:extLst>
              <a:ext uri="{FF2B5EF4-FFF2-40B4-BE49-F238E27FC236}">
                <a16:creationId xmlns:a16="http://schemas.microsoft.com/office/drawing/2014/main" id="{C6D42ADA-9A18-40EC-8D3B-FF3BEE55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066925"/>
            <a:ext cx="627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Freeform 21">
            <a:extLst>
              <a:ext uri="{FF2B5EF4-FFF2-40B4-BE49-F238E27FC236}">
                <a16:creationId xmlns:a16="http://schemas.microsoft.com/office/drawing/2014/main" id="{59DD6A56-B288-46D6-939B-893E01AE2529}"/>
              </a:ext>
            </a:extLst>
          </p:cNvPr>
          <p:cNvSpPr>
            <a:spLocks/>
          </p:cNvSpPr>
          <p:nvPr/>
        </p:nvSpPr>
        <p:spPr bwMode="auto">
          <a:xfrm rot="367755">
            <a:off x="2914650" y="1184275"/>
            <a:ext cx="768350" cy="1096963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0740" name="Freeform 22">
            <a:extLst>
              <a:ext uri="{FF2B5EF4-FFF2-40B4-BE49-F238E27FC236}">
                <a16:creationId xmlns:a16="http://schemas.microsoft.com/office/drawing/2014/main" id="{A4980485-AE4B-4707-BF2F-158550E27E46}"/>
              </a:ext>
            </a:extLst>
          </p:cNvPr>
          <p:cNvSpPr>
            <a:spLocks/>
          </p:cNvSpPr>
          <p:nvPr/>
        </p:nvSpPr>
        <p:spPr bwMode="auto">
          <a:xfrm rot="190181">
            <a:off x="2922588" y="2346325"/>
            <a:ext cx="754062" cy="1106488"/>
          </a:xfrm>
          <a:custGeom>
            <a:avLst/>
            <a:gdLst>
              <a:gd name="T0" fmla="*/ 2147483646 w 722"/>
              <a:gd name="T1" fmla="*/ 2147483646 h 1447"/>
              <a:gd name="T2" fmla="*/ 2147483646 w 722"/>
              <a:gd name="T3" fmla="*/ 2147483646 h 1447"/>
              <a:gd name="T4" fmla="*/ 2147483646 w 722"/>
              <a:gd name="T5" fmla="*/ 2147483646 h 1447"/>
              <a:gd name="T6" fmla="*/ 2147483646 w 722"/>
              <a:gd name="T7" fmla="*/ 2147483646 h 1447"/>
              <a:gd name="T8" fmla="*/ 2147483646 w 722"/>
              <a:gd name="T9" fmla="*/ 2147483646 h 1447"/>
              <a:gd name="T10" fmla="*/ 2147483646 w 722"/>
              <a:gd name="T11" fmla="*/ 2147483646 h 1447"/>
              <a:gd name="T12" fmla="*/ 2147483646 w 722"/>
              <a:gd name="T13" fmla="*/ 2147483646 h 1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2"/>
              <a:gd name="T22" fmla="*/ 0 h 1447"/>
              <a:gd name="T23" fmla="*/ 722 w 722"/>
              <a:gd name="T24" fmla="*/ 1447 h 1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2" h="1447">
                <a:moveTo>
                  <a:pt x="722" y="1251"/>
                </a:moveTo>
                <a:cubicBezTo>
                  <a:pt x="605" y="1349"/>
                  <a:pt x="489" y="1447"/>
                  <a:pt x="392" y="1447"/>
                </a:cubicBezTo>
                <a:cubicBezTo>
                  <a:pt x="295" y="1447"/>
                  <a:pt x="203" y="1376"/>
                  <a:pt x="138" y="1251"/>
                </a:cubicBezTo>
                <a:cubicBezTo>
                  <a:pt x="73" y="1126"/>
                  <a:pt x="0" y="879"/>
                  <a:pt x="3" y="697"/>
                </a:cubicBezTo>
                <a:cubicBezTo>
                  <a:pt x="6" y="515"/>
                  <a:pt x="83" y="272"/>
                  <a:pt x="153" y="157"/>
                </a:cubicBezTo>
                <a:cubicBezTo>
                  <a:pt x="223" y="42"/>
                  <a:pt x="338" y="0"/>
                  <a:pt x="423" y="7"/>
                </a:cubicBezTo>
                <a:cubicBezTo>
                  <a:pt x="508" y="14"/>
                  <a:pt x="612" y="161"/>
                  <a:pt x="662" y="20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847CF5C0-31F8-49F7-9396-CCB29DA9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4113"/>
            <a:ext cx="1308100" cy="2214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13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14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30000" dirty="0">
                <a:solidFill>
                  <a:prstClr val="black"/>
                </a:solidFill>
                <a:latin typeface="Times New Roman" pitchFamily="18" charset="0"/>
              </a:rPr>
              <a:t>15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037BABB7-64DE-4C59-9CD4-9BE38220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1138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B24A0F41-3622-4805-9957-F3348242F371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9">
            <a:extLst>
              <a:ext uri="{FF2B5EF4-FFF2-40B4-BE49-F238E27FC236}">
                <a16:creationId xmlns:a16="http://schemas.microsoft.com/office/drawing/2014/main" id="{0443A485-B1A1-4FE4-A3B8-E360632DE052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2630488"/>
            <a:ext cx="1485900" cy="885825"/>
            <a:chOff x="5331492" y="2631241"/>
            <a:chExt cx="1486001" cy="885098"/>
          </a:xfrm>
        </p:grpSpPr>
        <p:sp>
          <p:nvSpPr>
            <p:cNvPr id="32821" name="Line 16">
              <a:extLst>
                <a:ext uri="{FF2B5EF4-FFF2-40B4-BE49-F238E27FC236}">
                  <a16:creationId xmlns:a16="http://schemas.microsoft.com/office/drawing/2014/main" id="{C9D00A02-C490-48E8-AFD5-EE655E8F7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5805" y="2898628"/>
              <a:ext cx="2682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2" name="Line 17">
              <a:extLst>
                <a:ext uri="{FF2B5EF4-FFF2-40B4-BE49-F238E27FC236}">
                  <a16:creationId xmlns:a16="http://schemas.microsoft.com/office/drawing/2014/main" id="{980EB8B1-6A6A-4693-849A-0BA72F54D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760" y="2914310"/>
              <a:ext cx="293550" cy="29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3" name="Text Box 24">
              <a:extLst>
                <a:ext uri="{FF2B5EF4-FFF2-40B4-BE49-F238E27FC236}">
                  <a16:creationId xmlns:a16="http://schemas.microsoft.com/office/drawing/2014/main" id="{9BB9A165-1F38-45C6-9D90-66F847E1A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342" y="2660503"/>
              <a:ext cx="33042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E17F073A-FE12-4DF4-9794-B2AC25CFA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0422" y="2631241"/>
              <a:ext cx="278149" cy="368300"/>
              <a:chOff x="4119" y="1829"/>
              <a:chExt cx="234" cy="310"/>
            </a:xfrm>
            <a:noFill/>
          </p:grpSpPr>
          <p:sp>
            <p:nvSpPr>
              <p:cNvPr id="53" name="Oval 67">
                <a:extLst>
                  <a:ext uri="{FF2B5EF4-FFF2-40B4-BE49-F238E27FC236}">
                    <a16:creationId xmlns:a16="http://schemas.microsoft.com/office/drawing/2014/main" id="{8E599C24-B9D8-4BF3-A3B8-FDBA5A29F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54" name="Text Box 68">
                <a:extLst>
                  <a:ext uri="{FF2B5EF4-FFF2-40B4-BE49-F238E27FC236}">
                    <a16:creationId xmlns:a16="http://schemas.microsoft.com/office/drawing/2014/main" id="{C096F45B-792B-4A96-8B1F-D58519282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*</a:t>
                </a:r>
              </a:p>
            </p:txBody>
          </p:sp>
        </p:grpSp>
        <p:sp>
          <p:nvSpPr>
            <p:cNvPr id="56" name="Oval 72">
              <a:extLst>
                <a:ext uri="{FF2B5EF4-FFF2-40B4-BE49-F238E27FC236}">
                  <a16:creationId xmlns:a16="http://schemas.microsoft.com/office/drawing/2014/main" id="{49DB0A85-1D5C-4695-B134-0C8D3381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492" y="3168961"/>
              <a:ext cx="269893" cy="2696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73">
              <a:extLst>
                <a:ext uri="{FF2B5EF4-FFF2-40B4-BE49-F238E27FC236}">
                  <a16:creationId xmlns:a16="http://schemas.microsoft.com/office/drawing/2014/main" id="{CDA5CEE3-8672-47DF-9F8E-81C3E99A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335" y="3176893"/>
              <a:ext cx="269893" cy="2696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7" name="矩形 60">
              <a:extLst>
                <a:ext uri="{FF2B5EF4-FFF2-40B4-BE49-F238E27FC236}">
                  <a16:creationId xmlns:a16="http://schemas.microsoft.com/office/drawing/2014/main" id="{09DD7DBE-1592-4EA3-8069-09F25A69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805" y="3114528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8" name="矩形 61">
              <a:extLst>
                <a:ext uri="{FF2B5EF4-FFF2-40B4-BE49-F238E27FC236}">
                  <a16:creationId xmlns:a16="http://schemas.microsoft.com/office/drawing/2014/main" id="{E3667C0F-7012-4869-B135-63D4A59A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929" y="3170090"/>
              <a:ext cx="27956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64" name="Rectangle 33">
            <a:extLst>
              <a:ext uri="{FF2B5EF4-FFF2-40B4-BE49-F238E27FC236}">
                <a16:creationId xmlns:a16="http://schemas.microsoft.com/office/drawing/2014/main" id="{6F4AE8CF-216E-4E21-A3A1-5245C55B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8028979-D765-42D7-B4E2-4DDC94478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2773" name="Rectangle 16">
            <a:extLst>
              <a:ext uri="{FF2B5EF4-FFF2-40B4-BE49-F238E27FC236}">
                <a16:creationId xmlns:a16="http://schemas.microsoft.com/office/drawing/2014/main" id="{8100F0E2-1E01-4F0A-A334-5BD1F52F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84413"/>
            <a:ext cx="5143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7EEEF90-E1A1-4B77-A194-569910D5D753}"/>
              </a:ext>
            </a:extLst>
          </p:cNvPr>
          <p:cNvCxnSpPr/>
          <p:nvPr/>
        </p:nvCxnSpPr>
        <p:spPr>
          <a:xfrm>
            <a:off x="1954213" y="30765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631BD21-255E-4C16-9C78-5C7D93D379DE}"/>
              </a:ext>
            </a:extLst>
          </p:cNvPr>
          <p:cNvCxnSpPr/>
          <p:nvPr/>
        </p:nvCxnSpPr>
        <p:spPr>
          <a:xfrm>
            <a:off x="1954213" y="4156075"/>
            <a:ext cx="6016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8" name="组合 10">
            <a:extLst>
              <a:ext uri="{FF2B5EF4-FFF2-40B4-BE49-F238E27FC236}">
                <a16:creationId xmlns:a16="http://schemas.microsoft.com/office/drawing/2014/main" id="{173C102A-C0D5-47B7-B09B-6273298410DF}"/>
              </a:ext>
            </a:extLst>
          </p:cNvPr>
          <p:cNvGrpSpPr>
            <a:grpSpLocks/>
          </p:cNvGrpSpPr>
          <p:nvPr/>
        </p:nvGrpSpPr>
        <p:grpSpPr bwMode="auto">
          <a:xfrm>
            <a:off x="5011738" y="2130425"/>
            <a:ext cx="998537" cy="847725"/>
            <a:chOff x="5011475" y="2130105"/>
            <a:chExt cx="998284" cy="847385"/>
          </a:xfrm>
        </p:grpSpPr>
        <p:sp>
          <p:nvSpPr>
            <p:cNvPr id="69" name="Oval 72">
              <a:extLst>
                <a:ext uri="{FF2B5EF4-FFF2-40B4-BE49-F238E27FC236}">
                  <a16:creationId xmlns:a16="http://schemas.microsoft.com/office/drawing/2014/main" id="{1B706F5A-AA5F-42D7-B1E7-176FB42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475" y="2685507"/>
              <a:ext cx="269807" cy="2697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4" name="矩形 69">
              <a:extLst>
                <a:ext uri="{FF2B5EF4-FFF2-40B4-BE49-F238E27FC236}">
                  <a16:creationId xmlns:a16="http://schemas.microsoft.com/office/drawing/2014/main" id="{FEC6A30C-3F17-427B-BA02-FF59E2A8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788" y="2631241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5" name="Line 16">
              <a:extLst>
                <a:ext uri="{FF2B5EF4-FFF2-40B4-BE49-F238E27FC236}">
                  <a16:creationId xmlns:a16="http://schemas.microsoft.com/office/drawing/2014/main" id="{CD64E107-455E-415F-A526-B52BAE4C0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0448" y="2390972"/>
              <a:ext cx="268287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6" name="Line 17">
              <a:extLst>
                <a:ext uri="{FF2B5EF4-FFF2-40B4-BE49-F238E27FC236}">
                  <a16:creationId xmlns:a16="http://schemas.microsoft.com/office/drawing/2014/main" id="{F802DF44-5213-49AB-B548-164BADA2C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524" y="2390972"/>
              <a:ext cx="228602" cy="277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4" name="Group 66">
              <a:extLst>
                <a:ext uri="{FF2B5EF4-FFF2-40B4-BE49-F238E27FC236}">
                  <a16:creationId xmlns:a16="http://schemas.microsoft.com/office/drawing/2014/main" id="{FD0C21C0-C532-4EA9-9A7C-9F0FAFBCD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4376" y="2130105"/>
              <a:ext cx="715383" cy="479745"/>
              <a:chOff x="4121" y="1863"/>
              <a:chExt cx="410" cy="285"/>
            </a:xfrm>
            <a:noFill/>
          </p:grpSpPr>
          <p:sp>
            <p:nvSpPr>
              <p:cNvPr id="75" name="Oval 67">
                <a:extLst>
                  <a:ext uri="{FF2B5EF4-FFF2-40B4-BE49-F238E27FC236}">
                    <a16:creationId xmlns:a16="http://schemas.microsoft.com/office/drawing/2014/main" id="{779A3C93-D541-45E2-99BC-E619C1C33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76" name="Text Box 68">
                <a:extLst>
                  <a:ext uri="{FF2B5EF4-FFF2-40B4-BE49-F238E27FC236}">
                    <a16:creationId xmlns:a16="http://schemas.microsoft.com/office/drawing/2014/main" id="{7A582004-AA12-4653-B056-AFECDFB5F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8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=[]</a:t>
                </a:r>
              </a:p>
            </p:txBody>
          </p:sp>
        </p:grpSp>
        <p:sp>
          <p:nvSpPr>
            <p:cNvPr id="32818" name="矩形 76">
              <a:extLst>
                <a:ext uri="{FF2B5EF4-FFF2-40B4-BE49-F238E27FC236}">
                  <a16:creationId xmlns:a16="http://schemas.microsoft.com/office/drawing/2014/main" id="{D5089EBC-BD87-46A1-A14C-83F435F7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70" y="2135383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779" name="组合 14">
            <a:extLst>
              <a:ext uri="{FF2B5EF4-FFF2-40B4-BE49-F238E27FC236}">
                <a16:creationId xmlns:a16="http://schemas.microsoft.com/office/drawing/2014/main" id="{8B589169-D972-4D8C-84E6-CBA391D50014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2143125"/>
            <a:ext cx="1617663" cy="614363"/>
            <a:chOff x="5225787" y="2142556"/>
            <a:chExt cx="1618085" cy="615125"/>
          </a:xfrm>
        </p:grpSpPr>
        <p:sp>
          <p:nvSpPr>
            <p:cNvPr id="32810" name="Line 16">
              <a:extLst>
                <a:ext uri="{FF2B5EF4-FFF2-40B4-BE49-F238E27FC236}">
                  <a16:creationId xmlns:a16="http://schemas.microsoft.com/office/drawing/2014/main" id="{24FB79BB-61A9-413C-831C-35BA861EE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5787" y="2403423"/>
              <a:ext cx="915393" cy="270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1" name="Line 17">
              <a:extLst>
                <a:ext uri="{FF2B5EF4-FFF2-40B4-BE49-F238E27FC236}">
                  <a16:creationId xmlns:a16="http://schemas.microsoft.com/office/drawing/2014/main" id="{461DF3FE-0EE6-4EA0-B9DB-A87E35B1D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5969" y="2403423"/>
              <a:ext cx="497903" cy="354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" name="Group 66">
              <a:extLst>
                <a:ext uri="{FF2B5EF4-FFF2-40B4-BE49-F238E27FC236}">
                  <a16:creationId xmlns:a16="http://schemas.microsoft.com/office/drawing/2014/main" id="{2FB9ED93-4778-4FC7-A0E8-85F89078A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822" y="2142556"/>
              <a:ext cx="715383" cy="479745"/>
              <a:chOff x="4121" y="1863"/>
              <a:chExt cx="410" cy="285"/>
            </a:xfrm>
            <a:noFill/>
          </p:grpSpPr>
          <p:sp>
            <p:nvSpPr>
              <p:cNvPr id="88" name="Oval 67">
                <a:extLst>
                  <a:ext uri="{FF2B5EF4-FFF2-40B4-BE49-F238E27FC236}">
                    <a16:creationId xmlns:a16="http://schemas.microsoft.com/office/drawing/2014/main" id="{5D34601C-3361-4AF8-B769-43A1EA64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9" name="Text Box 68">
                <a:extLst>
                  <a:ext uri="{FF2B5EF4-FFF2-40B4-BE49-F238E27FC236}">
                    <a16:creationId xmlns:a16="http://schemas.microsoft.com/office/drawing/2014/main" id="{A5F85EE0-7F6F-4EBE-B7B3-E4EDAACC1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8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=[]</a:t>
                </a:r>
              </a:p>
            </p:txBody>
          </p:sp>
        </p:grpSp>
      </p:grpSp>
      <p:sp>
        <p:nvSpPr>
          <p:cNvPr id="32780" name="矩形 89">
            <a:extLst>
              <a:ext uri="{FF2B5EF4-FFF2-40B4-BE49-F238E27FC236}">
                <a16:creationId xmlns:a16="http://schemas.microsoft.com/office/drawing/2014/main" id="{FFEB84D1-6F98-4493-8210-63F68683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2147888"/>
            <a:ext cx="279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grpSp>
        <p:nvGrpSpPr>
          <p:cNvPr id="32781" name="组合 15">
            <a:extLst>
              <a:ext uri="{FF2B5EF4-FFF2-40B4-BE49-F238E27FC236}">
                <a16:creationId xmlns:a16="http://schemas.microsoft.com/office/drawing/2014/main" id="{94116ACD-D4EE-4B7B-81C4-357A3CD36858}"/>
              </a:ext>
            </a:extLst>
          </p:cNvPr>
          <p:cNvGrpSpPr>
            <a:grpSpLocks/>
          </p:cNvGrpSpPr>
          <p:nvPr/>
        </p:nvGrpSpPr>
        <p:grpSpPr bwMode="auto">
          <a:xfrm>
            <a:off x="5100638" y="1517650"/>
            <a:ext cx="1016000" cy="1179513"/>
            <a:chOff x="5100602" y="1518369"/>
            <a:chExt cx="1015296" cy="1178532"/>
          </a:xfrm>
        </p:grpSpPr>
        <p:sp>
          <p:nvSpPr>
            <p:cNvPr id="32806" name="Line 16">
              <a:extLst>
                <a:ext uri="{FF2B5EF4-FFF2-40B4-BE49-F238E27FC236}">
                  <a16:creationId xmlns:a16="http://schemas.microsoft.com/office/drawing/2014/main" id="{50FF6421-C6F4-43BB-8671-E8F0CE09A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0602" y="1869896"/>
              <a:ext cx="255065" cy="798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3" name="Group 66">
              <a:extLst>
                <a:ext uri="{FF2B5EF4-FFF2-40B4-BE49-F238E27FC236}">
                  <a16:creationId xmlns:a16="http://schemas.microsoft.com/office/drawing/2014/main" id="{CD0200B8-A893-461B-8316-D0131A37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5901" y="1518369"/>
              <a:ext cx="715383" cy="351813"/>
              <a:chOff x="4121" y="1863"/>
              <a:chExt cx="410" cy="209"/>
            </a:xfrm>
            <a:noFill/>
          </p:grpSpPr>
          <p:sp>
            <p:nvSpPr>
              <p:cNvPr id="94" name="Oval 67">
                <a:extLst>
                  <a:ext uri="{FF2B5EF4-FFF2-40B4-BE49-F238E27FC236}">
                    <a16:creationId xmlns:a16="http://schemas.microsoft.com/office/drawing/2014/main" id="{8A961590-7D78-469A-9072-C0573A13C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95" name="Text Box 68">
                <a:extLst>
                  <a:ext uri="{FF2B5EF4-FFF2-40B4-BE49-F238E27FC236}">
                    <a16:creationId xmlns:a16="http://schemas.microsoft.com/office/drawing/2014/main" id="{A1259FD4-15CC-4F6E-8581-C1500C8C8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[]=</a:t>
                </a:r>
              </a:p>
            </p:txBody>
          </p:sp>
        </p:grpSp>
        <p:sp>
          <p:nvSpPr>
            <p:cNvPr id="32808" name="Line 16">
              <a:extLst>
                <a:ext uri="{FF2B5EF4-FFF2-40B4-BE49-F238E27FC236}">
                  <a16:creationId xmlns:a16="http://schemas.microsoft.com/office/drawing/2014/main" id="{14E9251B-4415-4E6C-A300-54D404037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77969" y="1826989"/>
              <a:ext cx="437929" cy="351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7B957583-9B8C-4CA0-B52D-83509EDA95A0}"/>
                </a:ext>
              </a:extLst>
            </p:cNvPr>
            <p:cNvSpPr/>
            <p:nvPr/>
          </p:nvSpPr>
          <p:spPr>
            <a:xfrm>
              <a:off x="5509893" y="1886363"/>
              <a:ext cx="520339" cy="810538"/>
            </a:xfrm>
            <a:custGeom>
              <a:avLst/>
              <a:gdLst>
                <a:gd name="connsiteX0" fmla="*/ 0 w 520006"/>
                <a:gd name="connsiteY0" fmla="*/ 0 h 810228"/>
                <a:gd name="connsiteX1" fmla="*/ 486137 w 520006"/>
                <a:gd name="connsiteY1" fmla="*/ 451413 h 810228"/>
                <a:gd name="connsiteX2" fmla="*/ 439838 w 520006"/>
                <a:gd name="connsiteY2" fmla="*/ 810228 h 8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006" h="810228">
                  <a:moveTo>
                    <a:pt x="0" y="0"/>
                  </a:moveTo>
                  <a:cubicBezTo>
                    <a:pt x="206415" y="158187"/>
                    <a:pt x="412831" y="316375"/>
                    <a:pt x="486137" y="451413"/>
                  </a:cubicBezTo>
                  <a:cubicBezTo>
                    <a:pt x="559443" y="586451"/>
                    <a:pt x="499640" y="698339"/>
                    <a:pt x="439838" y="8102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2782" name="Text Box 20">
            <a:extLst>
              <a:ext uri="{FF2B5EF4-FFF2-40B4-BE49-F238E27FC236}">
                <a16:creationId xmlns:a16="http://schemas.microsoft.com/office/drawing/2014/main" id="{0CE8046D-E77B-4C96-9345-B5FBE7A2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1995488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killed</a:t>
            </a:r>
            <a:endParaRPr kumimoji="1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3" name="Text Box 20">
            <a:extLst>
              <a:ext uri="{FF2B5EF4-FFF2-40B4-BE49-F238E27FC236}">
                <a16:creationId xmlns:a16="http://schemas.microsoft.com/office/drawing/2014/main" id="{79AC5CB4-F03B-487F-9F90-536572E9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995488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killed</a:t>
            </a:r>
            <a:endParaRPr kumimoji="1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4" name="矩形 5">
            <a:extLst>
              <a:ext uri="{FF2B5EF4-FFF2-40B4-BE49-F238E27FC236}">
                <a16:creationId xmlns:a16="http://schemas.microsoft.com/office/drawing/2014/main" id="{39B66E43-F33B-4107-ACF7-A9B5D7AB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2652713"/>
            <a:ext cx="40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2785" name="矩形 6">
            <a:extLst>
              <a:ext uri="{FF2B5EF4-FFF2-40B4-BE49-F238E27FC236}">
                <a16:creationId xmlns:a16="http://schemas.microsoft.com/office/drawing/2014/main" id="{10E0652B-5257-4B8E-9A72-3841CF451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6638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786" name="组合 16">
            <a:extLst>
              <a:ext uri="{FF2B5EF4-FFF2-40B4-BE49-F238E27FC236}">
                <a16:creationId xmlns:a16="http://schemas.microsoft.com/office/drawing/2014/main" id="{8646D408-88F3-4A4E-9708-53F3B6D0AFFC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906463"/>
            <a:ext cx="2146300" cy="1812925"/>
            <a:chOff x="4931775" y="905991"/>
            <a:chExt cx="2146180" cy="1814060"/>
          </a:xfrm>
        </p:grpSpPr>
        <p:sp>
          <p:nvSpPr>
            <p:cNvPr id="32802" name="Line 17">
              <a:extLst>
                <a:ext uri="{FF2B5EF4-FFF2-40B4-BE49-F238E27FC236}">
                  <a16:creationId xmlns:a16="http://schemas.microsoft.com/office/drawing/2014/main" id="{AC5AB90C-929D-4D75-AE86-5173BCEDA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8430" y="1224140"/>
              <a:ext cx="427286" cy="1463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9" name="Group 66">
              <a:extLst>
                <a:ext uri="{FF2B5EF4-FFF2-40B4-BE49-F238E27FC236}">
                  <a16:creationId xmlns:a16="http://schemas.microsoft.com/office/drawing/2014/main" id="{D9334D05-E431-444D-9145-2C6155444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4104" y="905991"/>
              <a:ext cx="715383" cy="351813"/>
              <a:chOff x="4121" y="1863"/>
              <a:chExt cx="410" cy="209"/>
            </a:xfrm>
            <a:noFill/>
          </p:grpSpPr>
          <p:sp>
            <p:nvSpPr>
              <p:cNvPr id="100" name="Oval 67">
                <a:extLst>
                  <a:ext uri="{FF2B5EF4-FFF2-40B4-BE49-F238E27FC236}">
                    <a16:creationId xmlns:a16="http://schemas.microsoft.com/office/drawing/2014/main" id="{044E547B-41A8-40BA-992F-16868C1B7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1" name="Text Box 68">
                <a:extLst>
                  <a:ext uri="{FF2B5EF4-FFF2-40B4-BE49-F238E27FC236}">
                    <a16:creationId xmlns:a16="http://schemas.microsoft.com/office/drawing/2014/main" id="{ACE10B54-5136-409B-A74C-DDA29F1D3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1" y="1863"/>
                <a:ext cx="410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[]=</a:t>
                </a:r>
              </a:p>
            </p:txBody>
          </p:sp>
        </p:grp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9AF3429A-97CE-43CB-8C9C-4B9D27BF1299}"/>
                </a:ext>
              </a:extLst>
            </p:cNvPr>
            <p:cNvSpPr/>
            <p:nvPr/>
          </p:nvSpPr>
          <p:spPr>
            <a:xfrm>
              <a:off x="4931775" y="1161738"/>
              <a:ext cx="1214369" cy="1558313"/>
            </a:xfrm>
            <a:custGeom>
              <a:avLst/>
              <a:gdLst>
                <a:gd name="connsiteX0" fmla="*/ 1214382 w 1214382"/>
                <a:gd name="connsiteY0" fmla="*/ 30016 h 1557875"/>
                <a:gd name="connsiteX1" fmla="*/ 103212 w 1214382"/>
                <a:gd name="connsiteY1" fmla="*/ 203637 h 1557875"/>
                <a:gd name="connsiteX2" fmla="*/ 114787 w 1214382"/>
                <a:gd name="connsiteY2" fmla="*/ 1557875 h 155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382" h="1557875">
                  <a:moveTo>
                    <a:pt x="1214382" y="30016"/>
                  </a:moveTo>
                  <a:cubicBezTo>
                    <a:pt x="750430" y="-10495"/>
                    <a:pt x="286478" y="-51006"/>
                    <a:pt x="103212" y="203637"/>
                  </a:cubicBezTo>
                  <a:cubicBezTo>
                    <a:pt x="-80054" y="458280"/>
                    <a:pt x="17366" y="1008077"/>
                    <a:pt x="114787" y="15578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89294F0C-0E1A-4289-B0B1-07854F798542}"/>
                </a:ext>
              </a:extLst>
            </p:cNvPr>
            <p:cNvSpPr/>
            <p:nvPr/>
          </p:nvSpPr>
          <p:spPr>
            <a:xfrm>
              <a:off x="5717543" y="1122026"/>
              <a:ext cx="1360412" cy="1158012"/>
            </a:xfrm>
            <a:custGeom>
              <a:avLst/>
              <a:gdLst>
                <a:gd name="connsiteX0" fmla="*/ 787078 w 1360061"/>
                <a:gd name="connsiteY0" fmla="*/ 0 h 1157469"/>
                <a:gd name="connsiteX1" fmla="*/ 1331088 w 1360061"/>
                <a:gd name="connsiteY1" fmla="*/ 405114 h 1157469"/>
                <a:gd name="connsiteX2" fmla="*/ 0 w 1360061"/>
                <a:gd name="connsiteY2" fmla="*/ 1157469 h 115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061" h="1157469">
                  <a:moveTo>
                    <a:pt x="787078" y="0"/>
                  </a:moveTo>
                  <a:cubicBezTo>
                    <a:pt x="1124673" y="106101"/>
                    <a:pt x="1462268" y="212203"/>
                    <a:pt x="1331088" y="405114"/>
                  </a:cubicBezTo>
                  <a:cubicBezTo>
                    <a:pt x="1199908" y="598026"/>
                    <a:pt x="599954" y="877747"/>
                    <a:pt x="0" y="11574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E4AB7E-27C1-4CFE-99A4-B21CC2A8E444}"/>
              </a:ext>
            </a:extLst>
          </p:cNvPr>
          <p:cNvCxnSpPr/>
          <p:nvPr/>
        </p:nvCxnSpPr>
        <p:spPr>
          <a:xfrm flipH="1">
            <a:off x="2554288" y="2420938"/>
            <a:ext cx="35877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3411864-46BE-4DDC-A682-BF16DFB86325}"/>
              </a:ext>
            </a:extLst>
          </p:cNvPr>
          <p:cNvCxnSpPr/>
          <p:nvPr/>
        </p:nvCxnSpPr>
        <p:spPr>
          <a:xfrm flipH="1">
            <a:off x="2555875" y="2716213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7BCB466-DCB3-4C43-ACDD-C16E87BB4B5E}"/>
              </a:ext>
            </a:extLst>
          </p:cNvPr>
          <p:cNvCxnSpPr/>
          <p:nvPr/>
        </p:nvCxnSpPr>
        <p:spPr>
          <a:xfrm flipH="1">
            <a:off x="2555875" y="3219450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90" name="组合 13">
            <a:extLst>
              <a:ext uri="{FF2B5EF4-FFF2-40B4-BE49-F238E27FC236}">
                <a16:creationId xmlns:a16="http://schemas.microsoft.com/office/drawing/2014/main" id="{4ED6A393-CB1B-4AAB-9712-A8877659ECBD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2649538"/>
            <a:ext cx="2147888" cy="860425"/>
            <a:chOff x="5534747" y="2649848"/>
            <a:chExt cx="2146842" cy="860860"/>
          </a:xfrm>
        </p:grpSpPr>
        <p:grpSp>
          <p:nvGrpSpPr>
            <p:cNvPr id="78" name="Group 66">
              <a:extLst>
                <a:ext uri="{FF2B5EF4-FFF2-40B4-BE49-F238E27FC236}">
                  <a16:creationId xmlns:a16="http://schemas.microsoft.com/office/drawing/2014/main" id="{F6AEF07F-8F9B-449B-81C3-E50757737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3029" y="2668784"/>
              <a:ext cx="278149" cy="368300"/>
              <a:chOff x="4119" y="1829"/>
              <a:chExt cx="234" cy="310"/>
            </a:xfrm>
            <a:noFill/>
          </p:grpSpPr>
          <p:sp>
            <p:nvSpPr>
              <p:cNvPr id="79" name="Oval 67">
                <a:extLst>
                  <a:ext uri="{FF2B5EF4-FFF2-40B4-BE49-F238E27FC236}">
                    <a16:creationId xmlns:a16="http://schemas.microsoft.com/office/drawing/2014/main" id="{B2B24AF3-7737-407B-8E9A-44E8D0D0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888"/>
                <a:ext cx="203" cy="1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0" name="Text Box 68">
                <a:extLst>
                  <a:ext uri="{FF2B5EF4-FFF2-40B4-BE49-F238E27FC236}">
                    <a16:creationId xmlns:a16="http://schemas.microsoft.com/office/drawing/2014/main" id="{519318E2-DBDB-4E87-9095-216F40A0F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" y="1829"/>
                <a:ext cx="145" cy="3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*</a:t>
                </a:r>
              </a:p>
            </p:txBody>
          </p:sp>
        </p:grpSp>
        <p:sp>
          <p:nvSpPr>
            <p:cNvPr id="32797" name="Line 17">
              <a:extLst>
                <a:ext uri="{FF2B5EF4-FFF2-40B4-BE49-F238E27FC236}">
                  <a16:creationId xmlns:a16="http://schemas.microsoft.com/office/drawing/2014/main" id="{C49A869F-CD50-4F00-AFEA-F1D610A3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8429" y="2955091"/>
              <a:ext cx="190871" cy="207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Oval 73">
              <a:extLst>
                <a:ext uri="{FF2B5EF4-FFF2-40B4-BE49-F238E27FC236}">
                  <a16:creationId xmlns:a16="http://schemas.microsoft.com/office/drawing/2014/main" id="{EBE6AB73-7B19-4730-961A-BB5023C5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704" y="3170811"/>
              <a:ext cx="269744" cy="2700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27000" tIns="34290" rIns="68580" bIns="3429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9" name="矩形 82">
              <a:extLst>
                <a:ext uri="{FF2B5EF4-FFF2-40B4-BE49-F238E27FC236}">
                  <a16:creationId xmlns:a16="http://schemas.microsoft.com/office/drawing/2014/main" id="{23D4E413-8F04-4BA5-994C-03DA0684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2025" y="3164459"/>
              <a:ext cx="27956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2800" name="Text Box 24">
              <a:extLst>
                <a:ext uri="{FF2B5EF4-FFF2-40B4-BE49-F238E27FC236}">
                  <a16:creationId xmlns:a16="http://schemas.microsoft.com/office/drawing/2014/main" id="{750FB06C-9AE8-44E7-A840-35854746A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790" y="2649848"/>
              <a:ext cx="29531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32801" name="Line 18">
              <a:extLst>
                <a:ext uri="{FF2B5EF4-FFF2-40B4-BE49-F238E27FC236}">
                  <a16:creationId xmlns:a16="http://schemas.microsoft.com/office/drawing/2014/main" id="{D6F0BA0B-5CE8-4555-9557-FF6B190EE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4747" y="2919690"/>
              <a:ext cx="1262653" cy="275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8580" tIns="34290" rIns="68580" bIns="3429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9F85A51-648D-4620-B560-746EC014BFE1}"/>
              </a:ext>
            </a:extLst>
          </p:cNvPr>
          <p:cNvCxnSpPr/>
          <p:nvPr/>
        </p:nvCxnSpPr>
        <p:spPr>
          <a:xfrm flipH="1">
            <a:off x="2554288" y="3436863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F36B3AD-29DA-494C-AD43-BE65EB748D52}"/>
              </a:ext>
            </a:extLst>
          </p:cNvPr>
          <p:cNvCxnSpPr/>
          <p:nvPr/>
        </p:nvCxnSpPr>
        <p:spPr>
          <a:xfrm flipH="1">
            <a:off x="2555875" y="3724275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5ADA7C6-6569-4F71-858F-766DB93FDAD2}"/>
              </a:ext>
            </a:extLst>
          </p:cNvPr>
          <p:cNvCxnSpPr/>
          <p:nvPr/>
        </p:nvCxnSpPr>
        <p:spPr>
          <a:xfrm flipH="1">
            <a:off x="2555875" y="4300538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33">
            <a:extLst>
              <a:ext uri="{FF2B5EF4-FFF2-40B4-BE49-F238E27FC236}">
                <a16:creationId xmlns:a16="http://schemas.microsoft.com/office/drawing/2014/main" id="{5886634C-8B73-4A10-9E95-1FF1C577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279650"/>
            <a:ext cx="1189038" cy="1889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68580" tIns="0" rIns="68580" bIns="0"/>
          <a:lstStyle/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= 4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] =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A54AEA2-1195-4742-971A-57C849F386D0}"/>
              </a:ext>
            </a:extLst>
          </p:cNvPr>
          <p:cNvCxnSpPr/>
          <p:nvPr/>
        </p:nvCxnSpPr>
        <p:spPr>
          <a:xfrm flipH="1">
            <a:off x="2555875" y="4516438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78B1A76-2CD2-4896-92BB-49041270B2DA}"/>
              </a:ext>
            </a:extLst>
          </p:cNvPr>
          <p:cNvCxnSpPr/>
          <p:nvPr/>
        </p:nvCxnSpPr>
        <p:spPr>
          <a:xfrm flipH="1">
            <a:off x="2554288" y="2954627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标注: 弯曲线形 76">
            <a:extLst>
              <a:ext uri="{FF2B5EF4-FFF2-40B4-BE49-F238E27FC236}">
                <a16:creationId xmlns:a16="http://schemas.microsoft.com/office/drawing/2014/main" id="{6BD8095F-8F49-46EC-BD53-CF52A66D7A57}"/>
              </a:ext>
            </a:extLst>
          </p:cNvPr>
          <p:cNvSpPr/>
          <p:nvPr/>
        </p:nvSpPr>
        <p:spPr>
          <a:xfrm>
            <a:off x="1398758" y="966901"/>
            <a:ext cx="3307546" cy="693227"/>
          </a:xfrm>
          <a:prstGeom prst="borderCallout2">
            <a:avLst>
              <a:gd name="adj1" fmla="val 18750"/>
              <a:gd name="adj2" fmla="val 99382"/>
              <a:gd name="adj3" fmla="val 18750"/>
              <a:gd name="adj4" fmla="val 105131"/>
              <a:gd name="adj5" fmla="val 90101"/>
              <a:gd name="adj6" fmla="val 1179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该结点的创建将</a:t>
            </a:r>
            <a:r>
              <a:rPr lang="zh-CN" altLang="en-US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杀死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所有已经建立的、其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依赖于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9C80E7B-C597-4FCD-BB0E-674C4236B9F3}"/>
              </a:ext>
            </a:extLst>
          </p:cNvPr>
          <p:cNvCxnSpPr/>
          <p:nvPr/>
        </p:nvCxnSpPr>
        <p:spPr>
          <a:xfrm flipH="1">
            <a:off x="2554288" y="4011910"/>
            <a:ext cx="36036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1364DC5-F858-4BF8-8312-71327C4A2FC3}"/>
              </a:ext>
            </a:extLst>
          </p:cNvPr>
          <p:cNvSpPr txBox="1"/>
          <p:nvPr/>
        </p:nvSpPr>
        <p:spPr>
          <a:xfrm>
            <a:off x="6227764" y="3590418"/>
            <a:ext cx="2520700" cy="14837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一个被杀死的结点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不能再获得任何定值变量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，也就是说，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该节点对应的表达式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不可能成为一个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公共子表达式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6221A90-9F00-4D97-9E2D-C9BCF4945121}"/>
              </a:ext>
            </a:extLst>
          </p:cNvPr>
          <p:cNvCxnSpPr/>
          <p:nvPr/>
        </p:nvCxnSpPr>
        <p:spPr>
          <a:xfrm>
            <a:off x="1182688" y="3363913"/>
            <a:ext cx="850900" cy="7921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5">
            <a:extLst>
              <a:ext uri="{FF2B5EF4-FFF2-40B4-BE49-F238E27FC236}">
                <a16:creationId xmlns:a16="http://schemas.microsoft.com/office/drawing/2014/main" id="{AEDD3122-FA24-4673-BA82-19378BB7D79B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3000375"/>
            <a:ext cx="2144713" cy="646113"/>
            <a:chOff x="50243" y="3359705"/>
            <a:chExt cx="2145493" cy="64633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AA876DF-80AC-481C-857A-1D744A674A32}"/>
                </a:ext>
              </a:extLst>
            </p:cNvPr>
            <p:cNvSpPr/>
            <p:nvPr/>
          </p:nvSpPr>
          <p:spPr>
            <a:xfrm>
              <a:off x="50243" y="3359705"/>
              <a:ext cx="1137063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局部公共子表达式</a:t>
              </a:r>
              <a:endParaRPr lang="en-US" altLang="zh-CN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83D9454-4B8F-4606-B993-163B62722E1F}"/>
                </a:ext>
              </a:extLst>
            </p:cNvPr>
            <p:cNvCxnSpPr/>
            <p:nvPr/>
          </p:nvCxnSpPr>
          <p:spPr>
            <a:xfrm flipV="1">
              <a:off x="1192071" y="3435931"/>
              <a:ext cx="1003665" cy="24455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  <p:bldP spid="32782" grpId="0" uiExpand="1"/>
      <p:bldP spid="32783" grpId="0" uiExpand="1"/>
      <p:bldP spid="32784" grpId="0"/>
      <p:bldP spid="32785" grpId="0" uiExpand="1"/>
      <p:bldP spid="115" grpId="0" uiExpand="1" build="allAtOnce" animBg="1"/>
      <p:bldP spid="77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8E197908-1AF5-419F-A2AC-B6ACC7D2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65363"/>
            <a:ext cx="1189037" cy="2403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8580" tIns="0" rIns="68580" bIns="0"/>
          <a:lstStyle/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= 4 </a:t>
            </a:r>
            <a:r>
              <a:rPr lang="en-US" altLang="zh-CN" dirty="0">
                <a:solidFill>
                  <a:prstClr val="black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j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just">
              <a:lnSpc>
                <a:spcPct val="96000"/>
              </a:lnSpc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[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] 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  <a:p>
            <a:pPr algn="just">
              <a:lnSpc>
                <a:spcPct val="96000"/>
              </a:lnSpc>
              <a:defRPr/>
            </a:pP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</a:rPr>
              <a:t>goto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34819" name="组合 49">
            <a:extLst>
              <a:ext uri="{FF2B5EF4-FFF2-40B4-BE49-F238E27FC236}">
                <a16:creationId xmlns:a16="http://schemas.microsoft.com/office/drawing/2014/main" id="{26707B9A-6841-4AC1-BEBC-72325329D0E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95263"/>
            <a:ext cx="6719887" cy="4443412"/>
            <a:chOff x="1071538" y="195263"/>
            <a:chExt cx="6719912" cy="444418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B2FB57D2-568E-4205-B39D-6F6805B1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35" y="212728"/>
              <a:ext cx="1693869" cy="814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m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BD9098D3-0603-46F4-8A9D-31448383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59" y="1351164"/>
              <a:ext cx="1711331" cy="8145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+ 1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 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&lt;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25" name="Rectangle 6">
              <a:extLst>
                <a:ext uri="{FF2B5EF4-FFF2-40B4-BE49-F238E27FC236}">
                  <a16:creationId xmlns:a16="http://schemas.microsoft.com/office/drawing/2014/main" id="{4CD74DDE-C2FA-48F5-86A4-C09F794C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95263"/>
              <a:ext cx="3937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6" name="Rectangle 7">
              <a:extLst>
                <a:ext uri="{FF2B5EF4-FFF2-40B4-BE49-F238E27FC236}">
                  <a16:creationId xmlns:a16="http://schemas.microsoft.com/office/drawing/2014/main" id="{25B5D8BE-2E09-4D16-A614-680923A6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6" y="1258888"/>
              <a:ext cx="62706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26CC7A1A-7895-4DD8-8252-DE630EBC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2500714"/>
              <a:ext cx="1711331" cy="812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27000" rIns="68580" bIns="27000"/>
            <a:lstStyle/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28" name="Line 9">
              <a:extLst>
                <a:ext uri="{FF2B5EF4-FFF2-40B4-BE49-F238E27FC236}">
                  <a16:creationId xmlns:a16="http://schemas.microsoft.com/office/drawing/2014/main" id="{9BE37635-E4CA-45DD-B80D-38BCD0160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103505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829" name="Line 10">
              <a:extLst>
                <a:ext uri="{FF2B5EF4-FFF2-40B4-BE49-F238E27FC236}">
                  <a16:creationId xmlns:a16="http://schemas.microsoft.com/office/drawing/2014/main" id="{07103B36-BFB8-439E-BFE3-1AC9A2DDD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2184400"/>
              <a:ext cx="0" cy="315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BD45C256-7774-43F5-A07F-05BD9E71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23" y="3662966"/>
              <a:ext cx="1725618" cy="3048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5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if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&gt;=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j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goto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31" name="Line 12">
              <a:extLst>
                <a:ext uri="{FF2B5EF4-FFF2-40B4-BE49-F238E27FC236}">
                  <a16:creationId xmlns:a16="http://schemas.microsoft.com/office/drawing/2014/main" id="{FE05EFB7-62BE-486E-AA06-C6C4DFBD3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238" y="3332163"/>
              <a:ext cx="0" cy="319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832" name="Rectangle 14">
              <a:extLst>
                <a:ext uri="{FF2B5EF4-FFF2-40B4-BE49-F238E27FC236}">
                  <a16:creationId xmlns:a16="http://schemas.microsoft.com/office/drawing/2014/main" id="{9DDAB5D7-715F-4FEE-AFD2-7A85101F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23" y="3567113"/>
              <a:ext cx="6254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15">
              <a:extLst>
                <a:ext uri="{FF2B5EF4-FFF2-40B4-BE49-F238E27FC236}">
                  <a16:creationId xmlns:a16="http://schemas.microsoft.com/office/drawing/2014/main" id="{5572E674-BC81-4628-B4DB-46D2189F2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48" y="2408238"/>
              <a:ext cx="628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Rectangle 16">
              <a:extLst>
                <a:ext uri="{FF2B5EF4-FFF2-40B4-BE49-F238E27FC236}">
                  <a16:creationId xmlns:a16="http://schemas.microsoft.com/office/drawing/2014/main" id="{26F0D299-E999-435A-AE84-F940EF544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2283719"/>
              <a:ext cx="5143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5" name="Line 18">
              <a:extLst>
                <a:ext uri="{FF2B5EF4-FFF2-40B4-BE49-F238E27FC236}">
                  <a16:creationId xmlns:a16="http://schemas.microsoft.com/office/drawing/2014/main" id="{430F7CC5-0E60-4E16-ADBD-9945A3213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313" y="3967163"/>
              <a:ext cx="1503362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836" name="Line 19">
              <a:extLst>
                <a:ext uri="{FF2B5EF4-FFF2-40B4-BE49-F238E27FC236}">
                  <a16:creationId xmlns:a16="http://schemas.microsoft.com/office/drawing/2014/main" id="{D0230773-4C73-4405-B671-80EC8BF9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3967163"/>
              <a:ext cx="1487487" cy="293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837" name="Rectangle 20">
              <a:extLst>
                <a:ext uri="{FF2B5EF4-FFF2-40B4-BE49-F238E27FC236}">
                  <a16:creationId xmlns:a16="http://schemas.microsoft.com/office/drawing/2014/main" id="{E10F9733-2EC5-439C-9553-1609D7A8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2067695"/>
              <a:ext cx="627062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8" name="Freeform 21">
              <a:extLst>
                <a:ext uri="{FF2B5EF4-FFF2-40B4-BE49-F238E27FC236}">
                  <a16:creationId xmlns:a16="http://schemas.microsoft.com/office/drawing/2014/main" id="{8F655BE7-AF25-495E-BB90-898579E4D1C5}"/>
                </a:ext>
              </a:extLst>
            </p:cNvPr>
            <p:cNvSpPr>
              <a:spLocks/>
            </p:cNvSpPr>
            <p:nvPr/>
          </p:nvSpPr>
          <p:spPr bwMode="auto">
            <a:xfrm rot="367755">
              <a:off x="2913895" y="1183839"/>
              <a:ext cx="768350" cy="1097720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839" name="Freeform 22">
              <a:extLst>
                <a:ext uri="{FF2B5EF4-FFF2-40B4-BE49-F238E27FC236}">
                  <a16:creationId xmlns:a16="http://schemas.microsoft.com/office/drawing/2014/main" id="{E435B77D-32F7-4A37-9BC2-0640B4265842}"/>
                </a:ext>
              </a:extLst>
            </p:cNvPr>
            <p:cNvSpPr>
              <a:spLocks/>
            </p:cNvSpPr>
            <p:nvPr/>
          </p:nvSpPr>
          <p:spPr bwMode="auto">
            <a:xfrm rot="190181">
              <a:off x="2923094" y="2346797"/>
              <a:ext cx="754062" cy="1106149"/>
            </a:xfrm>
            <a:custGeom>
              <a:avLst/>
              <a:gdLst>
                <a:gd name="T0" fmla="*/ 2147483646 w 722"/>
                <a:gd name="T1" fmla="*/ 2147483646 h 1447"/>
                <a:gd name="T2" fmla="*/ 2147483646 w 722"/>
                <a:gd name="T3" fmla="*/ 2147483646 h 1447"/>
                <a:gd name="T4" fmla="*/ 2147483646 w 722"/>
                <a:gd name="T5" fmla="*/ 2147483646 h 1447"/>
                <a:gd name="T6" fmla="*/ 2147483646 w 722"/>
                <a:gd name="T7" fmla="*/ 2147483646 h 1447"/>
                <a:gd name="T8" fmla="*/ 2147483646 w 722"/>
                <a:gd name="T9" fmla="*/ 2147483646 h 1447"/>
                <a:gd name="T10" fmla="*/ 2147483646 w 722"/>
                <a:gd name="T11" fmla="*/ 2147483646 h 1447"/>
                <a:gd name="T12" fmla="*/ 2147483646 w 722"/>
                <a:gd name="T13" fmla="*/ 2147483646 h 1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2"/>
                <a:gd name="T22" fmla="*/ 0 h 1447"/>
                <a:gd name="T23" fmla="*/ 722 w 722"/>
                <a:gd name="T24" fmla="*/ 1447 h 1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2" h="1447">
                  <a:moveTo>
                    <a:pt x="722" y="1251"/>
                  </a:moveTo>
                  <a:cubicBezTo>
                    <a:pt x="605" y="1349"/>
                    <a:pt x="489" y="1447"/>
                    <a:pt x="392" y="1447"/>
                  </a:cubicBezTo>
                  <a:cubicBezTo>
                    <a:pt x="295" y="1447"/>
                    <a:pt x="203" y="1376"/>
                    <a:pt x="138" y="1251"/>
                  </a:cubicBezTo>
                  <a:cubicBezTo>
                    <a:pt x="73" y="1126"/>
                    <a:pt x="0" y="879"/>
                    <a:pt x="3" y="697"/>
                  </a:cubicBezTo>
                  <a:cubicBezTo>
                    <a:pt x="6" y="515"/>
                    <a:pt x="83" y="272"/>
                    <a:pt x="153" y="157"/>
                  </a:cubicBezTo>
                  <a:cubicBezTo>
                    <a:pt x="223" y="42"/>
                    <a:pt x="338" y="0"/>
                    <a:pt x="423" y="7"/>
                  </a:cubicBezTo>
                  <a:cubicBezTo>
                    <a:pt x="508" y="14"/>
                    <a:pt x="612" y="161"/>
                    <a:pt x="662" y="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AE51F959-2998-4760-BC62-683B5473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2" y="2424501"/>
              <a:ext cx="1308105" cy="22149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0" rIns="6858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12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13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12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14</a:t>
              </a:r>
              <a:endParaRPr lang="en-US" altLang="zh-CN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= 4 </a:t>
              </a:r>
              <a:r>
                <a:rPr lang="en-US" altLang="zh-CN" dirty="0">
                  <a:solidFill>
                    <a:prstClr val="black"/>
                  </a:solidFill>
                  <a:latin typeface="宋体" pitchFamily="2" charset="-122"/>
                </a:rPr>
                <a:t>*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defRPr/>
              </a:pP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[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  <a:r>
                <a:rPr lang="en-US" altLang="zh-CN" i="1" baseline="-30000" dirty="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] = 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93207A7-A503-41C8-A5C8-D518457D2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4821" name="Rectangle 24">
            <a:extLst>
              <a:ext uri="{FF2B5EF4-FFF2-40B4-BE49-F238E27FC236}">
                <a16:creationId xmlns:a16="http://schemas.microsoft.com/office/drawing/2014/main" id="{398C847D-E766-4E2D-A4DC-8C58B025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211388"/>
            <a:ext cx="1292225" cy="248443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627CE196-E791-4A3B-A06D-90332C156455}"/>
              </a:ext>
            </a:extLst>
          </p:cNvPr>
          <p:cNvSpPr/>
          <p:nvPr/>
        </p:nvSpPr>
        <p:spPr>
          <a:xfrm>
            <a:off x="946150" y="793750"/>
            <a:ext cx="2874963" cy="4319588"/>
          </a:xfrm>
          <a:custGeom>
            <a:avLst/>
            <a:gdLst>
              <a:gd name="connsiteX0" fmla="*/ 807738 w 2874532"/>
              <a:gd name="connsiteY0" fmla="*/ 3903406 h 4319190"/>
              <a:gd name="connsiteX1" fmla="*/ 143858 w 2874532"/>
              <a:gd name="connsiteY1" fmla="*/ 3991088 h 4319190"/>
              <a:gd name="connsiteX2" fmla="*/ 269119 w 2874532"/>
              <a:gd name="connsiteY2" fmla="*/ 295910 h 4319190"/>
              <a:gd name="connsiteX3" fmla="*/ 2874532 w 2874532"/>
              <a:gd name="connsiteY3" fmla="*/ 496327 h 43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532" h="4319190">
                <a:moveTo>
                  <a:pt x="807738" y="3903406"/>
                </a:moveTo>
                <a:cubicBezTo>
                  <a:pt x="520683" y="4247871"/>
                  <a:pt x="233628" y="4592337"/>
                  <a:pt x="143858" y="3991088"/>
                </a:cubicBezTo>
                <a:cubicBezTo>
                  <a:pt x="54088" y="3389839"/>
                  <a:pt x="-185993" y="878370"/>
                  <a:pt x="269119" y="295910"/>
                </a:cubicBezTo>
                <a:cubicBezTo>
                  <a:pt x="724231" y="-286550"/>
                  <a:pt x="1799381" y="104888"/>
                  <a:pt x="2874532" y="49632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10897</TotalTime>
  <Words>6852</Words>
  <Application>Microsoft Office PowerPoint</Application>
  <PresentationFormat>全屏显示(16:9)</PresentationFormat>
  <Paragraphs>1656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黑体</vt:lpstr>
      <vt:lpstr>华文楷体</vt:lpstr>
      <vt:lpstr>楷体</vt:lpstr>
      <vt:lpstr>楷体_GB2312</vt:lpstr>
      <vt:lpstr>宋体</vt:lpstr>
      <vt:lpstr>微软雅黑</vt:lpstr>
      <vt:lpstr>arial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6_波形</vt:lpstr>
      <vt:lpstr>7_波形</vt:lpstr>
      <vt:lpstr>3_波形</vt:lpstr>
      <vt:lpstr>1_波形</vt:lpstr>
      <vt:lpstr>PowerPoint 演示文稿</vt:lpstr>
      <vt:lpstr>第19讲（代码优化_4）要点</vt:lpstr>
      <vt:lpstr>PowerPoint 演示文稿</vt:lpstr>
      <vt:lpstr>常用的优化方法</vt:lpstr>
      <vt:lpstr>常用的优化方法</vt:lpstr>
      <vt:lpstr>常用的优化方法</vt:lpstr>
      <vt:lpstr>例</vt:lpstr>
      <vt:lpstr>例</vt:lpstr>
      <vt:lpstr>例</vt:lpstr>
      <vt:lpstr>例</vt:lpstr>
      <vt:lpstr>例</vt:lpstr>
      <vt:lpstr>例</vt:lpstr>
      <vt:lpstr>常用的优化方法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常用的优化方法</vt:lpstr>
      <vt:lpstr>常用的优化方法</vt:lpstr>
      <vt:lpstr>例</vt:lpstr>
      <vt:lpstr>例</vt:lpstr>
      <vt:lpstr>例</vt:lpstr>
      <vt:lpstr>例</vt:lpstr>
      <vt:lpstr>例</vt:lpstr>
      <vt:lpstr>常用的优化方法</vt:lpstr>
      <vt:lpstr>循环不变计算检测算法</vt:lpstr>
      <vt:lpstr>例</vt:lpstr>
      <vt:lpstr>常用的优化方法</vt:lpstr>
      <vt:lpstr>代码外提</vt:lpstr>
      <vt:lpstr>循环不变计算语句 s : x = y + z 移动的条件</vt:lpstr>
      <vt:lpstr>循环不变计算语句 s : x = y + z 移动的条件</vt:lpstr>
      <vt:lpstr>循环不变计算语句 s : x = y + z 移动的条件</vt:lpstr>
      <vt:lpstr>代码移动算法</vt:lpstr>
      <vt:lpstr>例</vt:lpstr>
      <vt:lpstr>例</vt:lpstr>
      <vt:lpstr>常用的优化方法</vt:lpstr>
      <vt:lpstr>归纳变量</vt:lpstr>
      <vt:lpstr>归纳变量</vt:lpstr>
      <vt:lpstr>归纳变量检测算法</vt:lpstr>
      <vt:lpstr>例：归纳变量的检测</vt:lpstr>
      <vt:lpstr>例：归纳变量的检测</vt:lpstr>
      <vt:lpstr>例</vt:lpstr>
      <vt:lpstr>常用的优化方法</vt:lpstr>
      <vt:lpstr>作用于归纳变量的强度削弱算法</vt:lpstr>
      <vt:lpstr>例</vt:lpstr>
      <vt:lpstr>常用的优化方法</vt:lpstr>
      <vt:lpstr>归纳变量的删除</vt:lpstr>
      <vt:lpstr>删除仅用于测试的归纳变量</vt:lpstr>
      <vt:lpstr>例</vt:lpstr>
      <vt:lpstr>PowerPoint 演示文稿</vt:lpstr>
      <vt:lpstr>回边 (Back Edges)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ChenYin</cp:lastModifiedBy>
  <cp:revision>497</cp:revision>
  <cp:lastPrinted>2023-04-24T02:27:00Z</cp:lastPrinted>
  <dcterms:created xsi:type="dcterms:W3CDTF">2016-10-28T05:40:46Z</dcterms:created>
  <dcterms:modified xsi:type="dcterms:W3CDTF">2024-05-12T11:13:11Z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