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84" autoAdjust="0"/>
  </p:normalViewPr>
  <p:slideViewPr>
    <p:cSldViewPr snapToGrid="0">
      <p:cViewPr varScale="1">
        <p:scale>
          <a:sx n="111" d="100"/>
          <a:sy n="111" d="100"/>
        </p:scale>
        <p:origin x="346" y="10"/>
      </p:cViewPr>
      <p:guideLst/>
    </p:cSldViewPr>
  </p:slideViewPr>
  <p:notesTextViewPr>
    <p:cViewPr>
      <p:scale>
        <a:sx n="1" d="1"/>
        <a:sy n="1" d="1"/>
      </p:scale>
      <p:origin x="0" y="-12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A598-4659-4BC3-8CC3-DD444051D3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EFA3-100B-4DE2-B68A-8AB7E0DC0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 vs.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ExtDef1</a:t>
            </a:r>
            <a:r>
              <a:rPr lang="zh-CN" altLang="en-US" dirty="0"/>
              <a:t>：变量的定义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ExtDef2</a:t>
            </a:r>
            <a:r>
              <a:rPr lang="zh-CN" altLang="en-US" dirty="0"/>
              <a:t>：结构体的定义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ExtDef3</a:t>
            </a:r>
            <a:r>
              <a:rPr lang="zh-CN" altLang="en-US" dirty="0"/>
              <a:t>：函数的定义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外部（全局）声明序列</a:t>
            </a:r>
            <a:endParaRPr lang="zh-CN" altLang="en-US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声明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：参数序列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定义参数（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：局</a:t>
            </a:r>
            <a:r>
              <a:rPr lang="zh-CN" altLang="en-US" dirty="0"/>
              <a:t>部定义序列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Def</a:t>
            </a:r>
            <a:r>
              <a:rPr lang="zh-CN" altLang="en-US" dirty="0"/>
              <a:t>（定义）局部定义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B9FD4-750E-4B62-AECE-1C2E74927F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D40C-2895-416A-BACE-EDD774D9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C81D7-C223-4298-886E-C20C83D3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C1F9-EEA3-4975-90B9-2CC7A72C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A835-F87C-41E2-9AF9-58EDA9FA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7AEC-C51D-474E-B1EA-EAD8E2E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6455-167A-48B7-B498-9931B355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6FC2-B572-4FAF-B1B9-C06C0831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F62E1-F06A-422E-B639-48B7A750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00CE9-D312-4650-8FA7-101136A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51C8-B513-46F7-B4AA-3534820B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2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AA546-E11A-4062-8B8F-19D6ECE7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81FB8-F187-471E-900E-49166F17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5F1B-2987-460F-9E25-D1251EB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7A75-D67C-4E48-A9C6-97A83A7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09FAE-4D49-4914-BC23-3B69336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DFC-BBF4-48D8-BBBF-D8561B6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C628-5983-4652-969E-5F7EFF1D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AE64-D2F3-4ECF-A1FF-CD1D7FC8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F742-48C3-40DB-B883-CDF0946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3DCC-1CCC-4681-8717-2EFC9986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763-463E-4802-8D20-28854347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EB686-1349-4C9D-92A8-692683F7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33C3A-C142-4CC4-B8E4-C16D029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B61E-1BA7-45FD-AB27-1B29291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0CD51-F7BE-42B0-9B72-302D065B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856F-4945-4D88-BB60-C402579F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1A0A-28B4-4EE4-9EBF-E06AAA51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319C3-04EA-4F69-8F5B-47573647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D81AF-80D6-44EA-BAFE-3E35B48D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4110B-1F42-4856-AFD5-6A193EE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559CA-4897-445D-99B6-955D1DD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3090-76F9-42DB-9E6D-A5B9E9D7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D418A-C41A-4B98-9705-8F22A16D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469F0-1F5B-4F90-BFE1-AAF775C0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2D1EE-F939-4D99-9A8B-31BB88FD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30A5E-D501-428E-84A7-D0FC2EA0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4A02FE-123D-4630-BBF3-6643BB27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97614-F82F-4801-95D4-5E86890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5CBA-8F72-4A97-8AD2-C5A48BD8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E065-CDB6-4135-B5F3-F2D28D2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CE9F5-CFB1-443D-AC30-51F2F26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E9694-70C8-49D5-BF1F-3B24409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E6CA5-5F78-4B06-A30C-BB367104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CE6FD-587B-4950-9DA9-3216E7D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E6B50-F8D4-444D-B401-B97DFD3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563A7-F4A2-47BD-9E7A-CA79725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7753-F788-4B1A-A88B-07084C13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D7C7-3E4C-4C47-83DE-F662A076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30E3D-8C21-4F7B-90D9-AD108EB9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6661C-0D29-4072-A30C-EAF3D90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FA07E-96AE-42C2-8B9D-C3E073E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1B9C1-3687-411D-82F2-EE6B7CC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7DC5-7A45-47DA-A757-EE1DB4B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1D1D5A-0A03-48DD-BB8C-478D371B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0D98-C36A-4191-9265-13AEDF68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B7985-C2CF-4A6A-AE85-BC9A51A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4AD9-8C34-43AE-937D-FE01BB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0313A-C215-4547-8440-6E75D98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76A7F-809D-4404-A89F-E878C8A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EABB-425D-4C12-8C94-EAA8070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A441E-51CC-45F4-9BC5-A6AC68C89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70-FE10-44E5-B711-59158BBF321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60C54-54E0-447F-9F43-B48FAEA1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9B8D-B106-4433-A2C1-6397F93C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CAB552-CD7A-4E5E-B63A-B7F7EE64F987}"/>
              </a:ext>
            </a:extLst>
          </p:cNvPr>
          <p:cNvSpPr txBox="1"/>
          <p:nvPr/>
        </p:nvSpPr>
        <p:spPr>
          <a:xfrm>
            <a:off x="3253516" y="188763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FA79775-3087-41EF-AC30-8D26D31BE0AB}"/>
              </a:ext>
            </a:extLst>
          </p:cNvPr>
          <p:cNvSpPr/>
          <p:nvPr/>
        </p:nvSpPr>
        <p:spPr>
          <a:xfrm rot="-5400000">
            <a:off x="3506755" y="32219"/>
            <a:ext cx="276998" cy="4522047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EDB18-8D9B-4320-9252-CC8BAA5F6BFB}"/>
              </a:ext>
            </a:extLst>
          </p:cNvPr>
          <p:cNvSpPr txBox="1"/>
          <p:nvPr/>
        </p:nvSpPr>
        <p:spPr>
          <a:xfrm>
            <a:off x="966275" y="240725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D0901-7EF5-41D6-BF80-3C8F6C958DDA}"/>
              </a:ext>
            </a:extLst>
          </p:cNvPr>
          <p:cNvSpPr txBox="1"/>
          <p:nvPr/>
        </p:nvSpPr>
        <p:spPr>
          <a:xfrm>
            <a:off x="3050439" y="243499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21E78-C720-408C-960E-DFBE01C4B9A7}"/>
              </a:ext>
            </a:extLst>
          </p:cNvPr>
          <p:cNvSpPr txBox="1"/>
          <p:nvPr/>
        </p:nvSpPr>
        <p:spPr>
          <a:xfrm>
            <a:off x="5534605" y="2415577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09C7AD8-21E0-4FFE-8326-27754CB40BC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5333" y="2684254"/>
            <a:ext cx="962612" cy="14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045419-5312-4FF6-B8E1-206DF6A8C7FC}"/>
              </a:ext>
            </a:extLst>
          </p:cNvPr>
          <p:cNvCxnSpPr>
            <a:cxnSpLocks/>
          </p:cNvCxnSpPr>
          <p:nvPr/>
        </p:nvCxnSpPr>
        <p:spPr>
          <a:xfrm>
            <a:off x="1315612" y="2674670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359BAF-ABDB-43A7-BC88-A8576B94433B}"/>
              </a:ext>
            </a:extLst>
          </p:cNvPr>
          <p:cNvCxnSpPr>
            <a:cxnSpLocks/>
          </p:cNvCxnSpPr>
          <p:nvPr/>
        </p:nvCxnSpPr>
        <p:spPr>
          <a:xfrm>
            <a:off x="1326885" y="2684254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A0AEB6F-DB27-42E1-9F66-AD86AA44C282}"/>
              </a:ext>
            </a:extLst>
          </p:cNvPr>
          <p:cNvSpPr txBox="1"/>
          <p:nvPr/>
        </p:nvSpPr>
        <p:spPr>
          <a:xfrm>
            <a:off x="30533" y="2806237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5676FD-F367-402E-881F-92FD27A8124B}"/>
              </a:ext>
            </a:extLst>
          </p:cNvPr>
          <p:cNvSpPr txBox="1"/>
          <p:nvPr/>
        </p:nvSpPr>
        <p:spPr>
          <a:xfrm>
            <a:off x="828598" y="279767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620FE3-A9DC-441F-BCE6-AA10D0965269}"/>
              </a:ext>
            </a:extLst>
          </p:cNvPr>
          <p:cNvSpPr txBox="1"/>
          <p:nvPr/>
        </p:nvSpPr>
        <p:spPr>
          <a:xfrm>
            <a:off x="1711234" y="2793891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184DC9-24E0-4B4F-A055-B5E7F8621233}"/>
              </a:ext>
            </a:extLst>
          </p:cNvPr>
          <p:cNvCxnSpPr>
            <a:cxnSpLocks/>
          </p:cNvCxnSpPr>
          <p:nvPr/>
        </p:nvCxnSpPr>
        <p:spPr>
          <a:xfrm>
            <a:off x="421240" y="302722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B892D-6819-4A0F-BCE5-E05AB7812A41}"/>
              </a:ext>
            </a:extLst>
          </p:cNvPr>
          <p:cNvSpPr txBox="1"/>
          <p:nvPr/>
        </p:nvSpPr>
        <p:spPr>
          <a:xfrm>
            <a:off x="166204" y="3141609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827B814-210C-4D1A-8BD0-D1FF750276F3}"/>
              </a:ext>
            </a:extLst>
          </p:cNvPr>
          <p:cNvSpPr/>
          <p:nvPr/>
        </p:nvSpPr>
        <p:spPr>
          <a:xfrm rot="-5400000">
            <a:off x="1119884" y="2786812"/>
            <a:ext cx="267860" cy="962613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0A6BF6-4842-4836-AB5B-F7012DDBDB35}"/>
              </a:ext>
            </a:extLst>
          </p:cNvPr>
          <p:cNvSpPr txBox="1"/>
          <p:nvPr/>
        </p:nvSpPr>
        <p:spPr>
          <a:xfrm>
            <a:off x="542349" y="341444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BBB4C5-D03E-4F9A-8597-0C70567B8D5A}"/>
              </a:ext>
            </a:extLst>
          </p:cNvPr>
          <p:cNvCxnSpPr>
            <a:cxnSpLocks/>
          </p:cNvCxnSpPr>
          <p:nvPr/>
        </p:nvCxnSpPr>
        <p:spPr>
          <a:xfrm>
            <a:off x="772504" y="3654115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942AE2E-9CB1-4016-B05A-A96B1BC1654E}"/>
              </a:ext>
            </a:extLst>
          </p:cNvPr>
          <p:cNvSpPr txBox="1"/>
          <p:nvPr/>
        </p:nvSpPr>
        <p:spPr>
          <a:xfrm>
            <a:off x="1340609" y="3425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E4B14-4D3C-4D0C-B7F4-E2A1BFF473F7}"/>
              </a:ext>
            </a:extLst>
          </p:cNvPr>
          <p:cNvSpPr txBox="1"/>
          <p:nvPr/>
        </p:nvSpPr>
        <p:spPr>
          <a:xfrm>
            <a:off x="1177583" y="3403594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1916BF-9FFD-4D3B-9737-F1F90E7907E2}"/>
              </a:ext>
            </a:extLst>
          </p:cNvPr>
          <p:cNvSpPr txBox="1"/>
          <p:nvPr/>
        </p:nvSpPr>
        <p:spPr>
          <a:xfrm>
            <a:off x="642065" y="3835984"/>
            <a:ext cx="33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05128B5-145A-42E5-BCDC-DAA39A8C1393}"/>
              </a:ext>
            </a:extLst>
          </p:cNvPr>
          <p:cNvCxnSpPr>
            <a:cxnSpLocks/>
          </p:cNvCxnSpPr>
          <p:nvPr/>
        </p:nvCxnSpPr>
        <p:spPr>
          <a:xfrm>
            <a:off x="1654064" y="3664974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2739-0B61-4036-B11E-4821BC026331}"/>
              </a:ext>
            </a:extLst>
          </p:cNvPr>
          <p:cNvSpPr txBox="1"/>
          <p:nvPr/>
        </p:nvSpPr>
        <p:spPr>
          <a:xfrm>
            <a:off x="1346342" y="3846843"/>
            <a:ext cx="657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ID[INT]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A2EC717-4273-4CF5-BF12-9AE5F3539CC9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304545" y="2651237"/>
            <a:ext cx="349506" cy="14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F0F01DE-9112-4B89-AAAA-A6B6F63D268F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88770" y="2654574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A60BDFF-171B-4FEC-A9F2-1FDFA2E2BE06}"/>
              </a:ext>
            </a:extLst>
          </p:cNvPr>
          <p:cNvSpPr txBox="1"/>
          <p:nvPr/>
        </p:nvSpPr>
        <p:spPr>
          <a:xfrm>
            <a:off x="2650042" y="279578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006F92-4D25-42F6-935D-4A9711A3D2F8}"/>
              </a:ext>
            </a:extLst>
          </p:cNvPr>
          <p:cNvSpPr txBox="1"/>
          <p:nvPr/>
        </p:nvSpPr>
        <p:spPr>
          <a:xfrm>
            <a:off x="3542272" y="2793892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0AFAE3-2D80-426D-9915-DF992E42299B}"/>
              </a:ext>
            </a:extLst>
          </p:cNvPr>
          <p:cNvCxnSpPr>
            <a:cxnSpLocks/>
          </p:cNvCxnSpPr>
          <p:nvPr/>
        </p:nvCxnSpPr>
        <p:spPr>
          <a:xfrm>
            <a:off x="3087674" y="30210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D177C22-E5A0-4627-8783-B4E90BCACF1F}"/>
              </a:ext>
            </a:extLst>
          </p:cNvPr>
          <p:cNvSpPr txBox="1"/>
          <p:nvPr/>
        </p:nvSpPr>
        <p:spPr>
          <a:xfrm>
            <a:off x="2554059" y="3161233"/>
            <a:ext cx="1173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2636FF-BB6E-4772-99D5-1A71703EB01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526469" y="3441485"/>
            <a:ext cx="605318" cy="9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E727DF-A40F-4007-9FF5-289749CE0A9B}"/>
              </a:ext>
            </a:extLst>
          </p:cNvPr>
          <p:cNvCxnSpPr>
            <a:cxnSpLocks/>
          </p:cNvCxnSpPr>
          <p:nvPr/>
        </p:nvCxnSpPr>
        <p:spPr>
          <a:xfrm>
            <a:off x="3102235" y="3404161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5A4ACF-31F3-41BE-96E6-05D872778B5E}"/>
              </a:ext>
            </a:extLst>
          </p:cNvPr>
          <p:cNvCxnSpPr>
            <a:cxnSpLocks/>
          </p:cNvCxnSpPr>
          <p:nvPr/>
        </p:nvCxnSpPr>
        <p:spPr>
          <a:xfrm>
            <a:off x="3131786" y="3441485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F5F48E8-8731-4640-8DDB-7EC48EAE0F01}"/>
              </a:ext>
            </a:extLst>
          </p:cNvPr>
          <p:cNvSpPr txBox="1"/>
          <p:nvPr/>
        </p:nvSpPr>
        <p:spPr>
          <a:xfrm>
            <a:off x="2087741" y="3535728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8C3957-CE53-4DBE-AE9A-A72ECF1715F5}"/>
              </a:ext>
            </a:extLst>
          </p:cNvPr>
          <p:cNvSpPr txBox="1"/>
          <p:nvPr/>
        </p:nvSpPr>
        <p:spPr>
          <a:xfrm>
            <a:off x="3313534" y="3535727"/>
            <a:ext cx="12241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381A90-0BE5-4206-826D-815C33784306}"/>
              </a:ext>
            </a:extLst>
          </p:cNvPr>
          <p:cNvSpPr txBox="1"/>
          <p:nvPr/>
        </p:nvSpPr>
        <p:spPr>
          <a:xfrm>
            <a:off x="2710265" y="3535727"/>
            <a:ext cx="72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OptTag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BDA5DA-CCEE-4446-AF90-DA87132241DF}"/>
              </a:ext>
            </a:extLst>
          </p:cNvPr>
          <p:cNvCxnSpPr>
            <a:cxnSpLocks/>
          </p:cNvCxnSpPr>
          <p:nvPr/>
        </p:nvCxnSpPr>
        <p:spPr>
          <a:xfrm flipH="1">
            <a:off x="4533626" y="2674670"/>
            <a:ext cx="1398032" cy="149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3F004A9-D70D-443B-AEB0-B9CEFE4D0F1A}"/>
              </a:ext>
            </a:extLst>
          </p:cNvPr>
          <p:cNvCxnSpPr>
            <a:cxnSpLocks/>
          </p:cNvCxnSpPr>
          <p:nvPr/>
        </p:nvCxnSpPr>
        <p:spPr>
          <a:xfrm flipH="1">
            <a:off x="5466686" y="2674670"/>
            <a:ext cx="464972" cy="16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2D4C56C-43CF-4F58-9A89-2F20952E516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906275" y="2684254"/>
            <a:ext cx="2027500" cy="21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D829442-492E-4C0D-BD65-370A5D5434B7}"/>
              </a:ext>
            </a:extLst>
          </p:cNvPr>
          <p:cNvSpPr txBox="1"/>
          <p:nvPr/>
        </p:nvSpPr>
        <p:spPr>
          <a:xfrm>
            <a:off x="4022982" y="277212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CDF64A-44A4-4EE3-9A58-DFC2AAF3FEB0}"/>
              </a:ext>
            </a:extLst>
          </p:cNvPr>
          <p:cNvSpPr txBox="1"/>
          <p:nvPr/>
        </p:nvSpPr>
        <p:spPr>
          <a:xfrm>
            <a:off x="4793134" y="2762765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FunDec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3B9684C-45CF-4307-9936-7E671F1FA733}"/>
              </a:ext>
            </a:extLst>
          </p:cNvPr>
          <p:cNvSpPr txBox="1"/>
          <p:nvPr/>
        </p:nvSpPr>
        <p:spPr>
          <a:xfrm>
            <a:off x="7933775" y="2763248"/>
            <a:ext cx="895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B34E7F-B760-4E17-B1F0-2974BAA28C96}"/>
              </a:ext>
            </a:extLst>
          </p:cNvPr>
          <p:cNvCxnSpPr>
            <a:cxnSpLocks/>
          </p:cNvCxnSpPr>
          <p:nvPr/>
        </p:nvCxnSpPr>
        <p:spPr>
          <a:xfrm>
            <a:off x="4413689" y="299310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72EEC60-6183-4B60-A46B-0CDC15C15FFC}"/>
              </a:ext>
            </a:extLst>
          </p:cNvPr>
          <p:cNvSpPr txBox="1"/>
          <p:nvPr/>
        </p:nvSpPr>
        <p:spPr>
          <a:xfrm>
            <a:off x="4158653" y="310749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9310723-30E5-403F-A63D-064FEEC8A2A3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4760100" y="3035000"/>
            <a:ext cx="257236" cy="9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23669AB-BE25-42DB-9838-5C97D810CAF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017146" y="3026961"/>
            <a:ext cx="278029" cy="8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9D2F034-65C5-4EED-B215-AF4A0828D133}"/>
              </a:ext>
            </a:extLst>
          </p:cNvPr>
          <p:cNvSpPr txBox="1"/>
          <p:nvPr/>
        </p:nvSpPr>
        <p:spPr>
          <a:xfrm>
            <a:off x="4887174" y="3111726"/>
            <a:ext cx="816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DEEE2-D07F-428B-B4C6-D3C36D9818A7}"/>
              </a:ext>
            </a:extLst>
          </p:cNvPr>
          <p:cNvSpPr txBox="1"/>
          <p:nvPr/>
        </p:nvSpPr>
        <p:spPr>
          <a:xfrm>
            <a:off x="4595815" y="3129242"/>
            <a:ext cx="328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EFAFDE6-1044-4FD0-A15E-1B5F6E6D654B}"/>
              </a:ext>
            </a:extLst>
          </p:cNvPr>
          <p:cNvSpPr/>
          <p:nvPr/>
        </p:nvSpPr>
        <p:spPr>
          <a:xfrm rot="-5400000">
            <a:off x="5067091" y="3086206"/>
            <a:ext cx="267860" cy="1032064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065F7B-514C-4066-8B64-FAC8A1B15D6E}"/>
              </a:ext>
            </a:extLst>
          </p:cNvPr>
          <p:cNvSpPr txBox="1"/>
          <p:nvPr/>
        </p:nvSpPr>
        <p:spPr>
          <a:xfrm>
            <a:off x="4284613" y="3748559"/>
            <a:ext cx="91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5308D1A-B839-437B-AE48-2BB87DEB3C38}"/>
              </a:ext>
            </a:extLst>
          </p:cNvPr>
          <p:cNvCxnSpPr>
            <a:cxnSpLocks/>
          </p:cNvCxnSpPr>
          <p:nvPr/>
        </p:nvCxnSpPr>
        <p:spPr>
          <a:xfrm>
            <a:off x="4924385" y="4006964"/>
            <a:ext cx="161820" cy="17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9E3EDA-2C3C-4B3B-A15A-6B2734B80817}"/>
              </a:ext>
            </a:extLst>
          </p:cNvPr>
          <p:cNvSpPr txBox="1"/>
          <p:nvPr/>
        </p:nvSpPr>
        <p:spPr>
          <a:xfrm>
            <a:off x="5218185" y="3750605"/>
            <a:ext cx="96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527EC1-DC9D-4096-B827-3510B6D3C55B}"/>
              </a:ext>
            </a:extLst>
          </p:cNvPr>
          <p:cNvSpPr txBox="1"/>
          <p:nvPr/>
        </p:nvSpPr>
        <p:spPr>
          <a:xfrm>
            <a:off x="5090065" y="373771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B40C927-706A-42CB-984F-272865C58792}"/>
              </a:ext>
            </a:extLst>
          </p:cNvPr>
          <p:cNvSpPr txBox="1"/>
          <p:nvPr/>
        </p:nvSpPr>
        <p:spPr>
          <a:xfrm>
            <a:off x="4269440" y="4170103"/>
            <a:ext cx="747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590440D-1032-40B4-BC72-FB6072F0FAB3}"/>
              </a:ext>
            </a:extLst>
          </p:cNvPr>
          <p:cNvSpPr txBox="1"/>
          <p:nvPr/>
        </p:nvSpPr>
        <p:spPr>
          <a:xfrm>
            <a:off x="4927249" y="4155089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E6CAEA1-19FF-4192-9916-8C2D2FC2D5DE}"/>
              </a:ext>
            </a:extLst>
          </p:cNvPr>
          <p:cNvCxnSpPr>
            <a:cxnSpLocks/>
          </p:cNvCxnSpPr>
          <p:nvPr/>
        </p:nvCxnSpPr>
        <p:spPr>
          <a:xfrm flipH="1">
            <a:off x="4734611" y="4028609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E57D55-3208-4EF9-8EE0-7F180F7717CD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122765" y="3040247"/>
            <a:ext cx="1258663" cy="13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92869F-8B6D-429D-B212-48426457931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381428" y="3040247"/>
            <a:ext cx="1081584" cy="23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E539F2B-E48B-4F83-81E4-B556EE9EB96B}"/>
              </a:ext>
            </a:extLst>
          </p:cNvPr>
          <p:cNvCxnSpPr>
            <a:cxnSpLocks/>
            <a:stCxn id="82" idx="2"/>
            <a:endCxn id="127" idx="0"/>
          </p:cNvCxnSpPr>
          <p:nvPr/>
        </p:nvCxnSpPr>
        <p:spPr>
          <a:xfrm>
            <a:off x="8381428" y="3040247"/>
            <a:ext cx="3467802" cy="16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9B21B5C-E417-43AC-8763-0F42F74EE005}"/>
              </a:ext>
            </a:extLst>
          </p:cNvPr>
          <p:cNvSpPr txBox="1"/>
          <p:nvPr/>
        </p:nvSpPr>
        <p:spPr>
          <a:xfrm>
            <a:off x="6580602" y="3105798"/>
            <a:ext cx="649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D6C9A23-A893-4166-904E-4F7A26A47009}"/>
              </a:ext>
            </a:extLst>
          </p:cNvPr>
          <p:cNvSpPr txBox="1"/>
          <p:nvPr/>
        </p:nvSpPr>
        <p:spPr>
          <a:xfrm>
            <a:off x="9040718" y="3184771"/>
            <a:ext cx="816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4761BC-3FB7-466C-AB19-0DCEFD6850C3}"/>
              </a:ext>
            </a:extLst>
          </p:cNvPr>
          <p:cNvSpPr txBox="1"/>
          <p:nvPr/>
        </p:nvSpPr>
        <p:spPr>
          <a:xfrm>
            <a:off x="11737451" y="32081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66DAEAE2-EFCE-4934-9CF1-0D76F5B194DF}"/>
              </a:ext>
            </a:extLst>
          </p:cNvPr>
          <p:cNvSpPr/>
          <p:nvPr/>
        </p:nvSpPr>
        <p:spPr>
          <a:xfrm rot="-5400000">
            <a:off x="9394505" y="1849935"/>
            <a:ext cx="267860" cy="3584823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46DC81-B3F8-4C33-87C6-75B1DBBC83DC}"/>
              </a:ext>
            </a:extLst>
          </p:cNvPr>
          <p:cNvSpPr txBox="1"/>
          <p:nvPr/>
        </p:nvSpPr>
        <p:spPr>
          <a:xfrm>
            <a:off x="7505866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08A2DF7-C1B7-4C9E-9507-8084446FED91}"/>
              </a:ext>
            </a:extLst>
          </p:cNvPr>
          <p:cNvCxnSpPr>
            <a:cxnSpLocks/>
          </p:cNvCxnSpPr>
          <p:nvPr/>
        </p:nvCxnSpPr>
        <p:spPr>
          <a:xfrm>
            <a:off x="7736021" y="40283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AE916B-9C64-41F9-8B23-364700BFA250}"/>
              </a:ext>
            </a:extLst>
          </p:cNvPr>
          <p:cNvSpPr txBox="1"/>
          <p:nvPr/>
        </p:nvSpPr>
        <p:spPr>
          <a:xfrm>
            <a:off x="8008937" y="3797495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C298F81-5DE4-4153-97CF-FC7CA9FCABF1}"/>
              </a:ext>
            </a:extLst>
          </p:cNvPr>
          <p:cNvSpPr txBox="1"/>
          <p:nvPr/>
        </p:nvSpPr>
        <p:spPr>
          <a:xfrm>
            <a:off x="7540384" y="4189405"/>
            <a:ext cx="582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52A88DA-5596-4320-844E-5B56CE226CED}"/>
              </a:ext>
            </a:extLst>
          </p:cNvPr>
          <p:cNvCxnSpPr>
            <a:cxnSpLocks/>
          </p:cNvCxnSpPr>
          <p:nvPr/>
        </p:nvCxnSpPr>
        <p:spPr>
          <a:xfrm>
            <a:off x="8249206" y="4044373"/>
            <a:ext cx="0" cy="51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19E343-1251-41AC-993E-C5A52DE0FCAE}"/>
              </a:ext>
            </a:extLst>
          </p:cNvPr>
          <p:cNvSpPr txBox="1"/>
          <p:nvPr/>
        </p:nvSpPr>
        <p:spPr>
          <a:xfrm>
            <a:off x="7962892" y="4498974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AB0437-D4D0-43F7-8F67-9EE94DDC479F}"/>
              </a:ext>
            </a:extLst>
          </p:cNvPr>
          <p:cNvSpPr txBox="1"/>
          <p:nvPr/>
        </p:nvSpPr>
        <p:spPr>
          <a:xfrm>
            <a:off x="6462418" y="3122911"/>
            <a:ext cx="342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38FB297-5B18-4480-95A6-7CD27AF47B18}"/>
              </a:ext>
            </a:extLst>
          </p:cNvPr>
          <p:cNvSpPr txBox="1"/>
          <p:nvPr/>
        </p:nvSpPr>
        <p:spPr>
          <a:xfrm>
            <a:off x="6467063" y="3774836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  <a:highlight>
                  <a:srgbClr val="00FF00"/>
                </a:highlight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DA12020-589C-473C-8922-76FE5D12E9A3}"/>
              </a:ext>
            </a:extLst>
          </p:cNvPr>
          <p:cNvSpPr txBox="1"/>
          <p:nvPr/>
        </p:nvSpPr>
        <p:spPr>
          <a:xfrm>
            <a:off x="6858392" y="3767374"/>
            <a:ext cx="50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  <a:highlight>
                  <a:srgbClr val="00FF00"/>
                </a:highlight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4D7F5596-1D1E-4260-9D3A-ADEBDD2AFB9B}"/>
              </a:ext>
            </a:extLst>
          </p:cNvPr>
          <p:cNvSpPr/>
          <p:nvPr/>
        </p:nvSpPr>
        <p:spPr>
          <a:xfrm rot="-5400000">
            <a:off x="6744688" y="3377933"/>
            <a:ext cx="304577" cy="474303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1F3CE1F-7486-4BEC-8D48-7352444ABBAD}"/>
              </a:ext>
            </a:extLst>
          </p:cNvPr>
          <p:cNvCxnSpPr>
            <a:cxnSpLocks/>
          </p:cNvCxnSpPr>
          <p:nvPr/>
        </p:nvCxnSpPr>
        <p:spPr>
          <a:xfrm flipH="1">
            <a:off x="6347182" y="4048000"/>
            <a:ext cx="272328" cy="17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24571741-CFE0-4DD0-8F18-ECDEE4B77D61}"/>
              </a:ext>
            </a:extLst>
          </p:cNvPr>
          <p:cNvCxnSpPr>
            <a:cxnSpLocks/>
          </p:cNvCxnSpPr>
          <p:nvPr/>
        </p:nvCxnSpPr>
        <p:spPr>
          <a:xfrm>
            <a:off x="6659825" y="4036216"/>
            <a:ext cx="620418" cy="19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412D72D-E263-4DDF-8134-EF9E5FED7CF4}"/>
              </a:ext>
            </a:extLst>
          </p:cNvPr>
          <p:cNvSpPr txBox="1"/>
          <p:nvPr/>
        </p:nvSpPr>
        <p:spPr>
          <a:xfrm>
            <a:off x="5836539" y="416777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54C43EC-8455-4A2B-A97F-2FD1D163D265}"/>
              </a:ext>
            </a:extLst>
          </p:cNvPr>
          <p:cNvSpPr txBox="1"/>
          <p:nvPr/>
        </p:nvSpPr>
        <p:spPr>
          <a:xfrm>
            <a:off x="6540702" y="4177542"/>
            <a:ext cx="651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F61BCBF-0768-4451-A717-2C53F92A5A91}"/>
              </a:ext>
            </a:extLst>
          </p:cNvPr>
          <p:cNvCxnSpPr>
            <a:cxnSpLocks/>
          </p:cNvCxnSpPr>
          <p:nvPr/>
        </p:nvCxnSpPr>
        <p:spPr>
          <a:xfrm>
            <a:off x="6227246" y="438875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E477913-1D14-4295-9E22-60BE924A823E}"/>
              </a:ext>
            </a:extLst>
          </p:cNvPr>
          <p:cNvSpPr txBox="1"/>
          <p:nvPr/>
        </p:nvSpPr>
        <p:spPr>
          <a:xfrm>
            <a:off x="5972210" y="450314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A37B4403-DE05-4704-9ED1-7BC88D06B5F7}"/>
              </a:ext>
            </a:extLst>
          </p:cNvPr>
          <p:cNvSpPr/>
          <p:nvPr/>
        </p:nvSpPr>
        <p:spPr>
          <a:xfrm rot="-5400000">
            <a:off x="6773580" y="4300655"/>
            <a:ext cx="267860" cy="657994"/>
          </a:xfrm>
          <a:prstGeom prst="rightBrac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6406F42-E6FE-4A66-A759-FE0E6C9F4E6B}"/>
              </a:ext>
            </a:extLst>
          </p:cNvPr>
          <p:cNvSpPr txBox="1"/>
          <p:nvPr/>
        </p:nvSpPr>
        <p:spPr>
          <a:xfrm>
            <a:off x="6348355" y="4775973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  <a:highlight>
                  <a:srgbClr val="FFFF00"/>
                </a:highlight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4F53F12C-DC2B-4BEB-92E6-5D0EC0DADAB1}"/>
              </a:ext>
            </a:extLst>
          </p:cNvPr>
          <p:cNvCxnSpPr>
            <a:cxnSpLocks/>
          </p:cNvCxnSpPr>
          <p:nvPr/>
        </p:nvCxnSpPr>
        <p:spPr>
          <a:xfrm>
            <a:off x="6578510" y="5015648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9BDD728-1D71-4360-B1D4-F93E4020368B}"/>
              </a:ext>
            </a:extLst>
          </p:cNvPr>
          <p:cNvSpPr txBox="1"/>
          <p:nvPr/>
        </p:nvSpPr>
        <p:spPr>
          <a:xfrm>
            <a:off x="6966614" y="477960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  <a:highlight>
                  <a:srgbClr val="FFFF00"/>
                </a:highlight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4CB11D-FE44-4B8A-8407-A96420013B37}"/>
              </a:ext>
            </a:extLst>
          </p:cNvPr>
          <p:cNvSpPr txBox="1"/>
          <p:nvPr/>
        </p:nvSpPr>
        <p:spPr>
          <a:xfrm>
            <a:off x="6731541" y="47564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EA9E072-9AF9-405B-BAE3-05618231E59D}"/>
              </a:ext>
            </a:extLst>
          </p:cNvPr>
          <p:cNvSpPr txBox="1"/>
          <p:nvPr/>
        </p:nvSpPr>
        <p:spPr>
          <a:xfrm>
            <a:off x="6252381" y="5197673"/>
            <a:ext cx="67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DCAD57D-7C37-483C-8CC0-E579F50DF650}"/>
              </a:ext>
            </a:extLst>
          </p:cNvPr>
          <p:cNvCxnSpPr>
            <a:cxnSpLocks/>
          </p:cNvCxnSpPr>
          <p:nvPr/>
        </p:nvCxnSpPr>
        <p:spPr>
          <a:xfrm>
            <a:off x="7280069" y="501890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C1772D-98EB-4EC6-A106-AC93EDD78E6F}"/>
              </a:ext>
            </a:extLst>
          </p:cNvPr>
          <p:cNvSpPr txBox="1"/>
          <p:nvPr/>
        </p:nvSpPr>
        <p:spPr>
          <a:xfrm>
            <a:off x="7171832" y="416725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8C3DCF7-994E-4FE9-9551-E69A674CCB1C}"/>
              </a:ext>
            </a:extLst>
          </p:cNvPr>
          <p:cNvSpPr txBox="1"/>
          <p:nvPr/>
        </p:nvSpPr>
        <p:spPr>
          <a:xfrm>
            <a:off x="6921812" y="5182306"/>
            <a:ext cx="1084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=Exp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C1E1D0F-8FAF-4E82-B9C9-BEB6F2EB8F11}"/>
              </a:ext>
            </a:extLst>
          </p:cNvPr>
          <p:cNvCxnSpPr>
            <a:cxnSpLocks/>
          </p:cNvCxnSpPr>
          <p:nvPr/>
        </p:nvCxnSpPr>
        <p:spPr>
          <a:xfrm>
            <a:off x="7722410" y="4039410"/>
            <a:ext cx="192156" cy="2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B5CB8C9-CCB4-4597-AAF3-E5AE38CBB85E}"/>
              </a:ext>
            </a:extLst>
          </p:cNvPr>
          <p:cNvSpPr txBox="1"/>
          <p:nvPr/>
        </p:nvSpPr>
        <p:spPr>
          <a:xfrm>
            <a:off x="8633411" y="3809579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17829C1-2E9A-47B9-A10A-A35124A31350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8577067" y="4086578"/>
            <a:ext cx="331620" cy="16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B65CE5C-FECC-40FE-A2A1-17A47A82F700}"/>
              </a:ext>
            </a:extLst>
          </p:cNvPr>
          <p:cNvSpPr txBox="1"/>
          <p:nvPr/>
        </p:nvSpPr>
        <p:spPr>
          <a:xfrm>
            <a:off x="8381428" y="4210341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RETURN 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F7A7A14-1594-4E01-9743-D08D23E1C4A9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456185" cy="2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F56630A-9D05-4170-9700-05601EDA368D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195639" cy="2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7010E26-323F-4CB8-BAF1-13F8E99EB896}"/>
              </a:ext>
            </a:extLst>
          </p:cNvPr>
          <p:cNvSpPr txBox="1"/>
          <p:nvPr/>
        </p:nvSpPr>
        <p:spPr>
          <a:xfrm>
            <a:off x="9409969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7890C24-E815-4721-B264-83A7C75BE9CD}"/>
              </a:ext>
            </a:extLst>
          </p:cNvPr>
          <p:cNvSpPr txBox="1"/>
          <p:nvPr/>
        </p:nvSpPr>
        <p:spPr>
          <a:xfrm>
            <a:off x="10299653" y="3835984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7C53FB9-BD8E-4D75-B10E-B9D5BF078C14}"/>
              </a:ext>
            </a:extLst>
          </p:cNvPr>
          <p:cNvSpPr txBox="1"/>
          <p:nvPr/>
        </p:nvSpPr>
        <p:spPr>
          <a:xfrm>
            <a:off x="11080548" y="3852163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7F72E97-8F2B-4F1C-B2B4-FA6262D7BBDE}"/>
              </a:ext>
            </a:extLst>
          </p:cNvPr>
          <p:cNvCxnSpPr>
            <a:cxnSpLocks/>
          </p:cNvCxnSpPr>
          <p:nvPr/>
        </p:nvCxnSpPr>
        <p:spPr>
          <a:xfrm flipH="1">
            <a:off x="9331485" y="3997474"/>
            <a:ext cx="298758" cy="58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E9D49B3-B84B-4B2B-8319-8B8922182567}"/>
              </a:ext>
            </a:extLst>
          </p:cNvPr>
          <p:cNvSpPr txBox="1"/>
          <p:nvPr/>
        </p:nvSpPr>
        <p:spPr>
          <a:xfrm>
            <a:off x="8869967" y="4566890"/>
            <a:ext cx="187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ELSE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3493F45-DE14-4F1A-B7A2-1AD8FEB610E5}"/>
              </a:ext>
            </a:extLst>
          </p:cNvPr>
          <p:cNvCxnSpPr>
            <a:cxnSpLocks/>
          </p:cNvCxnSpPr>
          <p:nvPr/>
        </p:nvCxnSpPr>
        <p:spPr>
          <a:xfrm>
            <a:off x="9648763" y="4036216"/>
            <a:ext cx="673570" cy="59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C76B669-FDD3-4BBC-AF5A-CA147CA3B3BE}"/>
              </a:ext>
            </a:extLst>
          </p:cNvPr>
          <p:cNvCxnSpPr>
            <a:cxnSpLocks/>
          </p:cNvCxnSpPr>
          <p:nvPr/>
        </p:nvCxnSpPr>
        <p:spPr>
          <a:xfrm>
            <a:off x="9648763" y="3997474"/>
            <a:ext cx="0" cy="63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6F15CF5D-5C6A-4031-AABC-991F451B06E5}"/>
              </a:ext>
            </a:extLst>
          </p:cNvPr>
          <p:cNvCxnSpPr>
            <a:cxnSpLocks/>
          </p:cNvCxnSpPr>
          <p:nvPr/>
        </p:nvCxnSpPr>
        <p:spPr>
          <a:xfrm flipH="1">
            <a:off x="10273283" y="4025558"/>
            <a:ext cx="220864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3CFAD90-74AA-4D51-AF55-C90795A85D6B}"/>
              </a:ext>
            </a:extLst>
          </p:cNvPr>
          <p:cNvSpPr txBox="1"/>
          <p:nvPr/>
        </p:nvSpPr>
        <p:spPr>
          <a:xfrm>
            <a:off x="10104259" y="4226143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5D0E12F-7515-4BA2-830D-4AF23E71F826}"/>
              </a:ext>
            </a:extLst>
          </p:cNvPr>
          <p:cNvCxnSpPr>
            <a:cxnSpLocks/>
          </p:cNvCxnSpPr>
          <p:nvPr/>
        </p:nvCxnSpPr>
        <p:spPr>
          <a:xfrm>
            <a:off x="10520131" y="3997474"/>
            <a:ext cx="567572" cy="320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F0607A13-B7E0-4760-AF08-1773CEE2EE37}"/>
              </a:ext>
            </a:extLst>
          </p:cNvPr>
          <p:cNvCxnSpPr>
            <a:cxnSpLocks/>
          </p:cNvCxnSpPr>
          <p:nvPr/>
        </p:nvCxnSpPr>
        <p:spPr>
          <a:xfrm>
            <a:off x="10520131" y="4025558"/>
            <a:ext cx="18521" cy="19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FDB864C-85A9-4E66-AE79-484EE881B136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081314" y="4129162"/>
            <a:ext cx="274510" cy="4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8EA1582-79D8-4BF4-9559-B758350F496E}"/>
              </a:ext>
            </a:extLst>
          </p:cNvPr>
          <p:cNvSpPr txBox="1"/>
          <p:nvPr/>
        </p:nvSpPr>
        <p:spPr>
          <a:xfrm>
            <a:off x="10674222" y="4621287"/>
            <a:ext cx="145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E38662A-2E02-4006-A765-875BDD630D57}"/>
              </a:ext>
            </a:extLst>
          </p:cNvPr>
          <p:cNvCxnSpPr>
            <a:cxnSpLocks/>
          </p:cNvCxnSpPr>
          <p:nvPr/>
        </p:nvCxnSpPr>
        <p:spPr>
          <a:xfrm>
            <a:off x="11368543" y="4155089"/>
            <a:ext cx="527190" cy="55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4ABE623-7B06-43D4-BA89-0066F5F2301F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346682" y="4129162"/>
            <a:ext cx="9142" cy="4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BE10188-F749-4AA4-BC5A-98E158A31806}"/>
              </a:ext>
            </a:extLst>
          </p:cNvPr>
          <p:cNvSpPr txBox="1"/>
          <p:nvPr/>
        </p:nvSpPr>
        <p:spPr>
          <a:xfrm>
            <a:off x="3312547" y="2066521"/>
            <a:ext cx="391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3813FA-96E2-4198-9CCD-99508189E368}"/>
              </a:ext>
            </a:extLst>
          </p:cNvPr>
          <p:cNvSpPr txBox="1"/>
          <p:nvPr/>
        </p:nvSpPr>
        <p:spPr>
          <a:xfrm>
            <a:off x="1254207" y="2972069"/>
            <a:ext cx="391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ADB4BDF-4A48-45B9-92F2-CB963B585A0E}"/>
              </a:ext>
            </a:extLst>
          </p:cNvPr>
          <p:cNvSpPr txBox="1"/>
          <p:nvPr/>
        </p:nvSpPr>
        <p:spPr>
          <a:xfrm>
            <a:off x="5226759" y="3279928"/>
            <a:ext cx="39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7072164" y="3177787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D952CB-DEB0-4429-AE24-635DA4F43B15}"/>
              </a:ext>
            </a:extLst>
          </p:cNvPr>
          <p:cNvSpPr txBox="1"/>
          <p:nvPr/>
        </p:nvSpPr>
        <p:spPr>
          <a:xfrm>
            <a:off x="6957817" y="4323725"/>
            <a:ext cx="336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511D9-694B-43B7-9733-B043F837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C--</a:t>
            </a:r>
            <a:r>
              <a:rPr lang="zh-CN" altLang="en-US" dirty="0"/>
              <a:t>语言文法示意图</a:t>
            </a:r>
          </a:p>
        </p:txBody>
      </p:sp>
      <p:sp>
        <p:nvSpPr>
          <p:cNvPr id="3" name="矩形 2"/>
          <p:cNvSpPr/>
          <p:nvPr/>
        </p:nvSpPr>
        <p:spPr>
          <a:xfrm>
            <a:off x="236697" y="5474672"/>
            <a:ext cx="2654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 smtClean="0">
                <a:solidFill>
                  <a:srgbClr val="FF00FF"/>
                </a:solidFill>
              </a:rPr>
              <a:t>Ext</a:t>
            </a:r>
            <a:r>
              <a:rPr lang="zh-CN" altLang="en-US" sz="1200" dirty="0" smtClean="0">
                <a:solidFill>
                  <a:prstClr val="black"/>
                </a:solidFill>
              </a:rPr>
              <a:t>外部（全局）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  <a:highlight>
                  <a:srgbClr val="00FF00"/>
                </a:highlight>
              </a:rPr>
              <a:t>Def</a:t>
            </a:r>
            <a:r>
              <a:rPr lang="en-US" altLang="zh-CN" sz="1200" dirty="0" smtClean="0">
                <a:solidFill>
                  <a:prstClr val="black"/>
                </a:solidFill>
              </a:rPr>
              <a:t> </a:t>
            </a:r>
            <a:r>
              <a:rPr lang="en-US" altLang="zh-CN" sz="1200" dirty="0">
                <a:solidFill>
                  <a:prstClr val="black"/>
                </a:solidFill>
              </a:rPr>
              <a:t>vs.</a:t>
            </a:r>
            <a:r>
              <a:rPr lang="zh-CN" altLang="en-US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highlight>
                  <a:srgbClr val="FFFF00"/>
                </a:highlight>
              </a:rPr>
              <a:t>Dec</a:t>
            </a:r>
          </a:p>
          <a:p>
            <a:pPr lvl="0">
              <a:defRPr/>
            </a:pPr>
            <a:r>
              <a:rPr lang="zh-CN" altLang="en-US" sz="1200" dirty="0" smtClean="0">
                <a:solidFill>
                  <a:prstClr val="black"/>
                </a:solidFill>
              </a:rPr>
              <a:t>蓝色</a:t>
            </a:r>
            <a:r>
              <a:rPr lang="zh-CN" altLang="en-US" sz="1200" dirty="0">
                <a:solidFill>
                  <a:prstClr val="black"/>
                </a:solidFill>
              </a:rPr>
              <a:t>花括号表示“序列</a:t>
            </a:r>
            <a:r>
              <a:rPr lang="zh-CN" altLang="en-US" sz="1200" dirty="0" smtClean="0">
                <a:solidFill>
                  <a:prstClr val="black"/>
                </a:solidFill>
              </a:rPr>
              <a:t>（</a:t>
            </a:r>
            <a:r>
              <a:rPr lang="en-US" altLang="zh-CN" sz="1200" dirty="0">
                <a:solidFill>
                  <a:prstClr val="black"/>
                </a:solidFill>
                <a:highlight>
                  <a:srgbClr val="00FFFF"/>
                </a:highlight>
              </a:rPr>
              <a:t>List</a:t>
            </a:r>
            <a:r>
              <a:rPr lang="zh-CN" altLang="en-US" sz="1200" dirty="0" smtClean="0">
                <a:solidFill>
                  <a:prstClr val="black"/>
                </a:solidFill>
              </a:rPr>
              <a:t>）</a:t>
            </a:r>
            <a:r>
              <a:rPr lang="zh-CN" altLang="en-US" sz="1200" dirty="0">
                <a:solidFill>
                  <a:prstClr val="black"/>
                </a:solidFill>
              </a:rPr>
              <a:t>”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37544" y="5496575"/>
            <a:ext cx="2903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 smtClean="0">
                <a:solidFill>
                  <a:srgbClr val="00B0F0"/>
                </a:solidFill>
              </a:rPr>
              <a:t>② </a:t>
            </a:r>
            <a:r>
              <a:rPr lang="en-US" altLang="zh-CN" sz="1200" dirty="0" err="1" smtClean="0">
                <a:solidFill>
                  <a:srgbClr val="FF00FF"/>
                </a:solidFill>
              </a:rPr>
              <a:t>Ext</a:t>
            </a:r>
            <a:r>
              <a:rPr lang="en-US" altLang="zh-CN" sz="1200" dirty="0" err="1" smtClean="0">
                <a:solidFill>
                  <a:prstClr val="black"/>
                </a:solidFill>
                <a:highlight>
                  <a:srgbClr val="00FFFF"/>
                </a:highlight>
              </a:rPr>
              <a:t>Dec</a:t>
            </a:r>
            <a:r>
              <a:rPr lang="en-US" altLang="zh-CN" sz="1200" dirty="0" err="1" smtClean="0">
                <a:solidFill>
                  <a:prstClr val="black"/>
                </a:solidFill>
                <a:highlight>
                  <a:srgbClr val="FFFF00"/>
                </a:highlight>
              </a:rPr>
              <a:t>List</a:t>
            </a:r>
            <a:r>
              <a:rPr lang="zh-CN" altLang="en-US" sz="1200" dirty="0" smtClean="0">
                <a:solidFill>
                  <a:prstClr val="black"/>
                </a:solidFill>
              </a:rPr>
              <a:t>：全局声明</a:t>
            </a:r>
            <a:r>
              <a:rPr lang="zh-CN" altLang="en-US" sz="1200" dirty="0">
                <a:solidFill>
                  <a:prstClr val="black"/>
                </a:solidFill>
              </a:rPr>
              <a:t>序列</a:t>
            </a:r>
            <a:endParaRPr lang="zh-CN" altLang="en-US" sz="12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 lvl="0">
              <a:defRPr/>
            </a:pPr>
            <a:r>
              <a:rPr lang="en-US" altLang="zh-CN" sz="1200" dirty="0" err="1" smtClean="0">
                <a:solidFill>
                  <a:prstClr val="black"/>
                </a:solidFill>
              </a:rPr>
              <a:t>VarDec</a:t>
            </a:r>
            <a:r>
              <a:rPr lang="zh-CN" altLang="en-US" sz="1200" dirty="0" smtClean="0">
                <a:solidFill>
                  <a:prstClr val="black"/>
                </a:solidFill>
              </a:rPr>
              <a:t>：声明</a:t>
            </a:r>
            <a:r>
              <a:rPr lang="zh-CN" altLang="en-US" sz="1200" dirty="0">
                <a:solidFill>
                  <a:prstClr val="black"/>
                </a:solidFill>
              </a:rPr>
              <a:t>简变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</a:rPr>
              <a:t>数组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6991" y="5438587"/>
            <a:ext cx="2434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solidFill>
                  <a:srgbClr val="00B0F0"/>
                </a:solidFill>
              </a:rPr>
              <a:t>③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Var</a:t>
            </a:r>
            <a:r>
              <a:rPr lang="en-US" altLang="zh-CN" sz="1200" dirty="0" err="1" smtClean="0">
                <a:solidFill>
                  <a:prstClr val="black"/>
                </a:solidFill>
                <a:highlight>
                  <a:srgbClr val="FFFF00"/>
                </a:highlight>
              </a:rPr>
              <a:t>List</a:t>
            </a:r>
            <a:r>
              <a:rPr lang="zh-CN" altLang="en-US" sz="1200" dirty="0">
                <a:solidFill>
                  <a:prstClr val="black"/>
                </a:solidFill>
                <a:highlight>
                  <a:srgbClr val="FFFF00"/>
                </a:highlight>
              </a:rPr>
              <a:t>：参数序列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200" dirty="0" err="1" smtClean="0">
                <a:solidFill>
                  <a:prstClr val="black"/>
                </a:solidFill>
              </a:rPr>
              <a:t>ParamDec</a:t>
            </a:r>
            <a:r>
              <a:rPr lang="zh-CN" altLang="en-US" sz="1200" dirty="0" smtClean="0">
                <a:solidFill>
                  <a:prstClr val="black"/>
                </a:solidFill>
              </a:rPr>
              <a:t>：参数定义（</a:t>
            </a:r>
            <a:r>
              <a:rPr lang="zh-CN" altLang="en-US" sz="1200" dirty="0">
                <a:solidFill>
                  <a:prstClr val="black"/>
                </a:solidFill>
              </a:rPr>
              <a:t>简变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>
                <a:solidFill>
                  <a:prstClr val="black"/>
                </a:solidFill>
              </a:rPr>
              <a:t>数组）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7821" y="5490039"/>
            <a:ext cx="3135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srgbClr val="0099FF"/>
                </a:solidFill>
              </a:rPr>
              <a:t>①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srgbClr val="FF00FF"/>
                </a:solidFill>
              </a:rPr>
              <a:t>Ext</a:t>
            </a:r>
            <a:r>
              <a:rPr lang="en-US" altLang="zh-CN" sz="1200" dirty="0" smtClean="0">
                <a:solidFill>
                  <a:prstClr val="black"/>
                </a:solidFill>
                <a:highlight>
                  <a:srgbClr val="00FF00"/>
                </a:highlight>
              </a:rPr>
              <a:t>Def</a:t>
            </a:r>
            <a:r>
              <a:rPr lang="en-US" altLang="zh-CN" sz="1200" dirty="0" smtClean="0">
                <a:solidFill>
                  <a:prstClr val="black"/>
                </a:solidFill>
                <a:highlight>
                  <a:srgbClr val="00FFFF"/>
                </a:highlight>
              </a:rPr>
              <a:t>List</a:t>
            </a:r>
            <a:r>
              <a:rPr lang="zh-CN" altLang="en-US" sz="1200" dirty="0" smtClean="0">
                <a:solidFill>
                  <a:prstClr val="black"/>
                </a:solidFill>
              </a:rPr>
              <a:t>：全局定义</a:t>
            </a:r>
            <a:r>
              <a:rPr lang="zh-CN" altLang="en-US" sz="1200" dirty="0">
                <a:solidFill>
                  <a:prstClr val="black"/>
                </a:solidFill>
              </a:rPr>
              <a:t>序列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>
                <a:solidFill>
                  <a:prstClr val="black"/>
                </a:solidFill>
              </a:rPr>
              <a:t>ExtDef1</a:t>
            </a:r>
            <a:r>
              <a:rPr lang="zh-CN" altLang="en-US" sz="1200" dirty="0">
                <a:solidFill>
                  <a:prstClr val="black"/>
                </a:solidFill>
              </a:rPr>
              <a:t>：变量的定义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ExtDef2</a:t>
            </a:r>
            <a:r>
              <a:rPr lang="zh-CN" altLang="en-US" sz="1200" dirty="0">
                <a:solidFill>
                  <a:prstClr val="black"/>
                </a:solidFill>
              </a:rPr>
              <a:t>：结构体的定义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ExtDef3</a:t>
            </a:r>
            <a:r>
              <a:rPr lang="zh-CN" altLang="en-US" sz="1200" dirty="0">
                <a:solidFill>
                  <a:prstClr val="black"/>
                </a:solidFill>
              </a:rPr>
              <a:t>：函数的定义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200" dirty="0" smtClean="0">
              <a:solidFill>
                <a:prstClr val="black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8861688" y="3177786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  <a:sym typeface="Wingdings 2" panose="05020102010507070707" pitchFamily="18" charset="2"/>
              </a:rPr>
              <a:t></a:t>
            </a:r>
            <a:endParaRPr lang="zh-CN" altLang="en-US" sz="1200" b="1" dirty="0">
              <a:solidFill>
                <a:srgbClr val="00B0F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3580735" y="3746665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1152" y="6419972"/>
            <a:ext cx="2046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srgbClr val="00B0F0"/>
                </a:solidFill>
              </a:rPr>
              <a:t>④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highlight>
                  <a:srgbClr val="00FF00"/>
                </a:highlight>
              </a:rPr>
              <a:t>Def</a:t>
            </a:r>
            <a:r>
              <a:rPr lang="en-US" altLang="zh-CN" sz="1200" dirty="0">
                <a:solidFill>
                  <a:prstClr val="black"/>
                </a:solidFill>
                <a:highlight>
                  <a:srgbClr val="00FFFF"/>
                </a:highlight>
              </a:rPr>
              <a:t>List </a:t>
            </a:r>
            <a:r>
              <a:rPr lang="zh-CN" altLang="en-US" sz="1200" dirty="0">
                <a:solidFill>
                  <a:prstClr val="black"/>
                </a:solidFill>
              </a:rPr>
              <a:t>：局部定义序列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Def</a:t>
            </a:r>
            <a:r>
              <a:rPr lang="zh-CN" altLang="en-US" sz="1200" dirty="0" smtClean="0">
                <a:solidFill>
                  <a:prstClr val="black"/>
                </a:solidFill>
              </a:rPr>
              <a:t>：局部定义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9535" y="6327638"/>
            <a:ext cx="2149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dirty="0" smtClean="0">
                <a:solidFill>
                  <a:srgbClr val="00B0F0"/>
                </a:solidFill>
                <a:sym typeface="Wingdings 2" panose="05020102010507070707" pitchFamily="18" charset="2"/>
              </a:rPr>
              <a:t>⑤ </a:t>
            </a:r>
            <a:r>
              <a:rPr lang="en-US" altLang="zh-CN" sz="1200" dirty="0" smtClean="0">
                <a:solidFill>
                  <a:prstClr val="black"/>
                </a:solidFill>
                <a:highlight>
                  <a:srgbClr val="FFFF00"/>
                </a:highlight>
              </a:rPr>
              <a:t>Dec</a:t>
            </a:r>
            <a:r>
              <a:rPr lang="en-US" altLang="zh-CN" sz="1200" dirty="0" smtClean="0">
                <a:solidFill>
                  <a:prstClr val="black"/>
                </a:solidFill>
                <a:highlight>
                  <a:srgbClr val="00FFFF"/>
                </a:highlight>
              </a:rPr>
              <a:t>List</a:t>
            </a:r>
            <a:r>
              <a:rPr lang="zh-CN" altLang="en-US" sz="1200" dirty="0">
                <a:solidFill>
                  <a:prstClr val="black"/>
                </a:solidFill>
              </a:rPr>
              <a:t> ：</a:t>
            </a:r>
            <a:r>
              <a:rPr lang="zh-CN" altLang="en-US" sz="1200" dirty="0" smtClean="0">
                <a:solidFill>
                  <a:prstClr val="black"/>
                </a:solidFill>
              </a:rPr>
              <a:t>局部</a:t>
            </a:r>
            <a:r>
              <a:rPr lang="zh-CN" altLang="en-US" sz="1200" dirty="0">
                <a:solidFill>
                  <a:prstClr val="black"/>
                </a:solidFill>
              </a:rPr>
              <a:t>声明</a:t>
            </a:r>
            <a:r>
              <a:rPr lang="zh-CN" altLang="en-US" sz="1200" dirty="0" smtClean="0">
                <a:solidFill>
                  <a:prstClr val="black"/>
                </a:solidFill>
              </a:rPr>
              <a:t>序列</a:t>
            </a:r>
            <a:endParaRPr lang="zh-CN" altLang="en-US" dirty="0">
              <a:solidFill>
                <a:prstClr val="black"/>
              </a:solidFill>
              <a:highlight>
                <a:srgbClr val="00FFFF"/>
              </a:highlight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  <a:highlight>
                  <a:srgbClr val="FFFF00"/>
                </a:highlight>
              </a:rPr>
              <a:t>Dec</a:t>
            </a:r>
            <a:r>
              <a:rPr lang="zh-CN" altLang="en-US" sz="1200" dirty="0">
                <a:solidFill>
                  <a:prstClr val="black"/>
                </a:solidFill>
              </a:rPr>
              <a:t> ：局部声明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32661" y="6419972"/>
            <a:ext cx="1505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200" dirty="0" smtClean="0">
                <a:solidFill>
                  <a:srgbClr val="00B0F0"/>
                </a:solidFill>
                <a:sym typeface="Wingdings 2" panose="05020102010507070707" pitchFamily="18" charset="2"/>
              </a:rPr>
              <a:t>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StmtList</a:t>
            </a:r>
            <a:r>
              <a:rPr lang="zh-CN" altLang="en-US" sz="1200" dirty="0">
                <a:solidFill>
                  <a:prstClr val="black"/>
                </a:solidFill>
              </a:rPr>
              <a:t>语句序列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275</Words>
  <Application>Microsoft Office PowerPoint</Application>
  <PresentationFormat>宽屏</PresentationFormat>
  <Paragraphs>102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 2</vt:lpstr>
      <vt:lpstr>Office 主题​​</vt:lpstr>
      <vt:lpstr>C--语言文法示意图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C--语言文法示意图</dc:title>
  <dc:creator>1</dc:creator>
  <cp:lastModifiedBy>ChenYin</cp:lastModifiedBy>
  <cp:revision>8</cp:revision>
  <dcterms:created xsi:type="dcterms:W3CDTF">2022-03-12T13:40:39Z</dcterms:created>
  <dcterms:modified xsi:type="dcterms:W3CDTF">2024-03-25T08:26:28Z</dcterms:modified>
</cp:coreProperties>
</file>