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c72fa3576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c72fa3576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Marian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Francis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c72fa3576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c72fa3576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Francis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72fa3576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72fa3576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Caleb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72fa3576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72fa3576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Quang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72fa3576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72fa3576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Quang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72fa3576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72fa3576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Ashish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72fa3576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c72fa3576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Ashish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c72fa3576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c72fa3576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Caleb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c73263a53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c73263a53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Caleb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c72fa3576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c72fa3576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Marian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725" y="1850100"/>
            <a:ext cx="6686550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719050" y="689275"/>
            <a:ext cx="37059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Instant Messenger Architecture Overview</a:t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31008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"/>
          <p:cNvSpPr txBox="1"/>
          <p:nvPr/>
        </p:nvSpPr>
        <p:spPr>
          <a:xfrm>
            <a:off x="5784650" y="273750"/>
            <a:ext cx="3032700" cy="45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ConversationView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All recipients will be in blue, the user will always be in red.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Every time the send button is hit, the string in the message field is send to the server for processing. The msgField will be cleared.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When a message is received, the message will be added to the ListModel, which will trigger the conversation view to refresh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Segmented into three parts: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titleBar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lphaLcPeriod"/>
            </a:pPr>
            <a:r>
              <a:rPr lang="en" sz="1000">
                <a:solidFill>
                  <a:schemeClr val="dk1"/>
                </a:solidFill>
              </a:rPr>
              <a:t>Conversation ID: Int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lphaLcPeriod"/>
            </a:pPr>
            <a:r>
              <a:rPr lang="en" sz="1000">
                <a:solidFill>
                  <a:schemeClr val="dk1"/>
                </a:solidFill>
              </a:rPr>
              <a:t>Recipient Name(s) : String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lphaLcPeriod"/>
            </a:pPr>
            <a:r>
              <a:rPr lang="en" sz="1000">
                <a:solidFill>
                  <a:schemeClr val="dk1"/>
                </a:solidFill>
              </a:rPr>
              <a:t>backBtn : JButton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messages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lphaLcPeriod"/>
            </a:pPr>
            <a:r>
              <a:rPr lang="en" sz="1000">
                <a:solidFill>
                  <a:schemeClr val="dk1"/>
                </a:solidFill>
              </a:rPr>
              <a:t>ListModel &lt;Messages&gt; : JList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messageBar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lphaLcPeriod"/>
            </a:pPr>
            <a:r>
              <a:rPr lang="en" sz="1000">
                <a:solidFill>
                  <a:schemeClr val="dk1"/>
                </a:solidFill>
              </a:rPr>
              <a:t>sendBtn : JButton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lphaLcPeriod"/>
            </a:pPr>
            <a:r>
              <a:rPr lang="en" sz="1000">
                <a:solidFill>
                  <a:schemeClr val="dk1"/>
                </a:solidFill>
              </a:rPr>
              <a:t>msgField : JTextField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279884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3"/>
          <p:cNvSpPr txBox="1"/>
          <p:nvPr/>
        </p:nvSpPr>
        <p:spPr>
          <a:xfrm>
            <a:off x="5676575" y="208900"/>
            <a:ext cx="3263400" cy="47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HomeView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000">
                <a:solidFill>
                  <a:schemeClr val="dk1"/>
                </a:solidFill>
              </a:rPr>
              <a:t>All recipients will be in blue, the user will always be in red.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The more recent messages will be put on top of the list. 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If the message is sent within the calendar day, the timestamp will display the time.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If the message is sent outside of the calendar day (2 days have passed, 3 days have passed, etc.), the timestamp will display the MMM/DD/YYYY it was sent.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Segmented into two parts: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titleBar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lphaLcPeriod"/>
            </a:pPr>
            <a:r>
              <a:rPr lang="en" sz="1000">
                <a:solidFill>
                  <a:schemeClr val="dk1"/>
                </a:solidFill>
              </a:rPr>
              <a:t>Home : JLabel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lphaLcPeriod"/>
            </a:pPr>
            <a:r>
              <a:rPr lang="en" sz="1000">
                <a:solidFill>
                  <a:schemeClr val="dk1"/>
                </a:solidFill>
              </a:rPr>
              <a:t>createBtn : JButton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conversations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lphaLcPeriod"/>
            </a:pPr>
            <a:r>
              <a:rPr lang="en" sz="1000">
                <a:solidFill>
                  <a:schemeClr val="dk1"/>
                </a:solidFill>
              </a:rPr>
              <a:t>listModel : ListModel &lt;Conversation&gt;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3875" y="834250"/>
            <a:ext cx="4976249" cy="415377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2648700" y="266825"/>
            <a:ext cx="38466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Server Class Diagrams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3249" y="752725"/>
            <a:ext cx="5477500" cy="4278126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2659800" y="177900"/>
            <a:ext cx="38244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Client Class Diagrams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3625" y="1197400"/>
            <a:ext cx="4276725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/>
        </p:nvSpPr>
        <p:spPr>
          <a:xfrm>
            <a:off x="3089713" y="415050"/>
            <a:ext cx="29646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Message Class Diagrams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 b="49236" l="0" r="0" t="0"/>
          <a:stretch/>
        </p:blipFill>
        <p:spPr>
          <a:xfrm>
            <a:off x="1408763" y="1625150"/>
            <a:ext cx="6326474" cy="29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/>
        </p:nvSpPr>
        <p:spPr>
          <a:xfrm>
            <a:off x="2811750" y="474325"/>
            <a:ext cx="3520500" cy="9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Use Case </a:t>
            </a:r>
            <a:r>
              <a:rPr lang="en" sz="1800">
                <a:solidFill>
                  <a:schemeClr val="dk1"/>
                </a:solidFill>
              </a:rPr>
              <a:t>D</a:t>
            </a:r>
            <a:r>
              <a:rPr lang="en" sz="1800">
                <a:solidFill>
                  <a:schemeClr val="dk1"/>
                </a:solidFill>
              </a:rPr>
              <a:t>iagram for Connecting and Logging In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988" y="1096875"/>
            <a:ext cx="5494026" cy="363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/>
          <p:nvPr/>
        </p:nvSpPr>
        <p:spPr>
          <a:xfrm>
            <a:off x="2238250" y="370575"/>
            <a:ext cx="44838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Event Sequence for Logging In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 rotWithShape="1">
          <a:blip r:embed="rId3">
            <a:alphaModFix/>
          </a:blip>
          <a:srcRect b="0" l="-1130" r="1129" t="57502"/>
          <a:stretch/>
        </p:blipFill>
        <p:spPr>
          <a:xfrm>
            <a:off x="1449175" y="1714025"/>
            <a:ext cx="6245651" cy="24544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9"/>
          <p:cNvSpPr txBox="1"/>
          <p:nvPr/>
        </p:nvSpPr>
        <p:spPr>
          <a:xfrm>
            <a:off x="2126238" y="904200"/>
            <a:ext cx="4891500" cy="5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Use Case Diagram for Sending a Message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938" y="1081775"/>
            <a:ext cx="6334125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0"/>
          <p:cNvSpPr txBox="1"/>
          <p:nvPr/>
        </p:nvSpPr>
        <p:spPr>
          <a:xfrm>
            <a:off x="2293038" y="251975"/>
            <a:ext cx="45579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Event Sequence for Receiving a Message (Client Perspective)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1"/>
          <p:cNvSpPr txBox="1"/>
          <p:nvPr/>
        </p:nvSpPr>
        <p:spPr>
          <a:xfrm>
            <a:off x="0" y="3092175"/>
            <a:ext cx="5148900" cy="19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User Logs In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Receive Message View Conversation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Send Message(ConversationView)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LogOut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