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6"/>
    <p:restoredTop sz="92778"/>
  </p:normalViewPr>
  <p:slideViewPr>
    <p:cSldViewPr snapToGrid="0" snapToObjects="1">
      <p:cViewPr>
        <p:scale>
          <a:sx n="76" d="100"/>
          <a:sy n="76" d="100"/>
        </p:scale>
        <p:origin x="50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0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5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DB26-D64E-2D4B-96AC-F621501CCB58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6CB0-A005-9249-8DE7-CD422ACD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/>
          <p:cNvCxnSpPr>
            <a:stCxn id="5" idx="0"/>
          </p:cNvCxnSpPr>
          <p:nvPr/>
        </p:nvCxnSpPr>
        <p:spPr>
          <a:xfrm flipH="1" flipV="1">
            <a:off x="4332685" y="589724"/>
            <a:ext cx="715025" cy="1009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7"/>
            <a:endCxn id="4" idx="1"/>
          </p:cNvCxnSpPr>
          <p:nvPr/>
        </p:nvCxnSpPr>
        <p:spPr>
          <a:xfrm flipV="1">
            <a:off x="3032636" y="3937694"/>
            <a:ext cx="1353625" cy="1310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7" idx="1"/>
            <a:endCxn id="71" idx="4"/>
          </p:cNvCxnSpPr>
          <p:nvPr/>
        </p:nvCxnSpPr>
        <p:spPr>
          <a:xfrm flipH="1" flipV="1">
            <a:off x="2260999" y="1965567"/>
            <a:ext cx="4164" cy="868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7" idx="1"/>
            <a:endCxn id="7" idx="5"/>
          </p:cNvCxnSpPr>
          <p:nvPr/>
        </p:nvCxnSpPr>
        <p:spPr>
          <a:xfrm flipH="1" flipV="1">
            <a:off x="6922319" y="892918"/>
            <a:ext cx="730989" cy="183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3" idx="3"/>
            <a:endCxn id="7" idx="7"/>
          </p:cNvCxnSpPr>
          <p:nvPr/>
        </p:nvCxnSpPr>
        <p:spPr>
          <a:xfrm flipH="1">
            <a:off x="6922319" y="496787"/>
            <a:ext cx="810759" cy="50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1"/>
            <a:endCxn id="34" idx="7"/>
          </p:cNvCxnSpPr>
          <p:nvPr/>
        </p:nvCxnSpPr>
        <p:spPr>
          <a:xfrm flipH="1">
            <a:off x="2506144" y="3937694"/>
            <a:ext cx="1880117" cy="262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1"/>
            <a:endCxn id="35" idx="6"/>
          </p:cNvCxnSpPr>
          <p:nvPr/>
        </p:nvCxnSpPr>
        <p:spPr>
          <a:xfrm flipH="1">
            <a:off x="1764568" y="3937694"/>
            <a:ext cx="2621693" cy="121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0"/>
            <a:endCxn id="7" idx="3"/>
          </p:cNvCxnSpPr>
          <p:nvPr/>
        </p:nvCxnSpPr>
        <p:spPr>
          <a:xfrm flipV="1">
            <a:off x="5047710" y="892918"/>
            <a:ext cx="874432" cy="705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3"/>
            <a:endCxn id="8" idx="1"/>
          </p:cNvCxnSpPr>
          <p:nvPr/>
        </p:nvCxnSpPr>
        <p:spPr>
          <a:xfrm>
            <a:off x="5714998" y="3937694"/>
            <a:ext cx="1032272" cy="549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3"/>
            <a:endCxn id="11" idx="1"/>
          </p:cNvCxnSpPr>
          <p:nvPr/>
        </p:nvCxnSpPr>
        <p:spPr>
          <a:xfrm>
            <a:off x="6107897" y="1779085"/>
            <a:ext cx="829922" cy="322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3"/>
            <a:endCxn id="12" idx="1"/>
          </p:cNvCxnSpPr>
          <p:nvPr/>
        </p:nvCxnSpPr>
        <p:spPr>
          <a:xfrm flipV="1">
            <a:off x="5714998" y="3428591"/>
            <a:ext cx="840580" cy="509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0"/>
            <a:endCxn id="5" idx="2"/>
          </p:cNvCxnSpPr>
          <p:nvPr/>
        </p:nvCxnSpPr>
        <p:spPr>
          <a:xfrm flipH="1" flipV="1">
            <a:off x="5047710" y="1959399"/>
            <a:ext cx="2920" cy="179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386261" y="3759101"/>
            <a:ext cx="1328737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Suku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7523" y="1598771"/>
            <a:ext cx="2120374" cy="360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Kuningas</a:t>
            </a:r>
            <a:r>
              <a:rPr lang="en-US" dirty="0" smtClean="0"/>
              <a:t> (</a:t>
            </a:r>
            <a:r>
              <a:rPr lang="en-US" dirty="0" err="1" smtClean="0"/>
              <a:t>Pelaaja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4129085" y="2455813"/>
            <a:ext cx="1843087" cy="7715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Kysyy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14999" y="476250"/>
            <a:ext cx="1414463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resurssit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6747270" y="4161421"/>
            <a:ext cx="1664494" cy="65127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Kohtaa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40491" y="4887811"/>
            <a:ext cx="1328737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Ongelma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40491" y="2682029"/>
            <a:ext cx="1328737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Päätös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6937819" y="1715368"/>
            <a:ext cx="1843087" cy="7715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Tekee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6555578" y="3111066"/>
            <a:ext cx="2134792" cy="63504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Vaikuttaa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3996594" y="4682267"/>
            <a:ext cx="2112168" cy="12629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Suhde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2"/>
            <a:endCxn id="13" idx="1"/>
          </p:cNvCxnSpPr>
          <p:nvPr/>
        </p:nvCxnSpPr>
        <p:spPr>
          <a:xfrm flipH="1">
            <a:off x="3996594" y="4116287"/>
            <a:ext cx="1054036" cy="1197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13" idx="3"/>
          </p:cNvCxnSpPr>
          <p:nvPr/>
        </p:nvCxnSpPr>
        <p:spPr>
          <a:xfrm>
            <a:off x="5050630" y="4116287"/>
            <a:ext cx="1058132" cy="1197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  <a:endCxn id="10" idx="2"/>
          </p:cNvCxnSpPr>
          <p:nvPr/>
        </p:nvCxnSpPr>
        <p:spPr>
          <a:xfrm flipV="1">
            <a:off x="10304860" y="3039215"/>
            <a:ext cx="0" cy="1848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8916587" y="3551931"/>
            <a:ext cx="2776542" cy="7715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Reagoidaan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98824" y="4129193"/>
            <a:ext cx="1414463" cy="488157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tyyppi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50105" y="4904310"/>
            <a:ext cx="1414463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nimi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7525935" y="80119"/>
            <a:ext cx="1414463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ruoka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7446165" y="1005235"/>
            <a:ext cx="1414463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raha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553767" y="1267256"/>
            <a:ext cx="1414463" cy="698311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vaikutusvalta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825316" y="5176377"/>
            <a:ext cx="1414463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edustaja</a:t>
            </a:r>
            <a:endParaRPr lang="en-US" dirty="0"/>
          </a:p>
        </p:txBody>
      </p:sp>
      <p:sp>
        <p:nvSpPr>
          <p:cNvPr id="77" name="Diamond 76"/>
          <p:cNvSpPr/>
          <p:nvPr/>
        </p:nvSpPr>
        <p:spPr>
          <a:xfrm>
            <a:off x="2265163" y="2362461"/>
            <a:ext cx="1587103" cy="94403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Suhde</a:t>
            </a:r>
            <a:endParaRPr lang="en-US" dirty="0"/>
          </a:p>
        </p:txBody>
      </p:sp>
      <p:cxnSp>
        <p:nvCxnSpPr>
          <p:cNvPr id="78" name="Straight Connector 77"/>
          <p:cNvCxnSpPr>
            <a:stCxn id="4" idx="1"/>
            <a:endCxn id="77" idx="2"/>
          </p:cNvCxnSpPr>
          <p:nvPr/>
        </p:nvCxnSpPr>
        <p:spPr>
          <a:xfrm flipH="1" flipV="1">
            <a:off x="3058715" y="3306495"/>
            <a:ext cx="1327546" cy="631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" idx="1"/>
            <a:endCxn id="77" idx="0"/>
          </p:cNvCxnSpPr>
          <p:nvPr/>
        </p:nvCxnSpPr>
        <p:spPr>
          <a:xfrm flipH="1">
            <a:off x="3058715" y="1779085"/>
            <a:ext cx="928808" cy="58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2" idx="3"/>
            <a:endCxn id="10" idx="1"/>
          </p:cNvCxnSpPr>
          <p:nvPr/>
        </p:nvCxnSpPr>
        <p:spPr>
          <a:xfrm flipV="1">
            <a:off x="8690370" y="2860622"/>
            <a:ext cx="950121" cy="567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1" idx="3"/>
            <a:endCxn id="10" idx="0"/>
          </p:cNvCxnSpPr>
          <p:nvPr/>
        </p:nvCxnSpPr>
        <p:spPr>
          <a:xfrm>
            <a:off x="8780906" y="2101131"/>
            <a:ext cx="1523954" cy="58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" idx="3"/>
            <a:endCxn id="9" idx="1"/>
          </p:cNvCxnSpPr>
          <p:nvPr/>
        </p:nvCxnSpPr>
        <p:spPr>
          <a:xfrm>
            <a:off x="8411764" y="4487057"/>
            <a:ext cx="1228727" cy="579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229750" y="6267125"/>
            <a:ext cx="1635919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suhdeluku</a:t>
            </a:r>
            <a:endParaRPr lang="en-US" dirty="0"/>
          </a:p>
        </p:txBody>
      </p:sp>
      <p:cxnSp>
        <p:nvCxnSpPr>
          <p:cNvPr id="130" name="Straight Connector 129"/>
          <p:cNvCxnSpPr>
            <a:stCxn id="13" idx="2"/>
            <a:endCxn id="129" idx="0"/>
          </p:cNvCxnSpPr>
          <p:nvPr/>
        </p:nvCxnSpPr>
        <p:spPr>
          <a:xfrm flipH="1">
            <a:off x="5047710" y="5945224"/>
            <a:ext cx="4968" cy="321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42837" y="1874304"/>
            <a:ext cx="1635919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suhdeluku</a:t>
            </a:r>
            <a:endParaRPr lang="en-US" dirty="0"/>
          </a:p>
        </p:txBody>
      </p:sp>
      <p:cxnSp>
        <p:nvCxnSpPr>
          <p:cNvPr id="134" name="Straight Connector 133"/>
          <p:cNvCxnSpPr>
            <a:stCxn id="133" idx="4"/>
            <a:endCxn id="77" idx="1"/>
          </p:cNvCxnSpPr>
          <p:nvPr/>
        </p:nvCxnSpPr>
        <p:spPr>
          <a:xfrm>
            <a:off x="860797" y="2362461"/>
            <a:ext cx="1404366" cy="472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3553420" y="325826"/>
            <a:ext cx="1414463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nimi</a:t>
            </a:r>
            <a:endParaRPr lang="en-US" u="sng" dirty="0"/>
          </a:p>
        </p:txBody>
      </p:sp>
      <p:sp>
        <p:nvSpPr>
          <p:cNvPr id="176" name="Oval 175"/>
          <p:cNvSpPr/>
          <p:nvPr/>
        </p:nvSpPr>
        <p:spPr>
          <a:xfrm>
            <a:off x="282179" y="3697014"/>
            <a:ext cx="1414463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menot</a:t>
            </a:r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1670447" y="3389511"/>
            <a:ext cx="1414463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tulot</a:t>
            </a:r>
            <a:endParaRPr lang="en-US" dirty="0"/>
          </a:p>
        </p:txBody>
      </p:sp>
      <p:cxnSp>
        <p:nvCxnSpPr>
          <p:cNvPr id="179" name="Straight Connector 178"/>
          <p:cNvCxnSpPr>
            <a:stCxn id="176" idx="6"/>
            <a:endCxn id="4" idx="1"/>
          </p:cNvCxnSpPr>
          <p:nvPr/>
        </p:nvCxnSpPr>
        <p:spPr>
          <a:xfrm flipV="1">
            <a:off x="1696642" y="3937694"/>
            <a:ext cx="2689619" cy="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8" idx="6"/>
            <a:endCxn id="4" idx="1"/>
          </p:cNvCxnSpPr>
          <p:nvPr/>
        </p:nvCxnSpPr>
        <p:spPr>
          <a:xfrm>
            <a:off x="3084910" y="3633590"/>
            <a:ext cx="1301351" cy="304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9597626" y="6007331"/>
            <a:ext cx="1414463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kuvaus</a:t>
            </a:r>
            <a:endParaRPr lang="en-US" dirty="0"/>
          </a:p>
        </p:txBody>
      </p:sp>
      <p:cxnSp>
        <p:nvCxnSpPr>
          <p:cNvPr id="220" name="Straight Connector 219"/>
          <p:cNvCxnSpPr>
            <a:stCxn id="9" idx="2"/>
            <a:endCxn id="219" idx="0"/>
          </p:cNvCxnSpPr>
          <p:nvPr/>
        </p:nvCxnSpPr>
        <p:spPr>
          <a:xfrm flipH="1">
            <a:off x="10304858" y="5244997"/>
            <a:ext cx="2" cy="762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10820400" y="1751209"/>
            <a:ext cx="1218056" cy="4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menot</a:t>
            </a:r>
            <a:endParaRPr lang="en-US" dirty="0"/>
          </a:p>
        </p:txBody>
      </p:sp>
      <p:cxnSp>
        <p:nvCxnSpPr>
          <p:cNvPr id="224" name="Straight Connector 223"/>
          <p:cNvCxnSpPr>
            <a:stCxn id="223" idx="4"/>
            <a:endCxn id="10" idx="3"/>
          </p:cNvCxnSpPr>
          <p:nvPr/>
        </p:nvCxnSpPr>
        <p:spPr>
          <a:xfrm flipH="1">
            <a:off x="10969228" y="2239366"/>
            <a:ext cx="460200" cy="621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9999" y="566057"/>
            <a:ext cx="1930400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Ongelma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9999" y="1995714"/>
            <a:ext cx="1930400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Päätös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9599" y="3817253"/>
            <a:ext cx="1930400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Seuraus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399" y="3817252"/>
            <a:ext cx="1930400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Vaatimus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9999" y="5638794"/>
            <a:ext cx="1930400" cy="703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</a:t>
            </a:r>
            <a:r>
              <a:rPr lang="en-US" dirty="0" err="1" smtClean="0"/>
              <a:t>enum</a:t>
            </a:r>
            <a:r>
              <a:rPr lang="en-US" dirty="0" smtClean="0"/>
              <a:t>&gt;&gt;</a:t>
            </a:r>
          </a:p>
          <a:p>
            <a:pPr algn="ctr"/>
            <a:r>
              <a:rPr lang="en-US" dirty="0" err="1" smtClean="0"/>
              <a:t>Tyyppi</a:t>
            </a:r>
            <a:endParaRPr lang="en-US" dirty="0"/>
          </a:p>
        </p:txBody>
      </p:sp>
      <p:cxnSp>
        <p:nvCxnSpPr>
          <p:cNvPr id="14" name="Elbow Connector 13"/>
          <p:cNvCxnSpPr>
            <a:stCxn id="5" idx="2"/>
            <a:endCxn id="7" idx="0"/>
          </p:cNvCxnSpPr>
          <p:nvPr/>
        </p:nvCxnSpPr>
        <p:spPr>
          <a:xfrm rot="16200000" flipH="1">
            <a:off x="6360888" y="2202540"/>
            <a:ext cx="1299023" cy="19304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0"/>
          </p:cNvCxnSpPr>
          <p:nvPr/>
        </p:nvCxnSpPr>
        <p:spPr>
          <a:xfrm rot="5400000">
            <a:off x="4430487" y="2202541"/>
            <a:ext cx="1299024" cy="193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0"/>
            <a:endCxn id="7" idx="2"/>
          </p:cNvCxnSpPr>
          <p:nvPr/>
        </p:nvCxnSpPr>
        <p:spPr>
          <a:xfrm rot="5400000" flipH="1" flipV="1">
            <a:off x="6360886" y="4024081"/>
            <a:ext cx="1299027" cy="193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0"/>
            <a:endCxn id="6" idx="2"/>
          </p:cNvCxnSpPr>
          <p:nvPr/>
        </p:nvCxnSpPr>
        <p:spPr>
          <a:xfrm rot="16200000" flipV="1">
            <a:off x="4430486" y="4024081"/>
            <a:ext cx="1299026" cy="193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>
            <a:off x="6045199" y="1088572"/>
            <a:ext cx="0" cy="907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riangle 26"/>
          <p:cNvSpPr/>
          <p:nvPr/>
        </p:nvSpPr>
        <p:spPr>
          <a:xfrm>
            <a:off x="5953759" y="1084943"/>
            <a:ext cx="182880" cy="26125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5953759" y="2519679"/>
            <a:ext cx="182880" cy="26125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9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21461</TotalTime>
  <Words>36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Pasi Toivanen</dc:creator>
  <cp:lastModifiedBy>Pasi Toivanen</cp:lastModifiedBy>
  <cp:revision>9</cp:revision>
  <cp:lastPrinted>2018-02-05T14:37:58Z</cp:lastPrinted>
  <dcterms:created xsi:type="dcterms:W3CDTF">2018-02-05T14:17:38Z</dcterms:created>
  <dcterms:modified xsi:type="dcterms:W3CDTF">2018-03-11T17:06:50Z</dcterms:modified>
</cp:coreProperties>
</file>