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13"/>
  </p:notesMasterIdLst>
  <p:handoutMasterIdLst>
    <p:handoutMasterId r:id="rId14"/>
  </p:handoutMasterIdLst>
  <p:sldIdLst>
    <p:sldId id="257" r:id="rId4"/>
    <p:sldId id="280" r:id="rId5"/>
    <p:sldId id="258" r:id="rId6"/>
    <p:sldId id="306" r:id="rId7"/>
    <p:sldId id="260" r:id="rId8"/>
    <p:sldId id="307" r:id="rId9"/>
    <p:sldId id="308" r:id="rId10"/>
    <p:sldId id="262" r:id="rId11"/>
    <p:sldId id="283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0"/>
      </p:cViewPr>
      <p:guideLst>
        <p:guide orient="horz" pos="2194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D328D3-4BBC-4414-9577-9E97382184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017B1-CDB6-461F-BF78-214CC1F4A5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 15"/>
          <p:cNvSpPr/>
          <p:nvPr/>
        </p:nvSpPr>
        <p:spPr>
          <a:xfrm rot="10800000">
            <a:off x="4238625" y="0"/>
            <a:ext cx="7953375" cy="6850063"/>
          </a:xfrm>
          <a:custGeom>
            <a:avLst/>
            <a:gdLst>
              <a:gd name="connsiteX0" fmla="*/ 7953828 w 7953828"/>
              <a:gd name="connsiteY0" fmla="*/ 6858002 h 6858002"/>
              <a:gd name="connsiteX1" fmla="*/ 0 w 7953828"/>
              <a:gd name="connsiteY1" fmla="*/ 6858002 h 6858002"/>
              <a:gd name="connsiteX2" fmla="*/ 0 w 7953828"/>
              <a:gd name="connsiteY2" fmla="*/ 0 h 6858002"/>
              <a:gd name="connsiteX3" fmla="*/ 1095826 w 7953828"/>
              <a:gd name="connsiteY3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3828" h="6858002">
                <a:moveTo>
                  <a:pt x="7953828" y="6858002"/>
                </a:moveTo>
                <a:lnTo>
                  <a:pt x="0" y="6858002"/>
                </a:lnTo>
                <a:lnTo>
                  <a:pt x="0" y="0"/>
                </a:lnTo>
                <a:lnTo>
                  <a:pt x="109582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rot="10800000">
            <a:off x="9767888" y="0"/>
            <a:ext cx="2424113" cy="2424113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角三角形 6"/>
          <p:cNvSpPr/>
          <p:nvPr/>
        </p:nvSpPr>
        <p:spPr>
          <a:xfrm rot="18900000">
            <a:off x="4541838" y="-735012"/>
            <a:ext cx="1473200" cy="1473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9898856" y="4579144"/>
            <a:ext cx="2292350" cy="22939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8100000">
            <a:off x="10083800" y="6438900"/>
            <a:ext cx="839788" cy="83978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3881438" y="3516313"/>
            <a:ext cx="7412038" cy="871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8"/>
          <p:cNvSpPr/>
          <p:nvPr/>
        </p:nvSpPr>
        <p:spPr>
          <a:xfrm rot="2700000">
            <a:off x="2431256" y="3767931"/>
            <a:ext cx="7381875" cy="3284538"/>
          </a:xfrm>
          <a:custGeom>
            <a:avLst/>
            <a:gdLst>
              <a:gd name="connsiteX0" fmla="*/ 0 w 7381193"/>
              <a:gd name="connsiteY0" fmla="*/ 0 h 3285230"/>
              <a:gd name="connsiteX1" fmla="*/ 7381193 w 7381193"/>
              <a:gd name="connsiteY1" fmla="*/ 0 h 3285230"/>
              <a:gd name="connsiteX2" fmla="*/ 4095964 w 7381193"/>
              <a:gd name="connsiteY2" fmla="*/ 3285230 h 3285230"/>
              <a:gd name="connsiteX3" fmla="*/ 0 w 7381193"/>
              <a:gd name="connsiteY3" fmla="*/ 3285230 h 328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193" h="3285230">
                <a:moveTo>
                  <a:pt x="0" y="0"/>
                </a:moveTo>
                <a:lnTo>
                  <a:pt x="7381193" y="0"/>
                </a:lnTo>
                <a:lnTo>
                  <a:pt x="4095964" y="3285230"/>
                </a:lnTo>
                <a:lnTo>
                  <a:pt x="0" y="32852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 rot="8100000">
            <a:off x="623888" y="4665663"/>
            <a:ext cx="3729038" cy="4122738"/>
          </a:xfrm>
          <a:custGeom>
            <a:avLst/>
            <a:gdLst>
              <a:gd name="connsiteX0" fmla="*/ 0 w 3728244"/>
              <a:gd name="connsiteY0" fmla="*/ 4122947 h 4122947"/>
              <a:gd name="connsiteX1" fmla="*/ 0 w 3728244"/>
              <a:gd name="connsiteY1" fmla="*/ 0 h 4122947"/>
              <a:gd name="connsiteX2" fmla="*/ 3728244 w 3728244"/>
              <a:gd name="connsiteY2" fmla="*/ 3728244 h 4122947"/>
              <a:gd name="connsiteX3" fmla="*/ 3333541 w 3728244"/>
              <a:gd name="connsiteY3" fmla="*/ 4122947 h 412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8244" h="4122947">
                <a:moveTo>
                  <a:pt x="0" y="4122947"/>
                </a:moveTo>
                <a:lnTo>
                  <a:pt x="0" y="0"/>
                </a:lnTo>
                <a:lnTo>
                  <a:pt x="3728244" y="3728244"/>
                </a:lnTo>
                <a:lnTo>
                  <a:pt x="3333541" y="412294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角三角形 20"/>
          <p:cNvSpPr/>
          <p:nvPr/>
        </p:nvSpPr>
        <p:spPr>
          <a:xfrm rot="13500000">
            <a:off x="-1662112" y="2300288"/>
            <a:ext cx="3324225" cy="332422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任意多边形 31"/>
          <p:cNvSpPr/>
          <p:nvPr/>
        </p:nvSpPr>
        <p:spPr>
          <a:xfrm rot="18900000">
            <a:off x="3721100" y="-638175"/>
            <a:ext cx="868363" cy="2322513"/>
          </a:xfrm>
          <a:custGeom>
            <a:avLst/>
            <a:gdLst>
              <a:gd name="connsiteX0" fmla="*/ 867472 w 867472"/>
              <a:gd name="connsiteY0" fmla="*/ 844861 h 2323251"/>
              <a:gd name="connsiteX1" fmla="*/ 867472 w 867472"/>
              <a:gd name="connsiteY1" fmla="*/ 2323251 h 2323251"/>
              <a:gd name="connsiteX2" fmla="*/ 0 w 867472"/>
              <a:gd name="connsiteY2" fmla="*/ 2323251 h 2323251"/>
              <a:gd name="connsiteX3" fmla="*/ 0 w 867472"/>
              <a:gd name="connsiteY3" fmla="*/ 844861 h 2323251"/>
              <a:gd name="connsiteX4" fmla="*/ 10264 w 867472"/>
              <a:gd name="connsiteY4" fmla="*/ 844861 h 2323251"/>
              <a:gd name="connsiteX5" fmla="*/ 10264 w 867472"/>
              <a:gd name="connsiteY5" fmla="*/ 0 h 2323251"/>
              <a:gd name="connsiteX6" fmla="*/ 852317 w 867472"/>
              <a:gd name="connsiteY6" fmla="*/ 844861 h 232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472" h="2323251">
                <a:moveTo>
                  <a:pt x="867472" y="844861"/>
                </a:moveTo>
                <a:lnTo>
                  <a:pt x="867472" y="2323251"/>
                </a:lnTo>
                <a:lnTo>
                  <a:pt x="0" y="2323251"/>
                </a:lnTo>
                <a:lnTo>
                  <a:pt x="0" y="844861"/>
                </a:lnTo>
                <a:lnTo>
                  <a:pt x="10264" y="844861"/>
                </a:lnTo>
                <a:lnTo>
                  <a:pt x="10264" y="0"/>
                </a:lnTo>
                <a:lnTo>
                  <a:pt x="852317" y="84486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 rot="5400000">
            <a:off x="334963" y="-368300"/>
            <a:ext cx="3978275" cy="4714875"/>
          </a:xfrm>
          <a:custGeom>
            <a:avLst/>
            <a:gdLst>
              <a:gd name="connsiteX0" fmla="*/ 0 w 3977774"/>
              <a:gd name="connsiteY0" fmla="*/ 4688170 h 4714359"/>
              <a:gd name="connsiteX1" fmla="*/ 0 w 3977774"/>
              <a:gd name="connsiteY1" fmla="*/ 3310218 h 4714359"/>
              <a:gd name="connsiteX2" fmla="*/ 1591848 w 3977774"/>
              <a:gd name="connsiteY2" fmla="*/ 3310218 h 4714359"/>
              <a:gd name="connsiteX3" fmla="*/ 1591848 w 3977774"/>
              <a:gd name="connsiteY3" fmla="*/ 3310214 h 4714359"/>
              <a:gd name="connsiteX4" fmla="*/ 52 w 3977774"/>
              <a:gd name="connsiteY4" fmla="*/ 3310214 h 4714359"/>
              <a:gd name="connsiteX5" fmla="*/ 52 w 3977774"/>
              <a:gd name="connsiteY5" fmla="*/ 1611894 h 4714359"/>
              <a:gd name="connsiteX6" fmla="*/ 18143 w 3977774"/>
              <a:gd name="connsiteY6" fmla="*/ 1629986 h 4714359"/>
              <a:gd name="connsiteX7" fmla="*/ 1648130 w 3977774"/>
              <a:gd name="connsiteY7" fmla="*/ 0 h 4714359"/>
              <a:gd name="connsiteX8" fmla="*/ 3977774 w 3977774"/>
              <a:gd name="connsiteY8" fmla="*/ 2329644 h 4714359"/>
              <a:gd name="connsiteX9" fmla="*/ 2329743 w 3977774"/>
              <a:gd name="connsiteY9" fmla="*/ 3977676 h 4714359"/>
              <a:gd name="connsiteX10" fmla="*/ 2327592 w 3977774"/>
              <a:gd name="connsiteY10" fmla="*/ 3975525 h 4714359"/>
              <a:gd name="connsiteX11" fmla="*/ 1588758 w 3977774"/>
              <a:gd name="connsiteY11" fmla="*/ 4714359 h 4714359"/>
              <a:gd name="connsiteX12" fmla="*/ 1588816 w 3977774"/>
              <a:gd name="connsiteY12" fmla="*/ 4688170 h 47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77774" h="4714359">
                <a:moveTo>
                  <a:pt x="0" y="4688170"/>
                </a:moveTo>
                <a:lnTo>
                  <a:pt x="0" y="3310218"/>
                </a:lnTo>
                <a:lnTo>
                  <a:pt x="1591848" y="3310218"/>
                </a:lnTo>
                <a:lnTo>
                  <a:pt x="1591848" y="3310214"/>
                </a:lnTo>
                <a:lnTo>
                  <a:pt x="52" y="3310214"/>
                </a:lnTo>
                <a:lnTo>
                  <a:pt x="52" y="1611894"/>
                </a:lnTo>
                <a:lnTo>
                  <a:pt x="18143" y="1629986"/>
                </a:lnTo>
                <a:lnTo>
                  <a:pt x="1648130" y="0"/>
                </a:lnTo>
                <a:lnTo>
                  <a:pt x="3977774" y="2329644"/>
                </a:lnTo>
                <a:lnTo>
                  <a:pt x="2329743" y="3977676"/>
                </a:lnTo>
                <a:lnTo>
                  <a:pt x="2327592" y="3975525"/>
                </a:lnTo>
                <a:lnTo>
                  <a:pt x="1588758" y="4714359"/>
                </a:lnTo>
                <a:lnTo>
                  <a:pt x="1588816" y="468817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8" name="文本框 23"/>
          <p:cNvSpPr txBox="1"/>
          <p:nvPr/>
        </p:nvSpPr>
        <p:spPr>
          <a:xfrm>
            <a:off x="814388" y="669925"/>
            <a:ext cx="5783262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I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MINI PROJECT</a:t>
            </a:r>
            <a:endParaRPr lang="en-I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IN" sz="6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SIGN LANGUAGE INTERPRETER</a:t>
            </a:r>
            <a:endParaRPr lang="en-IN" sz="6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9" name="文本框 24"/>
          <p:cNvSpPr txBox="1"/>
          <p:nvPr/>
        </p:nvSpPr>
        <p:spPr>
          <a:xfrm>
            <a:off x="814388" y="4576763"/>
            <a:ext cx="4024312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Aayushi Pandey (CSE 3rd year)</a:t>
            </a:r>
            <a:endParaRPr lang="en-IN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endParaRPr lang="en-IN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IN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Bhagat Nagi (CSE 3rd year)</a:t>
            </a:r>
            <a:endParaRPr lang="en-IN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4388" y="4454525"/>
            <a:ext cx="533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4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3"/>
          <p:cNvSpPr txBox="1"/>
          <p:nvPr/>
        </p:nvSpPr>
        <p:spPr>
          <a:xfrm>
            <a:off x="1828800" y="1454150"/>
            <a:ext cx="36988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>
            <a:off x="4238625" y="0"/>
            <a:ext cx="7953375" cy="6850063"/>
          </a:xfrm>
          <a:custGeom>
            <a:avLst/>
            <a:gdLst>
              <a:gd name="connsiteX0" fmla="*/ 7953828 w 7953828"/>
              <a:gd name="connsiteY0" fmla="*/ 6858002 h 6858002"/>
              <a:gd name="connsiteX1" fmla="*/ 0 w 7953828"/>
              <a:gd name="connsiteY1" fmla="*/ 6858002 h 6858002"/>
              <a:gd name="connsiteX2" fmla="*/ 0 w 7953828"/>
              <a:gd name="connsiteY2" fmla="*/ 0 h 6858002"/>
              <a:gd name="connsiteX3" fmla="*/ 1095826 w 7953828"/>
              <a:gd name="connsiteY3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3828" h="6858002">
                <a:moveTo>
                  <a:pt x="7953828" y="6858002"/>
                </a:moveTo>
                <a:lnTo>
                  <a:pt x="0" y="6858002"/>
                </a:lnTo>
                <a:lnTo>
                  <a:pt x="0" y="0"/>
                </a:lnTo>
                <a:lnTo>
                  <a:pt x="109582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角三角形 6"/>
          <p:cNvSpPr/>
          <p:nvPr/>
        </p:nvSpPr>
        <p:spPr>
          <a:xfrm rot="10800000">
            <a:off x="9767888" y="0"/>
            <a:ext cx="2424113" cy="2424113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 rot="18900000">
            <a:off x="4541838" y="-735012"/>
            <a:ext cx="1473200" cy="1473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10207625" y="4887913"/>
            <a:ext cx="2292350" cy="1676400"/>
          </a:xfrm>
          <a:custGeom>
            <a:avLst/>
            <a:gdLst>
              <a:gd name="connsiteX0" fmla="*/ 2293255 w 2293255"/>
              <a:gd name="connsiteY0" fmla="*/ 1676068 h 1676068"/>
              <a:gd name="connsiteX1" fmla="*/ 0 w 2293255"/>
              <a:gd name="connsiteY1" fmla="*/ 1676068 h 1676068"/>
              <a:gd name="connsiteX2" fmla="*/ 0 w 2293255"/>
              <a:gd name="connsiteY2" fmla="*/ 624056 h 1676068"/>
              <a:gd name="connsiteX3" fmla="*/ 617187 w 2293255"/>
              <a:gd name="connsiteY3" fmla="*/ 0 h 16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5" h="1676068">
                <a:moveTo>
                  <a:pt x="2293255" y="1676068"/>
                </a:moveTo>
                <a:lnTo>
                  <a:pt x="0" y="1676068"/>
                </a:lnTo>
                <a:lnTo>
                  <a:pt x="0" y="624056"/>
                </a:lnTo>
                <a:lnTo>
                  <a:pt x="6171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8" name="组合 11"/>
          <p:cNvGrpSpPr/>
          <p:nvPr/>
        </p:nvGrpSpPr>
        <p:grpSpPr>
          <a:xfrm>
            <a:off x="5527675" y="1289050"/>
            <a:ext cx="792163" cy="793750"/>
            <a:chOff x="5526913" y="1288742"/>
            <a:chExt cx="793377" cy="793377"/>
          </a:xfrm>
        </p:grpSpPr>
        <p:sp>
          <p:nvSpPr>
            <p:cNvPr id="3" name="椭圆 2"/>
            <p:cNvSpPr/>
            <p:nvPr/>
          </p:nvSpPr>
          <p:spPr>
            <a:xfrm>
              <a:off x="5526913" y="1288742"/>
              <a:ext cx="793377" cy="7933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文本框 10"/>
            <p:cNvSpPr txBox="1"/>
            <p:nvPr/>
          </p:nvSpPr>
          <p:spPr>
            <a:xfrm>
              <a:off x="5701558" y="1394899"/>
              <a:ext cx="430302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3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1" name="组合 12"/>
          <p:cNvGrpSpPr/>
          <p:nvPr/>
        </p:nvGrpSpPr>
        <p:grpSpPr>
          <a:xfrm>
            <a:off x="6678613" y="2386013"/>
            <a:ext cx="792162" cy="792162"/>
            <a:chOff x="5526913" y="1288742"/>
            <a:chExt cx="793377" cy="793377"/>
          </a:xfrm>
        </p:grpSpPr>
        <p:sp>
          <p:nvSpPr>
            <p:cNvPr id="14" name="椭圆 13"/>
            <p:cNvSpPr/>
            <p:nvPr/>
          </p:nvSpPr>
          <p:spPr>
            <a:xfrm>
              <a:off x="5526913" y="1288742"/>
              <a:ext cx="793377" cy="7933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文本框 14"/>
            <p:cNvSpPr txBox="1"/>
            <p:nvPr/>
          </p:nvSpPr>
          <p:spPr>
            <a:xfrm>
              <a:off x="5701558" y="1381452"/>
              <a:ext cx="430302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3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4" name="组合 15"/>
          <p:cNvGrpSpPr/>
          <p:nvPr/>
        </p:nvGrpSpPr>
        <p:grpSpPr>
          <a:xfrm>
            <a:off x="7829550" y="3482975"/>
            <a:ext cx="792163" cy="792163"/>
            <a:chOff x="5526913" y="1288742"/>
            <a:chExt cx="793377" cy="793377"/>
          </a:xfrm>
        </p:grpSpPr>
        <p:sp>
          <p:nvSpPr>
            <p:cNvPr id="17" name="椭圆 16"/>
            <p:cNvSpPr/>
            <p:nvPr/>
          </p:nvSpPr>
          <p:spPr>
            <a:xfrm>
              <a:off x="5526913" y="1288742"/>
              <a:ext cx="793377" cy="7933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5701558" y="1381452"/>
              <a:ext cx="430302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3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8980488" y="4579938"/>
            <a:ext cx="793750" cy="792162"/>
            <a:chOff x="5526913" y="1288742"/>
            <a:chExt cx="793377" cy="793377"/>
          </a:xfrm>
        </p:grpSpPr>
        <p:sp>
          <p:nvSpPr>
            <p:cNvPr id="20" name="椭圆 19"/>
            <p:cNvSpPr/>
            <p:nvPr/>
          </p:nvSpPr>
          <p:spPr>
            <a:xfrm>
              <a:off x="5526913" y="1288742"/>
              <a:ext cx="793377" cy="7933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701558" y="1381452"/>
              <a:ext cx="430302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3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140" name="文本框 21"/>
          <p:cNvSpPr txBox="1"/>
          <p:nvPr/>
        </p:nvSpPr>
        <p:spPr>
          <a:xfrm>
            <a:off x="2979738" y="2687638"/>
            <a:ext cx="36988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Idea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41" name="文本框 22"/>
          <p:cNvSpPr txBox="1"/>
          <p:nvPr/>
        </p:nvSpPr>
        <p:spPr>
          <a:xfrm>
            <a:off x="4184650" y="3784600"/>
            <a:ext cx="36988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Details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42" name="文本框 23"/>
          <p:cNvSpPr txBox="1"/>
          <p:nvPr/>
        </p:nvSpPr>
        <p:spPr>
          <a:xfrm>
            <a:off x="5368925" y="4854575"/>
            <a:ext cx="36988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Plan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8100000">
            <a:off x="623888" y="4665663"/>
            <a:ext cx="3729038" cy="4122738"/>
          </a:xfrm>
          <a:custGeom>
            <a:avLst/>
            <a:gdLst>
              <a:gd name="connsiteX0" fmla="*/ 0 w 3728244"/>
              <a:gd name="connsiteY0" fmla="*/ 4122947 h 4122947"/>
              <a:gd name="connsiteX1" fmla="*/ 0 w 3728244"/>
              <a:gd name="connsiteY1" fmla="*/ 0 h 4122947"/>
              <a:gd name="connsiteX2" fmla="*/ 3728244 w 3728244"/>
              <a:gd name="connsiteY2" fmla="*/ 3728244 h 4122947"/>
              <a:gd name="connsiteX3" fmla="*/ 3333541 w 3728244"/>
              <a:gd name="connsiteY3" fmla="*/ 4122947 h 412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8244" h="4122947">
                <a:moveTo>
                  <a:pt x="0" y="4122947"/>
                </a:moveTo>
                <a:lnTo>
                  <a:pt x="0" y="0"/>
                </a:lnTo>
                <a:lnTo>
                  <a:pt x="3728244" y="3728244"/>
                </a:lnTo>
                <a:lnTo>
                  <a:pt x="3333541" y="412294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角三角形 25"/>
          <p:cNvSpPr/>
          <p:nvPr/>
        </p:nvSpPr>
        <p:spPr>
          <a:xfrm rot="13500000">
            <a:off x="-1662112" y="2300288"/>
            <a:ext cx="3324225" cy="332422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5" name="文本框 26"/>
          <p:cNvSpPr txBox="1"/>
          <p:nvPr/>
        </p:nvSpPr>
        <p:spPr>
          <a:xfrm>
            <a:off x="198438" y="185738"/>
            <a:ext cx="25654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3"/>
          <p:cNvSpPr txBox="1"/>
          <p:nvPr/>
        </p:nvSpPr>
        <p:spPr>
          <a:xfrm>
            <a:off x="134938" y="257175"/>
            <a:ext cx="3465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5"/>
          <p:cNvGrpSpPr/>
          <p:nvPr/>
        </p:nvGrpSpPr>
        <p:grpSpPr>
          <a:xfrm>
            <a:off x="2787650" y="2411413"/>
            <a:ext cx="9404350" cy="2720975"/>
            <a:chOff x="2788024" y="2330613"/>
            <a:chExt cx="9403976" cy="2721156"/>
          </a:xfrm>
        </p:grpSpPr>
        <p:sp>
          <p:nvSpPr>
            <p:cNvPr id="7" name="矩形 6"/>
            <p:cNvSpPr/>
            <p:nvPr/>
          </p:nvSpPr>
          <p:spPr>
            <a:xfrm>
              <a:off x="2788024" y="2330613"/>
              <a:ext cx="9403976" cy="25369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150" name="组合 7"/>
            <p:cNvGrpSpPr/>
            <p:nvPr/>
          </p:nvGrpSpPr>
          <p:grpSpPr>
            <a:xfrm>
              <a:off x="10022541" y="2882310"/>
              <a:ext cx="2169459" cy="2169459"/>
              <a:chOff x="10022541" y="2882310"/>
              <a:chExt cx="2169459" cy="216945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021974" y="4858081"/>
                <a:ext cx="403209" cy="193688"/>
              </a:xfrm>
              <a:prstGeom prst="rect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 flipH="1">
                <a:off x="10021974" y="2883100"/>
                <a:ext cx="2170026" cy="2168669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6160" name="TextBox 35"/>
          <p:cNvSpPr txBox="1"/>
          <p:nvPr/>
        </p:nvSpPr>
        <p:spPr>
          <a:xfrm>
            <a:off x="5805170" y="2829560"/>
            <a:ext cx="49612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Indian Sign Language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Sign Language Interpreters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The Problem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Solution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3"/>
          <p:cNvSpPr txBox="1"/>
          <p:nvPr/>
        </p:nvSpPr>
        <p:spPr>
          <a:xfrm>
            <a:off x="134938" y="257175"/>
            <a:ext cx="3465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Idea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5"/>
          <p:cNvGrpSpPr/>
          <p:nvPr/>
        </p:nvGrpSpPr>
        <p:grpSpPr>
          <a:xfrm>
            <a:off x="2787650" y="2411413"/>
            <a:ext cx="9404350" cy="2720975"/>
            <a:chOff x="2788024" y="2330613"/>
            <a:chExt cx="9403976" cy="2721156"/>
          </a:xfrm>
        </p:grpSpPr>
        <p:sp>
          <p:nvSpPr>
            <p:cNvPr id="7" name="矩形 6"/>
            <p:cNvSpPr/>
            <p:nvPr/>
          </p:nvSpPr>
          <p:spPr>
            <a:xfrm>
              <a:off x="2788024" y="2330613"/>
              <a:ext cx="9403976" cy="25369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150" name="组合 7"/>
            <p:cNvGrpSpPr/>
            <p:nvPr/>
          </p:nvGrpSpPr>
          <p:grpSpPr>
            <a:xfrm>
              <a:off x="10022541" y="2882310"/>
              <a:ext cx="2169459" cy="2169459"/>
              <a:chOff x="10022541" y="2882310"/>
              <a:chExt cx="2169459" cy="216945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021974" y="4858081"/>
                <a:ext cx="403209" cy="193688"/>
              </a:xfrm>
              <a:prstGeom prst="rect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 flipH="1">
                <a:off x="10021974" y="2883100"/>
                <a:ext cx="2170026" cy="2168669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6160" name="TextBox 35"/>
          <p:cNvSpPr txBox="1"/>
          <p:nvPr/>
        </p:nvSpPr>
        <p:spPr>
          <a:xfrm>
            <a:off x="4798695" y="2786380"/>
            <a:ext cx="59677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Sign Language Interpreter for ISL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Real-time Video to Text Conversion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Platform Support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Ease of Access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2"/>
          <p:cNvSpPr/>
          <p:nvPr/>
        </p:nvSpPr>
        <p:spPr>
          <a:xfrm>
            <a:off x="0" y="0"/>
            <a:ext cx="9063038" cy="6858000"/>
          </a:xfrm>
          <a:custGeom>
            <a:avLst/>
            <a:gdLst>
              <a:gd name="connsiteX0" fmla="*/ 0 w 8588188"/>
              <a:gd name="connsiteY0" fmla="*/ 0 h 6858000"/>
              <a:gd name="connsiteX1" fmla="*/ 8588188 w 8588188"/>
              <a:gd name="connsiteY1" fmla="*/ 0 h 6858000"/>
              <a:gd name="connsiteX2" fmla="*/ 8588188 w 8588188"/>
              <a:gd name="connsiteY2" fmla="*/ 6858000 h 6858000"/>
              <a:gd name="connsiteX3" fmla="*/ 0 w 8588188"/>
              <a:gd name="connsiteY3" fmla="*/ 6858000 h 6858000"/>
              <a:gd name="connsiteX4" fmla="*/ 0 w 8588188"/>
              <a:gd name="connsiteY4" fmla="*/ 0 h 6858000"/>
              <a:gd name="connsiteX0-1" fmla="*/ 0 w 8588188"/>
              <a:gd name="connsiteY0-2" fmla="*/ 0 h 6858000"/>
              <a:gd name="connsiteX1-3" fmla="*/ 6526306 w 8588188"/>
              <a:gd name="connsiteY1-4" fmla="*/ 8965 h 6858000"/>
              <a:gd name="connsiteX2-5" fmla="*/ 8588188 w 8588188"/>
              <a:gd name="connsiteY2-6" fmla="*/ 6858000 h 6858000"/>
              <a:gd name="connsiteX3-7" fmla="*/ 0 w 8588188"/>
              <a:gd name="connsiteY3-8" fmla="*/ 6858000 h 6858000"/>
              <a:gd name="connsiteX4-9" fmla="*/ 0 w 8588188"/>
              <a:gd name="connsiteY4-10" fmla="*/ 0 h 6858000"/>
              <a:gd name="connsiteX0-11" fmla="*/ 0 w 8588188"/>
              <a:gd name="connsiteY0-12" fmla="*/ 0 h 6858000"/>
              <a:gd name="connsiteX1-13" fmla="*/ 5371020 w 8588188"/>
              <a:gd name="connsiteY1-14" fmla="*/ 1 h 6858000"/>
              <a:gd name="connsiteX2-15" fmla="*/ 8588188 w 8588188"/>
              <a:gd name="connsiteY2-16" fmla="*/ 6858000 h 6858000"/>
              <a:gd name="connsiteX3-17" fmla="*/ 0 w 8588188"/>
              <a:gd name="connsiteY3-18" fmla="*/ 6858000 h 6858000"/>
              <a:gd name="connsiteX4-19" fmla="*/ 0 w 8588188"/>
              <a:gd name="connsiteY4-2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588188" h="6858000">
                <a:moveTo>
                  <a:pt x="0" y="0"/>
                </a:moveTo>
                <a:lnTo>
                  <a:pt x="5371020" y="1"/>
                </a:lnTo>
                <a:lnTo>
                  <a:pt x="858818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6" name="TextBox 35"/>
          <p:cNvSpPr txBox="1"/>
          <p:nvPr/>
        </p:nvSpPr>
        <p:spPr>
          <a:xfrm>
            <a:off x="841375" y="4708525"/>
            <a:ext cx="52990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little description about the idea, no technical details.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3"/>
          <p:cNvSpPr txBox="1"/>
          <p:nvPr/>
        </p:nvSpPr>
        <p:spPr>
          <a:xfrm>
            <a:off x="134938" y="257175"/>
            <a:ext cx="3465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Details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5"/>
          <p:cNvGrpSpPr/>
          <p:nvPr/>
        </p:nvGrpSpPr>
        <p:grpSpPr>
          <a:xfrm>
            <a:off x="2787650" y="2411413"/>
            <a:ext cx="9404350" cy="2720975"/>
            <a:chOff x="2788024" y="2330613"/>
            <a:chExt cx="9403976" cy="2721156"/>
          </a:xfrm>
        </p:grpSpPr>
        <p:sp>
          <p:nvSpPr>
            <p:cNvPr id="7" name="矩形 6"/>
            <p:cNvSpPr/>
            <p:nvPr/>
          </p:nvSpPr>
          <p:spPr>
            <a:xfrm>
              <a:off x="2788024" y="2330613"/>
              <a:ext cx="9403976" cy="25369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150" name="组合 7"/>
            <p:cNvGrpSpPr/>
            <p:nvPr/>
          </p:nvGrpSpPr>
          <p:grpSpPr>
            <a:xfrm>
              <a:off x="10022541" y="2882310"/>
              <a:ext cx="2169459" cy="2169459"/>
              <a:chOff x="10022541" y="2882310"/>
              <a:chExt cx="2169459" cy="216945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021974" y="4858081"/>
                <a:ext cx="403209" cy="193688"/>
              </a:xfrm>
              <a:prstGeom prst="rect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 flipH="1">
                <a:off x="10021974" y="2883100"/>
                <a:ext cx="2170026" cy="2168669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6160" name="TextBox 35"/>
          <p:cNvSpPr txBox="1"/>
          <p:nvPr/>
        </p:nvSpPr>
        <p:spPr>
          <a:xfrm>
            <a:off x="4798695" y="2526665"/>
            <a:ext cx="59677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Libraries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Requirements : Dataset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 &amp; Testing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UI/UX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Prototype Phase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2"/>
          <p:cNvSpPr/>
          <p:nvPr/>
        </p:nvSpPr>
        <p:spPr>
          <a:xfrm>
            <a:off x="0" y="0"/>
            <a:ext cx="9063038" cy="6858000"/>
          </a:xfrm>
          <a:custGeom>
            <a:avLst/>
            <a:gdLst>
              <a:gd name="connsiteX0" fmla="*/ 0 w 8588188"/>
              <a:gd name="connsiteY0" fmla="*/ 0 h 6858000"/>
              <a:gd name="connsiteX1" fmla="*/ 8588188 w 8588188"/>
              <a:gd name="connsiteY1" fmla="*/ 0 h 6858000"/>
              <a:gd name="connsiteX2" fmla="*/ 8588188 w 8588188"/>
              <a:gd name="connsiteY2" fmla="*/ 6858000 h 6858000"/>
              <a:gd name="connsiteX3" fmla="*/ 0 w 8588188"/>
              <a:gd name="connsiteY3" fmla="*/ 6858000 h 6858000"/>
              <a:gd name="connsiteX4" fmla="*/ 0 w 8588188"/>
              <a:gd name="connsiteY4" fmla="*/ 0 h 6858000"/>
              <a:gd name="connsiteX0-1" fmla="*/ 0 w 8588188"/>
              <a:gd name="connsiteY0-2" fmla="*/ 0 h 6858000"/>
              <a:gd name="connsiteX1-3" fmla="*/ 6526306 w 8588188"/>
              <a:gd name="connsiteY1-4" fmla="*/ 8965 h 6858000"/>
              <a:gd name="connsiteX2-5" fmla="*/ 8588188 w 8588188"/>
              <a:gd name="connsiteY2-6" fmla="*/ 6858000 h 6858000"/>
              <a:gd name="connsiteX3-7" fmla="*/ 0 w 8588188"/>
              <a:gd name="connsiteY3-8" fmla="*/ 6858000 h 6858000"/>
              <a:gd name="connsiteX4-9" fmla="*/ 0 w 8588188"/>
              <a:gd name="connsiteY4-10" fmla="*/ 0 h 6858000"/>
              <a:gd name="connsiteX0-11" fmla="*/ 0 w 8588188"/>
              <a:gd name="connsiteY0-12" fmla="*/ 0 h 6858000"/>
              <a:gd name="connsiteX1-13" fmla="*/ 5371020 w 8588188"/>
              <a:gd name="connsiteY1-14" fmla="*/ 1 h 6858000"/>
              <a:gd name="connsiteX2-15" fmla="*/ 8588188 w 8588188"/>
              <a:gd name="connsiteY2-16" fmla="*/ 6858000 h 6858000"/>
              <a:gd name="connsiteX3-17" fmla="*/ 0 w 8588188"/>
              <a:gd name="connsiteY3-18" fmla="*/ 6858000 h 6858000"/>
              <a:gd name="connsiteX4-19" fmla="*/ 0 w 8588188"/>
              <a:gd name="connsiteY4-2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588188" h="6858000">
                <a:moveTo>
                  <a:pt x="0" y="0"/>
                </a:moveTo>
                <a:lnTo>
                  <a:pt x="5371020" y="1"/>
                </a:lnTo>
                <a:lnTo>
                  <a:pt x="858818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6" name="TextBox 35"/>
          <p:cNvSpPr txBox="1"/>
          <p:nvPr/>
        </p:nvSpPr>
        <p:spPr>
          <a:xfrm>
            <a:off x="841375" y="4708525"/>
            <a:ext cx="5299075" cy="1814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project would require a proper dataset with an adequate amount of data for training and testing. 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have yet to decide what libraries to use to provide the required results.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UI/UX needs to be easy to grasp across a wide spectrum of  user.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I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prototype is currently under development.</a:t>
            </a:r>
            <a:endParaRPr lang="en-IN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03200"/>
            <a:ext cx="134938" cy="568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13" y="4832350"/>
            <a:ext cx="10650538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6"/>
          <p:cNvGrpSpPr/>
          <p:nvPr/>
        </p:nvGrpSpPr>
        <p:grpSpPr>
          <a:xfrm>
            <a:off x="1212850" y="4706938"/>
            <a:ext cx="392113" cy="393700"/>
            <a:chOff x="1596873" y="1443612"/>
            <a:chExt cx="976002" cy="976002"/>
          </a:xfrm>
          <a:solidFill>
            <a:srgbClr val="FFC000"/>
          </a:solidFill>
        </p:grpSpPr>
        <p:sp>
          <p:nvSpPr>
            <p:cNvPr id="8" name="椭圆 7"/>
            <p:cNvSpPr/>
            <p:nvPr/>
          </p:nvSpPr>
          <p:spPr>
            <a:xfrm>
              <a:off x="1596873" y="1443612"/>
              <a:ext cx="976002" cy="97600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23318" y="1569548"/>
              <a:ext cx="723111" cy="72413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71" name="组合 9"/>
          <p:cNvGrpSpPr/>
          <p:nvPr/>
        </p:nvGrpSpPr>
        <p:grpSpPr>
          <a:xfrm>
            <a:off x="735013" y="2043113"/>
            <a:ext cx="2468562" cy="2224087"/>
            <a:chOff x="1479179" y="2378757"/>
            <a:chExt cx="2467931" cy="2225246"/>
          </a:xfrm>
        </p:grpSpPr>
        <p:sp>
          <p:nvSpPr>
            <p:cNvPr id="11" name="圆角矩形标注 10"/>
            <p:cNvSpPr/>
            <p:nvPr/>
          </p:nvSpPr>
          <p:spPr>
            <a:xfrm>
              <a:off x="1479179" y="2378757"/>
              <a:ext cx="2467931" cy="2225246"/>
            </a:xfrm>
            <a:prstGeom prst="wedgeRoundRectCallout">
              <a:avLst>
                <a:gd name="adj1" fmla="val -21248"/>
                <a:gd name="adj2" fmla="val 60657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3" name="文本框 11"/>
            <p:cNvSpPr txBox="1"/>
            <p:nvPr/>
          </p:nvSpPr>
          <p:spPr>
            <a:xfrm>
              <a:off x="1789570" y="2982836"/>
              <a:ext cx="1982884" cy="337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IN" altLang="zh-CN" sz="16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Dataset</a:t>
              </a:r>
              <a:endParaRPr lang="en-IN" altLang="zh-CN" sz="16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274" name="TextBox 35"/>
            <p:cNvSpPr txBox="1"/>
            <p:nvPr/>
          </p:nvSpPr>
          <p:spPr>
            <a:xfrm>
              <a:off x="1788980" y="3319682"/>
              <a:ext cx="1834046" cy="830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Collection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Preparation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Training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Testing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275" name="组合 13"/>
          <p:cNvGrpSpPr/>
          <p:nvPr/>
        </p:nvGrpSpPr>
        <p:grpSpPr>
          <a:xfrm>
            <a:off x="3952875" y="4706938"/>
            <a:ext cx="393700" cy="393700"/>
            <a:chOff x="1596873" y="1443612"/>
            <a:chExt cx="976002" cy="976002"/>
          </a:xfrm>
          <a:solidFill>
            <a:srgbClr val="FFC000"/>
          </a:solidFill>
        </p:grpSpPr>
        <p:sp>
          <p:nvSpPr>
            <p:cNvPr id="15" name="椭圆 14"/>
            <p:cNvSpPr/>
            <p:nvPr/>
          </p:nvSpPr>
          <p:spPr>
            <a:xfrm>
              <a:off x="1596873" y="1443612"/>
              <a:ext cx="976002" cy="97600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722809" y="1569548"/>
              <a:ext cx="724131" cy="72413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78" name="组合 16"/>
          <p:cNvGrpSpPr/>
          <p:nvPr/>
        </p:nvGrpSpPr>
        <p:grpSpPr>
          <a:xfrm>
            <a:off x="3462338" y="2043113"/>
            <a:ext cx="2468562" cy="2224087"/>
            <a:chOff x="1479179" y="2378757"/>
            <a:chExt cx="2467931" cy="2225246"/>
          </a:xfrm>
          <a:solidFill>
            <a:schemeClr val="bg1"/>
          </a:solidFill>
        </p:grpSpPr>
        <p:sp>
          <p:nvSpPr>
            <p:cNvPr id="18" name="圆角矩形标注 17"/>
            <p:cNvSpPr/>
            <p:nvPr/>
          </p:nvSpPr>
          <p:spPr>
            <a:xfrm>
              <a:off x="1479179" y="2378757"/>
              <a:ext cx="2467931" cy="2225246"/>
            </a:xfrm>
            <a:prstGeom prst="wedgeRoundRectCallout">
              <a:avLst>
                <a:gd name="adj1" fmla="val -21248"/>
                <a:gd name="adj2" fmla="val 60657"/>
                <a:gd name="adj3" fmla="val 16667"/>
              </a:avLst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0" name="文本框 18"/>
            <p:cNvSpPr txBox="1"/>
            <p:nvPr/>
          </p:nvSpPr>
          <p:spPr>
            <a:xfrm>
              <a:off x="1878446" y="2982201"/>
              <a:ext cx="1982884" cy="33736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IN" altLang="zh-CN" sz="16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Prototype</a:t>
              </a:r>
              <a:endParaRPr lang="en-IN" altLang="zh-CN" sz="16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281" name="TextBox 35"/>
            <p:cNvSpPr txBox="1"/>
            <p:nvPr/>
          </p:nvSpPr>
          <p:spPr>
            <a:xfrm>
              <a:off x="1877857" y="3319682"/>
              <a:ext cx="1904513" cy="830377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>
              <a:spAutoFit/>
            </a:bodyPr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UI/UX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Testing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Feedback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Refining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282" name="组合 20"/>
          <p:cNvGrpSpPr/>
          <p:nvPr/>
        </p:nvGrpSpPr>
        <p:grpSpPr>
          <a:xfrm>
            <a:off x="6686550" y="4706938"/>
            <a:ext cx="393700" cy="393700"/>
            <a:chOff x="1596873" y="1443612"/>
            <a:chExt cx="976002" cy="976002"/>
          </a:xfrm>
          <a:solidFill>
            <a:srgbClr val="FFC000"/>
          </a:solidFill>
        </p:grpSpPr>
        <p:sp>
          <p:nvSpPr>
            <p:cNvPr id="22" name="椭圆 21"/>
            <p:cNvSpPr/>
            <p:nvPr/>
          </p:nvSpPr>
          <p:spPr>
            <a:xfrm>
              <a:off x="1596873" y="1443612"/>
              <a:ext cx="976002" cy="97600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722809" y="1569548"/>
              <a:ext cx="724131" cy="72413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85" name="组合 23"/>
          <p:cNvGrpSpPr/>
          <p:nvPr/>
        </p:nvGrpSpPr>
        <p:grpSpPr>
          <a:xfrm>
            <a:off x="6189663" y="2043113"/>
            <a:ext cx="2468562" cy="2224087"/>
            <a:chOff x="1479179" y="2378757"/>
            <a:chExt cx="2467931" cy="2225246"/>
          </a:xfrm>
        </p:grpSpPr>
        <p:sp>
          <p:nvSpPr>
            <p:cNvPr id="25" name="圆角矩形标注 24"/>
            <p:cNvSpPr/>
            <p:nvPr/>
          </p:nvSpPr>
          <p:spPr>
            <a:xfrm>
              <a:off x="1479179" y="2378757"/>
              <a:ext cx="2467931" cy="2225246"/>
            </a:xfrm>
            <a:prstGeom prst="wedgeRoundRectCallout">
              <a:avLst>
                <a:gd name="adj1" fmla="val -21248"/>
                <a:gd name="adj2" fmla="val 60657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87" name="文本框 25"/>
            <p:cNvSpPr txBox="1"/>
            <p:nvPr/>
          </p:nvSpPr>
          <p:spPr>
            <a:xfrm>
              <a:off x="1787665" y="2969494"/>
              <a:ext cx="1982884" cy="337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IN" altLang="zh-CN" sz="16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Improvement</a:t>
              </a:r>
              <a:endParaRPr lang="en-IN" altLang="zh-CN" sz="16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288" name="TextBox 35"/>
            <p:cNvSpPr txBox="1"/>
            <p:nvPr/>
          </p:nvSpPr>
          <p:spPr>
            <a:xfrm>
              <a:off x="1787076" y="3319682"/>
              <a:ext cx="1858805" cy="830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Tuning Dataset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UI/UX changes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Application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Platform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289" name="组合 27"/>
          <p:cNvGrpSpPr/>
          <p:nvPr/>
        </p:nvGrpSpPr>
        <p:grpSpPr>
          <a:xfrm>
            <a:off x="9428163" y="4706938"/>
            <a:ext cx="392112" cy="393700"/>
            <a:chOff x="1596873" y="1443612"/>
            <a:chExt cx="976002" cy="976002"/>
          </a:xfrm>
          <a:solidFill>
            <a:srgbClr val="FFC000"/>
          </a:solidFill>
        </p:grpSpPr>
        <p:sp>
          <p:nvSpPr>
            <p:cNvPr id="29" name="椭圆 28"/>
            <p:cNvSpPr/>
            <p:nvPr/>
          </p:nvSpPr>
          <p:spPr>
            <a:xfrm>
              <a:off x="1596873" y="1443612"/>
              <a:ext cx="976002" cy="976002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723319" y="1569548"/>
              <a:ext cx="723110" cy="72413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92" name="组合 30"/>
          <p:cNvGrpSpPr/>
          <p:nvPr/>
        </p:nvGrpSpPr>
        <p:grpSpPr>
          <a:xfrm>
            <a:off x="8916988" y="2043113"/>
            <a:ext cx="2468562" cy="2224087"/>
            <a:chOff x="1479179" y="2378757"/>
            <a:chExt cx="2467931" cy="2225246"/>
          </a:xfrm>
        </p:grpSpPr>
        <p:sp>
          <p:nvSpPr>
            <p:cNvPr id="32" name="圆角矩形标注 31"/>
            <p:cNvSpPr/>
            <p:nvPr/>
          </p:nvSpPr>
          <p:spPr>
            <a:xfrm>
              <a:off x="1479179" y="2378757"/>
              <a:ext cx="2467931" cy="2225246"/>
            </a:xfrm>
            <a:prstGeom prst="wedgeRoundRectCallout">
              <a:avLst>
                <a:gd name="adj1" fmla="val -21248"/>
                <a:gd name="adj2" fmla="val 60657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94" name="文本框 32"/>
            <p:cNvSpPr txBox="1"/>
            <p:nvPr/>
          </p:nvSpPr>
          <p:spPr>
            <a:xfrm>
              <a:off x="1738147" y="2969494"/>
              <a:ext cx="1982884" cy="337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IN" altLang="zh-CN" sz="1600" b="1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Result</a:t>
              </a:r>
              <a:endParaRPr lang="en-IN" altLang="zh-CN" sz="16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295" name="TextBox 35"/>
            <p:cNvSpPr txBox="1"/>
            <p:nvPr/>
          </p:nvSpPr>
          <p:spPr>
            <a:xfrm>
              <a:off x="1737558" y="3306340"/>
              <a:ext cx="1950856" cy="1015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l">
                <a:buFont typeface="Arial" panose="020B0604020202020204" pitchFamily="34" charset="0"/>
              </a:pPr>
              <a:r>
                <a:rPr lang="en-I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 accessabilty aplication that helps deaf and dumb to translate sign language to other languages.</a:t>
              </a:r>
              <a:endParaRPr lang="en-I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00" name="文本框 3"/>
          <p:cNvSpPr txBox="1"/>
          <p:nvPr/>
        </p:nvSpPr>
        <p:spPr>
          <a:xfrm>
            <a:off x="134938" y="257175"/>
            <a:ext cx="3465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Plan</a:t>
            </a:r>
            <a:endParaRPr lang="en-I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2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11112" y="0"/>
            <a:ext cx="12214225" cy="4260850"/>
          </a:xfrm>
          <a:custGeom>
            <a:avLst/>
            <a:gdLst>
              <a:gd name="connsiteX0" fmla="*/ 0 w 11093570"/>
              <a:gd name="connsiteY0" fmla="*/ 0 h 1699404"/>
              <a:gd name="connsiteX1" fmla="*/ 11093570 w 11093570"/>
              <a:gd name="connsiteY1" fmla="*/ 0 h 1699404"/>
              <a:gd name="connsiteX2" fmla="*/ 11093570 w 11093570"/>
              <a:gd name="connsiteY2" fmla="*/ 1699404 h 1699404"/>
              <a:gd name="connsiteX3" fmla="*/ 0 w 11093570"/>
              <a:gd name="connsiteY3" fmla="*/ 1699404 h 1699404"/>
              <a:gd name="connsiteX4" fmla="*/ 0 w 11093570"/>
              <a:gd name="connsiteY4" fmla="*/ 0 h 1699404"/>
              <a:gd name="connsiteX0-1" fmla="*/ 0 w 12215004"/>
              <a:gd name="connsiteY0-2" fmla="*/ 0 h 1699404"/>
              <a:gd name="connsiteX1-3" fmla="*/ 12215004 w 12215004"/>
              <a:gd name="connsiteY1-4" fmla="*/ 0 h 1699404"/>
              <a:gd name="connsiteX2-5" fmla="*/ 11093570 w 12215004"/>
              <a:gd name="connsiteY2-6" fmla="*/ 1699404 h 1699404"/>
              <a:gd name="connsiteX3-7" fmla="*/ 0 w 12215004"/>
              <a:gd name="connsiteY3-8" fmla="*/ 1699404 h 1699404"/>
              <a:gd name="connsiteX4-9" fmla="*/ 0 w 12215004"/>
              <a:gd name="connsiteY4-10" fmla="*/ 0 h 1699404"/>
              <a:gd name="connsiteX0-11" fmla="*/ 0 w 12215004"/>
              <a:gd name="connsiteY0-12" fmla="*/ 0 h 3321170"/>
              <a:gd name="connsiteX1-13" fmla="*/ 12215004 w 12215004"/>
              <a:gd name="connsiteY1-14" fmla="*/ 0 h 3321170"/>
              <a:gd name="connsiteX2-15" fmla="*/ 12189124 w 12215004"/>
              <a:gd name="connsiteY2-16" fmla="*/ 3321170 h 3321170"/>
              <a:gd name="connsiteX3-17" fmla="*/ 0 w 12215004"/>
              <a:gd name="connsiteY3-18" fmla="*/ 1699404 h 3321170"/>
              <a:gd name="connsiteX4-19" fmla="*/ 0 w 12215004"/>
              <a:gd name="connsiteY4-20" fmla="*/ 0 h 3321170"/>
              <a:gd name="connsiteX0-21" fmla="*/ 0 w 12215004"/>
              <a:gd name="connsiteY0-22" fmla="*/ 0 h 3321170"/>
              <a:gd name="connsiteX1-23" fmla="*/ 12215004 w 12215004"/>
              <a:gd name="connsiteY1-24" fmla="*/ 0 h 3321170"/>
              <a:gd name="connsiteX2-25" fmla="*/ 12189124 w 12215004"/>
              <a:gd name="connsiteY2-26" fmla="*/ 3321170 h 3321170"/>
              <a:gd name="connsiteX3-27" fmla="*/ 8626 w 12215004"/>
              <a:gd name="connsiteY3-28" fmla="*/ 500332 h 3321170"/>
              <a:gd name="connsiteX4-29" fmla="*/ 0 w 12215004"/>
              <a:gd name="connsiteY4-30" fmla="*/ 0 h 3321170"/>
              <a:gd name="connsiteX0-31" fmla="*/ 0 w 12215004"/>
              <a:gd name="connsiteY0-32" fmla="*/ 0 h 4285164"/>
              <a:gd name="connsiteX1-33" fmla="*/ 12215004 w 12215004"/>
              <a:gd name="connsiteY1-34" fmla="*/ 0 h 4285164"/>
              <a:gd name="connsiteX2-35" fmla="*/ 12189124 w 12215004"/>
              <a:gd name="connsiteY2-36" fmla="*/ 3321170 h 4285164"/>
              <a:gd name="connsiteX3-37" fmla="*/ 8626 w 12215004"/>
              <a:gd name="connsiteY3-38" fmla="*/ 500332 h 4285164"/>
              <a:gd name="connsiteX4-39" fmla="*/ 0 w 12215004"/>
              <a:gd name="connsiteY4-40" fmla="*/ 0 h 4285164"/>
              <a:gd name="connsiteX0-41" fmla="*/ 0 w 12215004"/>
              <a:gd name="connsiteY0-42" fmla="*/ 0 h 4163183"/>
              <a:gd name="connsiteX1-43" fmla="*/ 12215004 w 12215004"/>
              <a:gd name="connsiteY1-44" fmla="*/ 0 h 4163183"/>
              <a:gd name="connsiteX2-45" fmla="*/ 12189124 w 12215004"/>
              <a:gd name="connsiteY2-46" fmla="*/ 3321170 h 4163183"/>
              <a:gd name="connsiteX3-47" fmla="*/ 8626 w 12215004"/>
              <a:gd name="connsiteY3-48" fmla="*/ 500332 h 4163183"/>
              <a:gd name="connsiteX4-49" fmla="*/ 0 w 12215004"/>
              <a:gd name="connsiteY4-50" fmla="*/ 0 h 4163183"/>
              <a:gd name="connsiteX0-51" fmla="*/ 0 w 12215004"/>
              <a:gd name="connsiteY0-52" fmla="*/ 0 h 4260151"/>
              <a:gd name="connsiteX1-53" fmla="*/ 12215004 w 12215004"/>
              <a:gd name="connsiteY1-54" fmla="*/ 0 h 4260151"/>
              <a:gd name="connsiteX2-55" fmla="*/ 12189124 w 12215004"/>
              <a:gd name="connsiteY2-56" fmla="*/ 3321170 h 4260151"/>
              <a:gd name="connsiteX3-57" fmla="*/ 8626 w 12215004"/>
              <a:gd name="connsiteY3-58" fmla="*/ 500332 h 4260151"/>
              <a:gd name="connsiteX4-59" fmla="*/ 0 w 12215004"/>
              <a:gd name="connsiteY4-60" fmla="*/ 0 h 42601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5004" h="4260151">
                <a:moveTo>
                  <a:pt x="0" y="0"/>
                </a:moveTo>
                <a:lnTo>
                  <a:pt x="12215004" y="0"/>
                </a:lnTo>
                <a:lnTo>
                  <a:pt x="12189124" y="3321170"/>
                </a:lnTo>
                <a:cubicBezTo>
                  <a:pt x="6274279" y="6573329"/>
                  <a:pt x="4940060" y="319177"/>
                  <a:pt x="8626" y="50033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5250" y="3622675"/>
            <a:ext cx="12103100" cy="3243263"/>
          </a:xfrm>
          <a:custGeom>
            <a:avLst/>
            <a:gdLst>
              <a:gd name="connsiteX0" fmla="*/ 0 w 3735238"/>
              <a:gd name="connsiteY0" fmla="*/ 1354347 h 1354347"/>
              <a:gd name="connsiteX1" fmla="*/ 1867619 w 3735238"/>
              <a:gd name="connsiteY1" fmla="*/ 0 h 1354347"/>
              <a:gd name="connsiteX2" fmla="*/ 3735238 w 3735238"/>
              <a:gd name="connsiteY2" fmla="*/ 1354347 h 1354347"/>
              <a:gd name="connsiteX3" fmla="*/ 0 w 3735238"/>
              <a:gd name="connsiteY3" fmla="*/ 1354347 h 1354347"/>
              <a:gd name="connsiteX0-1" fmla="*/ 0 w 8824823"/>
              <a:gd name="connsiteY0-2" fmla="*/ 1354347 h 1561381"/>
              <a:gd name="connsiteX1-3" fmla="*/ 1867619 w 8824823"/>
              <a:gd name="connsiteY1-4" fmla="*/ 0 h 1561381"/>
              <a:gd name="connsiteX2-5" fmla="*/ 8824823 w 8824823"/>
              <a:gd name="connsiteY2-6" fmla="*/ 1561381 h 1561381"/>
              <a:gd name="connsiteX3-7" fmla="*/ 0 w 8824823"/>
              <a:gd name="connsiteY3-8" fmla="*/ 1354347 h 1561381"/>
              <a:gd name="connsiteX0-9" fmla="*/ 0 w 9294963"/>
              <a:gd name="connsiteY0-10" fmla="*/ 2441275 h 2648309"/>
              <a:gd name="connsiteX1-11" fmla="*/ 9294963 w 9294963"/>
              <a:gd name="connsiteY1-12" fmla="*/ 0 h 2648309"/>
              <a:gd name="connsiteX2-13" fmla="*/ 8824823 w 9294963"/>
              <a:gd name="connsiteY2-14" fmla="*/ 2648309 h 2648309"/>
              <a:gd name="connsiteX3-15" fmla="*/ 0 w 9294963"/>
              <a:gd name="connsiteY3-16" fmla="*/ 2441275 h 2648309"/>
              <a:gd name="connsiteX0-17" fmla="*/ 0 w 8824823"/>
              <a:gd name="connsiteY0-18" fmla="*/ 3036498 h 3243532"/>
              <a:gd name="connsiteX1-19" fmla="*/ 8811884 w 8824823"/>
              <a:gd name="connsiteY1-20" fmla="*/ 0 h 3243532"/>
              <a:gd name="connsiteX2-21" fmla="*/ 8824823 w 8824823"/>
              <a:gd name="connsiteY2-22" fmla="*/ 3243532 h 3243532"/>
              <a:gd name="connsiteX3-23" fmla="*/ 0 w 8824823"/>
              <a:gd name="connsiteY3-24" fmla="*/ 3036498 h 3243532"/>
              <a:gd name="connsiteX0-25" fmla="*/ 0 w 12102860"/>
              <a:gd name="connsiteY0-26" fmla="*/ 3243532 h 3243532"/>
              <a:gd name="connsiteX1-27" fmla="*/ 12089921 w 12102860"/>
              <a:gd name="connsiteY1-28" fmla="*/ 0 h 3243532"/>
              <a:gd name="connsiteX2-29" fmla="*/ 12102860 w 12102860"/>
              <a:gd name="connsiteY2-30" fmla="*/ 3243532 h 3243532"/>
              <a:gd name="connsiteX3-31" fmla="*/ 0 w 12102860"/>
              <a:gd name="connsiteY3-32" fmla="*/ 3243532 h 3243532"/>
              <a:gd name="connsiteX0-33" fmla="*/ 0 w 12102860"/>
              <a:gd name="connsiteY0-34" fmla="*/ 3243532 h 3243532"/>
              <a:gd name="connsiteX1-35" fmla="*/ 12089921 w 12102860"/>
              <a:gd name="connsiteY1-36" fmla="*/ 0 h 3243532"/>
              <a:gd name="connsiteX2-37" fmla="*/ 12102860 w 12102860"/>
              <a:gd name="connsiteY2-38" fmla="*/ 3243532 h 3243532"/>
              <a:gd name="connsiteX3-39" fmla="*/ 0 w 12102860"/>
              <a:gd name="connsiteY3-40" fmla="*/ 3243532 h 3243532"/>
              <a:gd name="connsiteX0-41" fmla="*/ 0 w 12102860"/>
              <a:gd name="connsiteY0-42" fmla="*/ 3243532 h 3243532"/>
              <a:gd name="connsiteX1-43" fmla="*/ 12089921 w 12102860"/>
              <a:gd name="connsiteY1-44" fmla="*/ 0 h 3243532"/>
              <a:gd name="connsiteX2-45" fmla="*/ 12102860 w 12102860"/>
              <a:gd name="connsiteY2-46" fmla="*/ 3243532 h 3243532"/>
              <a:gd name="connsiteX3-47" fmla="*/ 0 w 12102860"/>
              <a:gd name="connsiteY3-48" fmla="*/ 3243532 h 3243532"/>
              <a:gd name="connsiteX0-49" fmla="*/ 0 w 12102860"/>
              <a:gd name="connsiteY0-50" fmla="*/ 3243532 h 3243532"/>
              <a:gd name="connsiteX1-51" fmla="*/ 12089921 w 12102860"/>
              <a:gd name="connsiteY1-52" fmla="*/ 0 h 3243532"/>
              <a:gd name="connsiteX2-53" fmla="*/ 12102860 w 12102860"/>
              <a:gd name="connsiteY2-54" fmla="*/ 3243532 h 3243532"/>
              <a:gd name="connsiteX3-55" fmla="*/ 0 w 12102860"/>
              <a:gd name="connsiteY3-56" fmla="*/ 3243532 h 3243532"/>
              <a:gd name="connsiteX0-57" fmla="*/ 0 w 12102860"/>
              <a:gd name="connsiteY0-58" fmla="*/ 3243532 h 3243532"/>
              <a:gd name="connsiteX1-59" fmla="*/ 12089921 w 12102860"/>
              <a:gd name="connsiteY1-60" fmla="*/ 0 h 3243532"/>
              <a:gd name="connsiteX2-61" fmla="*/ 12102860 w 12102860"/>
              <a:gd name="connsiteY2-62" fmla="*/ 3243532 h 3243532"/>
              <a:gd name="connsiteX3-63" fmla="*/ 0 w 12102860"/>
              <a:gd name="connsiteY3-64" fmla="*/ 3243532 h 32435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102860" h="3243532">
                <a:moveTo>
                  <a:pt x="0" y="3243532"/>
                </a:moveTo>
                <a:cubicBezTo>
                  <a:pt x="4202501" y="-831011"/>
                  <a:pt x="7818407" y="2340634"/>
                  <a:pt x="12089921" y="0"/>
                </a:cubicBezTo>
                <a:lnTo>
                  <a:pt x="12102860" y="3243532"/>
                </a:lnTo>
                <a:lnTo>
                  <a:pt x="0" y="324353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68935" y="28295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 w="9525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Thank You</a:t>
            </a:r>
            <a:endParaRPr lang="en-IN" altLang="en-US" sz="7200" b="1">
              <a:ln w="9525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Presentation</Application>
  <PresentationFormat>宽屏</PresentationFormat>
  <Paragraphs>89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Calibri Light</vt:lpstr>
      <vt:lpstr>Microsoft YaHei</vt:lpstr>
      <vt:lpstr>Impact</vt:lpstr>
      <vt:lpstr>Gulim</vt:lpstr>
      <vt:lpstr>Malgun Gothic</vt:lpstr>
      <vt:lpstr>文鼎霹靂體</vt:lpstr>
      <vt:lpstr>Admiration Pains</vt:lpstr>
      <vt:lpstr>Arial Unicode MS</vt:lpstr>
      <vt:lpstr>Segoe Print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Bhagat</cp:lastModifiedBy>
  <cp:revision>18</cp:revision>
  <dcterms:created xsi:type="dcterms:W3CDTF">2015-01-07T12:16:55Z</dcterms:created>
  <dcterms:modified xsi:type="dcterms:W3CDTF">2020-09-26T01:19:32Z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