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modernComment_107_1BB4FE5F.xml" ContentType="application/vnd.ms-powerpoint.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74" r:id="rId5"/>
    <p:sldId id="275" r:id="rId6"/>
    <p:sldId id="276" r:id="rId7"/>
    <p:sldId id="277" r:id="rId8"/>
    <p:sldId id="278" r:id="rId9"/>
    <p:sldId id="258" r:id="rId10"/>
    <p:sldId id="259" r:id="rId11"/>
    <p:sldId id="263" r:id="rId12"/>
    <p:sldId id="271" r:id="rId13"/>
    <p:sldId id="269" r:id="rId14"/>
    <p:sldId id="270" r:id="rId15"/>
    <p:sldId id="262" r:id="rId16"/>
    <p:sldId id="265" r:id="rId17"/>
    <p:sldId id="26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E5FA8F-2C06-9AB5-7F9E-97902BCDE2DB}" name="Ashton Kinnell" initials="AK" userId="ca32c6ad329d36e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37396-A309-4B4F-9B5A-71625D39EACF}" v="608" dt="2024-01-17T04:45:30.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70" d="100"/>
          <a:sy n="70" d="100"/>
        </p:scale>
        <p:origin x="214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ton Kinnell" userId="ca32c6ad329d36e7" providerId="LiveId" clId="{9D237396-A309-4B4F-9B5A-71625D39EACF}"/>
    <pc:docChg chg="undo custSel addSld delSld modSld sldOrd modMainMaster">
      <pc:chgData name="Ashton Kinnell" userId="ca32c6ad329d36e7" providerId="LiveId" clId="{9D237396-A309-4B4F-9B5A-71625D39EACF}" dt="2024-01-17T04:47:24.236" v="1214" actId="2696"/>
      <pc:docMkLst>
        <pc:docMk/>
      </pc:docMkLst>
      <pc:sldChg chg="modSp mod">
        <pc:chgData name="Ashton Kinnell" userId="ca32c6ad329d36e7" providerId="LiveId" clId="{9D237396-A309-4B4F-9B5A-71625D39EACF}" dt="2024-01-16T18:22:54.141" v="647" actId="20577"/>
        <pc:sldMkLst>
          <pc:docMk/>
          <pc:sldMk cId="1315771016" sldId="256"/>
        </pc:sldMkLst>
        <pc:spChg chg="mod">
          <ac:chgData name="Ashton Kinnell" userId="ca32c6ad329d36e7" providerId="LiveId" clId="{9D237396-A309-4B4F-9B5A-71625D39EACF}" dt="2024-01-16T18:22:00.797" v="634" actId="20577"/>
          <ac:spMkLst>
            <pc:docMk/>
            <pc:sldMk cId="1315771016" sldId="256"/>
            <ac:spMk id="2" creationId="{D29BC138-6D2E-9792-370A-223F11F94861}"/>
          </ac:spMkLst>
        </pc:spChg>
        <pc:spChg chg="mod">
          <ac:chgData name="Ashton Kinnell" userId="ca32c6ad329d36e7" providerId="LiveId" clId="{9D237396-A309-4B4F-9B5A-71625D39EACF}" dt="2024-01-16T18:22:54.141" v="647" actId="20577"/>
          <ac:spMkLst>
            <pc:docMk/>
            <pc:sldMk cId="1315771016" sldId="256"/>
            <ac:spMk id="3" creationId="{735323A0-9B87-0BD9-F618-45747D1ADFE0}"/>
          </ac:spMkLst>
        </pc:spChg>
      </pc:sldChg>
      <pc:sldChg chg="addSp delSp modSp mod">
        <pc:chgData name="Ashton Kinnell" userId="ca32c6ad329d36e7" providerId="LiveId" clId="{9D237396-A309-4B4F-9B5A-71625D39EACF}" dt="2024-01-17T01:48:27.404" v="652" actId="20577"/>
        <pc:sldMkLst>
          <pc:docMk/>
          <pc:sldMk cId="169047390" sldId="257"/>
        </pc:sldMkLst>
        <pc:spChg chg="add del mod">
          <ac:chgData name="Ashton Kinnell" userId="ca32c6ad329d36e7" providerId="LiveId" clId="{9D237396-A309-4B4F-9B5A-71625D39EACF}" dt="2024-01-07T22:36:30.212" v="126" actId="26606"/>
          <ac:spMkLst>
            <pc:docMk/>
            <pc:sldMk cId="169047390" sldId="257"/>
            <ac:spMk id="3" creationId="{A64FFECF-719B-AA2A-060E-59697E552C39}"/>
          </ac:spMkLst>
        </pc:spChg>
        <pc:graphicFrameChg chg="add del">
          <ac:chgData name="Ashton Kinnell" userId="ca32c6ad329d36e7" providerId="LiveId" clId="{9D237396-A309-4B4F-9B5A-71625D39EACF}" dt="2024-01-07T22:36:29.120" v="123" actId="26606"/>
          <ac:graphicFrameMkLst>
            <pc:docMk/>
            <pc:sldMk cId="169047390" sldId="257"/>
            <ac:graphicFrameMk id="5" creationId="{CD66F411-CE50-71AB-4466-0237646360F4}"/>
          </ac:graphicFrameMkLst>
        </pc:graphicFrameChg>
        <pc:graphicFrameChg chg="add del">
          <ac:chgData name="Ashton Kinnell" userId="ca32c6ad329d36e7" providerId="LiveId" clId="{9D237396-A309-4B4F-9B5A-71625D39EACF}" dt="2024-01-07T22:36:30.164" v="125" actId="26606"/>
          <ac:graphicFrameMkLst>
            <pc:docMk/>
            <pc:sldMk cId="169047390" sldId="257"/>
            <ac:graphicFrameMk id="7" creationId="{CB228E13-7D42-BBF3-919F-F901AD6E1FB6}"/>
          </ac:graphicFrameMkLst>
        </pc:graphicFrameChg>
        <pc:graphicFrameChg chg="add mod">
          <ac:chgData name="Ashton Kinnell" userId="ca32c6ad329d36e7" providerId="LiveId" clId="{9D237396-A309-4B4F-9B5A-71625D39EACF}" dt="2024-01-17T01:48:27.404" v="652" actId="20577"/>
          <ac:graphicFrameMkLst>
            <pc:docMk/>
            <pc:sldMk cId="169047390" sldId="257"/>
            <ac:graphicFrameMk id="9" creationId="{DAFBC3E0-0E24-5867-5304-DCC09908C109}"/>
          </ac:graphicFrameMkLst>
        </pc:graphicFrameChg>
      </pc:sldChg>
      <pc:sldChg chg="addSp delSp modSp mod setBg setClrOvrMap">
        <pc:chgData name="Ashton Kinnell" userId="ca32c6ad329d36e7" providerId="LiveId" clId="{9D237396-A309-4B4F-9B5A-71625D39EACF}" dt="2024-01-17T03:21:57.214" v="1134" actId="26606"/>
        <pc:sldMkLst>
          <pc:docMk/>
          <pc:sldMk cId="3534790831" sldId="258"/>
        </pc:sldMkLst>
        <pc:spChg chg="mod">
          <ac:chgData name="Ashton Kinnell" userId="ca32c6ad329d36e7" providerId="LiveId" clId="{9D237396-A309-4B4F-9B5A-71625D39EACF}" dt="2024-01-17T03:21:57.214" v="1134" actId="26606"/>
          <ac:spMkLst>
            <pc:docMk/>
            <pc:sldMk cId="3534790831" sldId="258"/>
            <ac:spMk id="2" creationId="{C3D2B0A1-A88F-CB56-1DBB-8FEA11B7310D}"/>
          </ac:spMkLst>
        </pc:spChg>
        <pc:spChg chg="add del mod">
          <ac:chgData name="Ashton Kinnell" userId="ca32c6ad329d36e7" providerId="LiveId" clId="{9D237396-A309-4B4F-9B5A-71625D39EACF}" dt="2024-01-07T22:41:22.244" v="137" actId="26606"/>
          <ac:spMkLst>
            <pc:docMk/>
            <pc:sldMk cId="3534790831" sldId="258"/>
            <ac:spMk id="3" creationId="{39C9C7D3-95C6-235D-9A03-9279CB7C41D0}"/>
          </ac:spMkLst>
        </pc:spChg>
        <pc:spChg chg="add">
          <ac:chgData name="Ashton Kinnell" userId="ca32c6ad329d36e7" providerId="LiveId" clId="{9D237396-A309-4B4F-9B5A-71625D39EACF}" dt="2024-01-17T03:21:57.214" v="1134" actId="26606"/>
          <ac:spMkLst>
            <pc:docMk/>
            <pc:sldMk cId="3534790831" sldId="258"/>
            <ac:spMk id="14" creationId="{96CF2A2B-0745-440C-9224-C5C6A0A4286F}"/>
          </ac:spMkLst>
        </pc:spChg>
        <pc:spChg chg="add">
          <ac:chgData name="Ashton Kinnell" userId="ca32c6ad329d36e7" providerId="LiveId" clId="{9D237396-A309-4B4F-9B5A-71625D39EACF}" dt="2024-01-17T03:21:57.214" v="1134" actId="26606"/>
          <ac:spMkLst>
            <pc:docMk/>
            <pc:sldMk cId="3534790831" sldId="258"/>
            <ac:spMk id="16" creationId="{75BE6D6B-84C9-4D2B-97EB-773B7369EF82}"/>
          </ac:spMkLst>
        </pc:spChg>
        <pc:graphicFrameChg chg="add del">
          <ac:chgData name="Ashton Kinnell" userId="ca32c6ad329d36e7" providerId="LiveId" clId="{9D237396-A309-4B4F-9B5A-71625D39EACF}" dt="2024-01-07T22:41:22.187" v="136" actId="26606"/>
          <ac:graphicFrameMkLst>
            <pc:docMk/>
            <pc:sldMk cId="3534790831" sldId="258"/>
            <ac:graphicFrameMk id="5" creationId="{3D3BA498-8313-F5BB-0058-A8AA82128FF5}"/>
          </ac:graphicFrameMkLst>
        </pc:graphicFrameChg>
        <pc:graphicFrameChg chg="add mod modGraphic">
          <ac:chgData name="Ashton Kinnell" userId="ca32c6ad329d36e7" providerId="LiveId" clId="{9D237396-A309-4B4F-9B5A-71625D39EACF}" dt="2024-01-17T03:21:57.214" v="1134" actId="26606"/>
          <ac:graphicFrameMkLst>
            <pc:docMk/>
            <pc:sldMk cId="3534790831" sldId="258"/>
            <ac:graphicFrameMk id="7" creationId="{D1C90EDA-BBCE-9E38-A0FA-D574B2D78ABF}"/>
          </ac:graphicFrameMkLst>
        </pc:graphicFrameChg>
        <pc:picChg chg="add mod">
          <ac:chgData name="Ashton Kinnell" userId="ca32c6ad329d36e7" providerId="LiveId" clId="{9D237396-A309-4B4F-9B5A-71625D39EACF}" dt="2024-01-17T03:21:57.214" v="1134" actId="26606"/>
          <ac:picMkLst>
            <pc:docMk/>
            <pc:sldMk cId="3534790831" sldId="258"/>
            <ac:picMk id="9" creationId="{4B26EDD1-2C4C-BABF-5FDD-6F0FAC088993}"/>
          </ac:picMkLst>
        </pc:picChg>
      </pc:sldChg>
      <pc:sldChg chg="addSp delSp modSp mod setBg">
        <pc:chgData name="Ashton Kinnell" userId="ca32c6ad329d36e7" providerId="LiveId" clId="{9D237396-A309-4B4F-9B5A-71625D39EACF}" dt="2024-01-17T03:22:39.296" v="1139" actId="26606"/>
        <pc:sldMkLst>
          <pc:docMk/>
          <pc:sldMk cId="3511498945" sldId="259"/>
        </pc:sldMkLst>
        <pc:spChg chg="mod">
          <ac:chgData name="Ashton Kinnell" userId="ca32c6ad329d36e7" providerId="LiveId" clId="{9D237396-A309-4B4F-9B5A-71625D39EACF}" dt="2024-01-17T03:22:34.734" v="1136" actId="26606"/>
          <ac:spMkLst>
            <pc:docMk/>
            <pc:sldMk cId="3511498945" sldId="259"/>
            <ac:spMk id="2" creationId="{CE586CCC-A7E1-E654-AA18-DB4FBF9FE9C6}"/>
          </ac:spMkLst>
        </pc:spChg>
        <pc:spChg chg="add del mod">
          <ac:chgData name="Ashton Kinnell" userId="ca32c6ad329d36e7" providerId="LiveId" clId="{9D237396-A309-4B4F-9B5A-71625D39EACF}" dt="2024-01-07T22:50:43.094" v="173" actId="26606"/>
          <ac:spMkLst>
            <pc:docMk/>
            <pc:sldMk cId="3511498945" sldId="259"/>
            <ac:spMk id="3" creationId="{12FA7F87-83F0-C8F3-4985-1407935393DE}"/>
          </ac:spMkLst>
        </pc:spChg>
        <pc:spChg chg="add del">
          <ac:chgData name="Ashton Kinnell" userId="ca32c6ad329d36e7" providerId="LiveId" clId="{9D237396-A309-4B4F-9B5A-71625D39EACF}" dt="2024-01-17T03:22:34.734" v="1136" actId="26606"/>
          <ac:spMkLst>
            <pc:docMk/>
            <pc:sldMk cId="3511498945" sldId="259"/>
            <ac:spMk id="12" creationId="{A7AE9375-4664-4DB2-922D-2782A6E439AC}"/>
          </ac:spMkLst>
        </pc:spChg>
        <pc:spChg chg="add del">
          <ac:chgData name="Ashton Kinnell" userId="ca32c6ad329d36e7" providerId="LiveId" clId="{9D237396-A309-4B4F-9B5A-71625D39EACF}" dt="2024-01-17T03:22:34.734" v="1136" actId="26606"/>
          <ac:spMkLst>
            <pc:docMk/>
            <pc:sldMk cId="3511498945" sldId="259"/>
            <ac:spMk id="16" creationId="{9DD005C1-8C51-42D6-9BEE-B9B83849743D}"/>
          </ac:spMkLst>
        </pc:spChg>
        <pc:graphicFrameChg chg="add del">
          <ac:chgData name="Ashton Kinnell" userId="ca32c6ad329d36e7" providerId="LiveId" clId="{9D237396-A309-4B4F-9B5A-71625D39EACF}" dt="2024-01-07T22:50:43.045" v="172" actId="26606"/>
          <ac:graphicFrameMkLst>
            <pc:docMk/>
            <pc:sldMk cId="3511498945" sldId="259"/>
            <ac:graphicFrameMk id="5" creationId="{4FE25FC3-035D-1087-1F8E-465087556430}"/>
          </ac:graphicFrameMkLst>
        </pc:graphicFrameChg>
        <pc:graphicFrameChg chg="add mod modGraphic">
          <ac:chgData name="Ashton Kinnell" userId="ca32c6ad329d36e7" providerId="LiveId" clId="{9D237396-A309-4B4F-9B5A-71625D39EACF}" dt="2024-01-17T03:22:39.296" v="1139" actId="26606"/>
          <ac:graphicFrameMkLst>
            <pc:docMk/>
            <pc:sldMk cId="3511498945" sldId="259"/>
            <ac:graphicFrameMk id="7" creationId="{064CE26D-DD07-CB0C-71BF-0CF7C38C804C}"/>
          </ac:graphicFrameMkLst>
        </pc:graphicFrameChg>
        <pc:cxnChg chg="add del">
          <ac:chgData name="Ashton Kinnell" userId="ca32c6ad329d36e7" providerId="LiveId" clId="{9D237396-A309-4B4F-9B5A-71625D39EACF}" dt="2024-01-17T03:22:34.734" v="1136" actId="26606"/>
          <ac:cxnSpMkLst>
            <pc:docMk/>
            <pc:sldMk cId="3511498945" sldId="259"/>
            <ac:cxnSpMk id="14" creationId="{EE504C98-6397-41C1-A8D8-2D9C4ED307E0}"/>
          </ac:cxnSpMkLst>
        </pc:cxnChg>
      </pc:sldChg>
      <pc:sldChg chg="addSp delSp modSp del mod">
        <pc:chgData name="Ashton Kinnell" userId="ca32c6ad329d36e7" providerId="LiveId" clId="{9D237396-A309-4B4F-9B5A-71625D39EACF}" dt="2024-01-17T02:45:39.113" v="882" actId="2696"/>
        <pc:sldMkLst>
          <pc:docMk/>
          <pc:sldMk cId="1970467094" sldId="260"/>
        </pc:sldMkLst>
        <pc:spChg chg="mod">
          <ac:chgData name="Ashton Kinnell" userId="ca32c6ad329d36e7" providerId="LiveId" clId="{9D237396-A309-4B4F-9B5A-71625D39EACF}" dt="2024-01-08T13:34:08.583" v="541"/>
          <ac:spMkLst>
            <pc:docMk/>
            <pc:sldMk cId="1970467094" sldId="260"/>
            <ac:spMk id="2" creationId="{E0F95607-1BBE-0530-291A-3F53B777B37A}"/>
          </ac:spMkLst>
        </pc:spChg>
        <pc:spChg chg="del mod">
          <ac:chgData name="Ashton Kinnell" userId="ca32c6ad329d36e7" providerId="LiveId" clId="{9D237396-A309-4B4F-9B5A-71625D39EACF}" dt="2024-01-08T13:34:43.455" v="550" actId="26606"/>
          <ac:spMkLst>
            <pc:docMk/>
            <pc:sldMk cId="1970467094" sldId="260"/>
            <ac:spMk id="3" creationId="{9C15F2D4-FD04-CF36-B17E-8F8A55498ACD}"/>
          </ac:spMkLst>
        </pc:spChg>
        <pc:graphicFrameChg chg="add mod">
          <ac:chgData name="Ashton Kinnell" userId="ca32c6ad329d36e7" providerId="LiveId" clId="{9D237396-A309-4B4F-9B5A-71625D39EACF}" dt="2024-01-08T13:35:06.866" v="557" actId="20577"/>
          <ac:graphicFrameMkLst>
            <pc:docMk/>
            <pc:sldMk cId="1970467094" sldId="260"/>
            <ac:graphicFrameMk id="5" creationId="{8CE25633-D3C9-C3B4-B9AC-00FC1E051DA9}"/>
          </ac:graphicFrameMkLst>
        </pc:graphicFrameChg>
      </pc:sldChg>
      <pc:sldChg chg="ord">
        <pc:chgData name="Ashton Kinnell" userId="ca32c6ad329d36e7" providerId="LiveId" clId="{9D237396-A309-4B4F-9B5A-71625D39EACF}" dt="2024-01-09T19:13:50.915" v="601"/>
        <pc:sldMkLst>
          <pc:docMk/>
          <pc:sldMk cId="2665259810" sldId="261"/>
        </pc:sldMkLst>
      </pc:sldChg>
      <pc:sldChg chg="addSp delSp modSp mod">
        <pc:chgData name="Ashton Kinnell" userId="ca32c6ad329d36e7" providerId="LiveId" clId="{9D237396-A309-4B4F-9B5A-71625D39EACF}" dt="2024-01-17T04:47:16.402" v="1213" actId="1076"/>
        <pc:sldMkLst>
          <pc:docMk/>
          <pc:sldMk cId="1970777813" sldId="262"/>
        </pc:sldMkLst>
        <pc:spChg chg="add del mod">
          <ac:chgData name="Ashton Kinnell" userId="ca32c6ad329d36e7" providerId="LiveId" clId="{9D237396-A309-4B4F-9B5A-71625D39EACF}" dt="2024-01-17T04:46:39.112" v="1208" actId="22"/>
          <ac:spMkLst>
            <pc:docMk/>
            <pc:sldMk cId="1970777813" sldId="262"/>
            <ac:spMk id="3" creationId="{E173A59B-AB74-6EC7-0874-31566AB362B1}"/>
          </ac:spMkLst>
        </pc:spChg>
        <pc:graphicFrameChg chg="add mod">
          <ac:chgData name="Ashton Kinnell" userId="ca32c6ad329d36e7" providerId="LiveId" clId="{9D237396-A309-4B4F-9B5A-71625D39EACF}" dt="2024-01-17T04:45:30.186" v="1207"/>
          <ac:graphicFrameMkLst>
            <pc:docMk/>
            <pc:sldMk cId="1970777813" sldId="262"/>
            <ac:graphicFrameMk id="4" creationId="{32F7D8EA-AFC1-BC6D-D14E-82A7412BA849}"/>
          </ac:graphicFrameMkLst>
        </pc:graphicFrameChg>
        <pc:picChg chg="add mod ord">
          <ac:chgData name="Ashton Kinnell" userId="ca32c6ad329d36e7" providerId="LiveId" clId="{9D237396-A309-4B4F-9B5A-71625D39EACF}" dt="2024-01-17T04:47:16.402" v="1213" actId="1076"/>
          <ac:picMkLst>
            <pc:docMk/>
            <pc:sldMk cId="1970777813" sldId="262"/>
            <ac:picMk id="6" creationId="{2A30B45F-542E-D35C-0437-E0E5D337E19B}"/>
          </ac:picMkLst>
        </pc:picChg>
      </pc:sldChg>
      <pc:sldChg chg="addSp delSp modSp mod ord setBg addCm modCm">
        <pc:chgData name="Ashton Kinnell" userId="ca32c6ad329d36e7" providerId="LiveId" clId="{9D237396-A309-4B4F-9B5A-71625D39EACF}" dt="2024-01-17T03:23:32.752" v="1141" actId="12"/>
        <pc:sldMkLst>
          <pc:docMk/>
          <pc:sldMk cId="464846431" sldId="263"/>
        </pc:sldMkLst>
        <pc:spChg chg="mod">
          <ac:chgData name="Ashton Kinnell" userId="ca32c6ad329d36e7" providerId="LiveId" clId="{9D237396-A309-4B4F-9B5A-71625D39EACF}" dt="2024-01-07T22:59:24.447" v="210" actId="26606"/>
          <ac:spMkLst>
            <pc:docMk/>
            <pc:sldMk cId="464846431" sldId="263"/>
            <ac:spMk id="2" creationId="{FAE71170-630D-63C9-C985-241058708FC6}"/>
          </ac:spMkLst>
        </pc:spChg>
        <pc:spChg chg="add del mod">
          <ac:chgData name="Ashton Kinnell" userId="ca32c6ad329d36e7" providerId="LiveId" clId="{9D237396-A309-4B4F-9B5A-71625D39EACF}" dt="2024-01-07T22:59:24.484" v="211" actId="26606"/>
          <ac:spMkLst>
            <pc:docMk/>
            <pc:sldMk cId="464846431" sldId="263"/>
            <ac:spMk id="3" creationId="{4698ECB9-D341-D9DE-A0E1-52D495F8C79D}"/>
          </ac:spMkLst>
        </pc:spChg>
        <pc:spChg chg="add del">
          <ac:chgData name="Ashton Kinnell" userId="ca32c6ad329d36e7" providerId="LiveId" clId="{9D237396-A309-4B4F-9B5A-71625D39EACF}" dt="2024-01-07T22:59:17.693" v="207" actId="26606"/>
          <ac:spMkLst>
            <pc:docMk/>
            <pc:sldMk cId="464846431" sldId="263"/>
            <ac:spMk id="10" creationId="{6F4C891B-62D0-4250-AEB7-0F42BAD78D7D}"/>
          </ac:spMkLst>
        </pc:spChg>
        <pc:spChg chg="add del mod">
          <ac:chgData name="Ashton Kinnell" userId="ca32c6ad329d36e7" providerId="LiveId" clId="{9D237396-A309-4B4F-9B5A-71625D39EACF}" dt="2024-01-07T22:59:17.693" v="207" actId="26606"/>
          <ac:spMkLst>
            <pc:docMk/>
            <pc:sldMk cId="464846431" sldId="263"/>
            <ac:spMk id="16" creationId="{4698ECB9-D341-D9DE-A0E1-52D495F8C79D}"/>
          </ac:spMkLst>
        </pc:spChg>
        <pc:spChg chg="add del">
          <ac:chgData name="Ashton Kinnell" userId="ca32c6ad329d36e7" providerId="LiveId" clId="{9D237396-A309-4B4F-9B5A-71625D39EACF}" dt="2024-01-07T22:59:24.447" v="210" actId="26606"/>
          <ac:spMkLst>
            <pc:docMk/>
            <pc:sldMk cId="464846431" sldId="263"/>
            <ac:spMk id="18" creationId="{E02239D2-A05D-4A1C-9F06-FBA7FC730E1B}"/>
          </ac:spMkLst>
        </pc:spChg>
        <pc:spChg chg="add del mod">
          <ac:chgData name="Ashton Kinnell" userId="ca32c6ad329d36e7" providerId="LiveId" clId="{9D237396-A309-4B4F-9B5A-71625D39EACF}" dt="2024-01-07T22:59:24.447" v="210" actId="26606"/>
          <ac:spMkLst>
            <pc:docMk/>
            <pc:sldMk cId="464846431" sldId="263"/>
            <ac:spMk id="20" creationId="{4698ECB9-D341-D9DE-A0E1-52D495F8C79D}"/>
          </ac:spMkLst>
        </pc:spChg>
        <pc:graphicFrameChg chg="add del">
          <ac:chgData name="Ashton Kinnell" userId="ca32c6ad329d36e7" providerId="LiveId" clId="{9D237396-A309-4B4F-9B5A-71625D39EACF}" dt="2024-01-07T22:59:04.158" v="196" actId="26606"/>
          <ac:graphicFrameMkLst>
            <pc:docMk/>
            <pc:sldMk cId="464846431" sldId="263"/>
            <ac:graphicFrameMk id="5" creationId="{37B29DB0-9BF3-0FF9-2FDF-2D4BFC84403E}"/>
          </ac:graphicFrameMkLst>
        </pc:graphicFrameChg>
        <pc:graphicFrameChg chg="add del">
          <ac:chgData name="Ashton Kinnell" userId="ca32c6ad329d36e7" providerId="LiveId" clId="{9D237396-A309-4B4F-9B5A-71625D39EACF}" dt="2024-01-07T22:59:07.816" v="198" actId="26606"/>
          <ac:graphicFrameMkLst>
            <pc:docMk/>
            <pc:sldMk cId="464846431" sldId="263"/>
            <ac:graphicFrameMk id="7" creationId="{57FAEF77-50F9-36A1-8CBB-1999BB8A06A4}"/>
          </ac:graphicFrameMkLst>
        </pc:graphicFrameChg>
        <pc:graphicFrameChg chg="add del">
          <ac:chgData name="Ashton Kinnell" userId="ca32c6ad329d36e7" providerId="LiveId" clId="{9D237396-A309-4B4F-9B5A-71625D39EACF}" dt="2024-01-07T22:59:10.602" v="200" actId="26606"/>
          <ac:graphicFrameMkLst>
            <pc:docMk/>
            <pc:sldMk cId="464846431" sldId="263"/>
            <ac:graphicFrameMk id="9" creationId="{FE67B48F-C440-A41E-CB93-4576DFAB157C}"/>
          </ac:graphicFrameMkLst>
        </pc:graphicFrameChg>
        <pc:graphicFrameChg chg="add del">
          <ac:chgData name="Ashton Kinnell" userId="ca32c6ad329d36e7" providerId="LiveId" clId="{9D237396-A309-4B4F-9B5A-71625D39EACF}" dt="2024-01-07T22:59:12.901" v="202" actId="26606"/>
          <ac:graphicFrameMkLst>
            <pc:docMk/>
            <pc:sldMk cId="464846431" sldId="263"/>
            <ac:graphicFrameMk id="11" creationId="{5C25244B-25AD-DB68-5DC7-5D6C11AC103A}"/>
          </ac:graphicFrameMkLst>
        </pc:graphicFrameChg>
        <pc:graphicFrameChg chg="add del">
          <ac:chgData name="Ashton Kinnell" userId="ca32c6ad329d36e7" providerId="LiveId" clId="{9D237396-A309-4B4F-9B5A-71625D39EACF}" dt="2024-01-07T22:59:14.578" v="204" actId="26606"/>
          <ac:graphicFrameMkLst>
            <pc:docMk/>
            <pc:sldMk cId="464846431" sldId="263"/>
            <ac:graphicFrameMk id="13" creationId="{37B29DB0-9BF3-0FF9-2FDF-2D4BFC84403E}"/>
          </ac:graphicFrameMkLst>
        </pc:graphicFrameChg>
        <pc:graphicFrameChg chg="add mod modGraphic">
          <ac:chgData name="Ashton Kinnell" userId="ca32c6ad329d36e7" providerId="LiveId" clId="{9D237396-A309-4B4F-9B5A-71625D39EACF}" dt="2024-01-17T03:23:32.752" v="1141" actId="12"/>
          <ac:graphicFrameMkLst>
            <pc:docMk/>
            <pc:sldMk cId="464846431" sldId="263"/>
            <ac:graphicFrameMk id="22" creationId="{FE67B48F-C440-A41E-CB93-4576DFAB157C}"/>
          </ac:graphicFrameMkLst>
        </pc:graphicFrameChg>
        <pc:picChg chg="add del">
          <ac:chgData name="Ashton Kinnell" userId="ca32c6ad329d36e7" providerId="LiveId" clId="{9D237396-A309-4B4F-9B5A-71625D39EACF}" dt="2024-01-07T22:59:17.693" v="207" actId="26606"/>
          <ac:picMkLst>
            <pc:docMk/>
            <pc:sldMk cId="464846431" sldId="263"/>
            <ac:picMk id="15" creationId="{141225CE-736B-826A-A291-2EE2F1E5B25B}"/>
          </ac:picMkLst>
        </pc:picChg>
        <pc:picChg chg="add del">
          <ac:chgData name="Ashton Kinnell" userId="ca32c6ad329d36e7" providerId="LiveId" clId="{9D237396-A309-4B4F-9B5A-71625D39EACF}" dt="2024-01-07T22:59:24.447" v="210" actId="26606"/>
          <ac:picMkLst>
            <pc:docMk/>
            <pc:sldMk cId="464846431" sldId="263"/>
            <ac:picMk id="19" creationId="{A056636C-A059-C2C5-A631-DF1C2BF0D7DC}"/>
          </ac:picMkLst>
        </pc:picChg>
        <pc:extLst>
          <p:ext xmlns:p="http://schemas.openxmlformats.org/presentationml/2006/main" uri="{D6D511B9-2390-475A-947B-AFAB55BFBCF1}">
            <pc226:cmChg xmlns:pc226="http://schemas.microsoft.com/office/powerpoint/2022/06/main/command" chg="add">
              <pc226:chgData name="Ashton Kinnell" userId="ca32c6ad329d36e7" providerId="LiveId" clId="{9D237396-A309-4B4F-9B5A-71625D39EACF}" dt="2024-01-17T02:14:29.627" v="809"/>
              <pc2:cmMkLst xmlns:pc2="http://schemas.microsoft.com/office/powerpoint/2019/9/main/command">
                <pc:docMk/>
                <pc:sldMk cId="464846431" sldId="263"/>
                <pc2:cmMk id="{4015EC06-EE13-4F6D-A366-B305BBBFC8D0}"/>
              </pc2:cmMkLst>
              <pc226:cmRplyChg chg="add">
                <pc226:chgData name="Ashton Kinnell" userId="ca32c6ad329d36e7" providerId="LiveId" clId="{9D237396-A309-4B4F-9B5A-71625D39EACF}" dt="2024-01-17T02:14:29.627" v="809"/>
                <pc2:cmRplyMkLst xmlns:pc2="http://schemas.microsoft.com/office/powerpoint/2019/9/main/command">
                  <pc:docMk/>
                  <pc:sldMk cId="464846431" sldId="263"/>
                  <pc2:cmMk id="{4015EC06-EE13-4F6D-A366-B305BBBFC8D0}"/>
                  <pc2:cmRplyMk id="{CA4952BB-3C5A-4CBA-B1C8-690AEEF16CF4}"/>
                </pc2:cmRplyMkLst>
              </pc226:cmRplyChg>
            </pc226:cmChg>
          </p:ext>
        </pc:extLst>
      </pc:sldChg>
      <pc:sldChg chg="del">
        <pc:chgData name="Ashton Kinnell" userId="ca32c6ad329d36e7" providerId="LiveId" clId="{9D237396-A309-4B4F-9B5A-71625D39EACF}" dt="2024-01-17T04:47:24.236" v="1214" actId="2696"/>
        <pc:sldMkLst>
          <pc:docMk/>
          <pc:sldMk cId="2831036020" sldId="264"/>
        </pc:sldMkLst>
      </pc:sldChg>
      <pc:sldChg chg="del">
        <pc:chgData name="Ashton Kinnell" userId="ca32c6ad329d36e7" providerId="LiveId" clId="{9D237396-A309-4B4F-9B5A-71625D39EACF}" dt="2024-01-09T19:13:36.509" v="599" actId="2696"/>
        <pc:sldMkLst>
          <pc:docMk/>
          <pc:sldMk cId="328431745" sldId="267"/>
        </pc:sldMkLst>
      </pc:sldChg>
      <pc:sldChg chg="modSp new mod">
        <pc:chgData name="Ashton Kinnell" userId="ca32c6ad329d36e7" providerId="LiveId" clId="{9D237396-A309-4B4F-9B5A-71625D39EACF}" dt="2024-01-07T19:03:52.748" v="109" actId="20577"/>
        <pc:sldMkLst>
          <pc:docMk/>
          <pc:sldMk cId="2306390051" sldId="268"/>
        </pc:sldMkLst>
        <pc:spChg chg="mod">
          <ac:chgData name="Ashton Kinnell" userId="ca32c6ad329d36e7" providerId="LiveId" clId="{9D237396-A309-4B4F-9B5A-71625D39EACF}" dt="2024-01-07T19:03:47.414" v="106" actId="20577"/>
          <ac:spMkLst>
            <pc:docMk/>
            <pc:sldMk cId="2306390051" sldId="268"/>
            <ac:spMk id="2" creationId="{32AE6CE0-A055-7572-A5D4-59DEABEE99DE}"/>
          </ac:spMkLst>
        </pc:spChg>
        <pc:spChg chg="mod">
          <ac:chgData name="Ashton Kinnell" userId="ca32c6ad329d36e7" providerId="LiveId" clId="{9D237396-A309-4B4F-9B5A-71625D39EACF}" dt="2024-01-07T19:03:52.748" v="109" actId="20577"/>
          <ac:spMkLst>
            <pc:docMk/>
            <pc:sldMk cId="2306390051" sldId="268"/>
            <ac:spMk id="3" creationId="{488CCC15-4D4D-179A-1DF0-7D06C8A9DFD7}"/>
          </ac:spMkLst>
        </pc:spChg>
      </pc:sldChg>
      <pc:sldChg chg="del">
        <pc:chgData name="Ashton Kinnell" userId="ca32c6ad329d36e7" providerId="LiveId" clId="{9D237396-A309-4B4F-9B5A-71625D39EACF}" dt="2024-01-07T01:40:52.402" v="68" actId="2696"/>
        <pc:sldMkLst>
          <pc:docMk/>
          <pc:sldMk cId="3123063016" sldId="268"/>
        </pc:sldMkLst>
      </pc:sldChg>
      <pc:sldChg chg="addSp delSp modSp new mod">
        <pc:chgData name="Ashton Kinnell" userId="ca32c6ad329d36e7" providerId="LiveId" clId="{9D237396-A309-4B4F-9B5A-71625D39EACF}" dt="2024-01-17T02:42:13.754" v="881" actId="26606"/>
        <pc:sldMkLst>
          <pc:docMk/>
          <pc:sldMk cId="3453248936" sldId="269"/>
        </pc:sldMkLst>
        <pc:spChg chg="mod">
          <ac:chgData name="Ashton Kinnell" userId="ca32c6ad329d36e7" providerId="LiveId" clId="{9D237396-A309-4B4F-9B5A-71625D39EACF}" dt="2024-01-07T23:11:08.349" v="475" actId="20577"/>
          <ac:spMkLst>
            <pc:docMk/>
            <pc:sldMk cId="3453248936" sldId="269"/>
            <ac:spMk id="2" creationId="{3738D5A3-846E-55B0-225E-DFE94DA88D6E}"/>
          </ac:spMkLst>
        </pc:spChg>
        <pc:spChg chg="del mod">
          <ac:chgData name="Ashton Kinnell" userId="ca32c6ad329d36e7" providerId="LiveId" clId="{9D237396-A309-4B4F-9B5A-71625D39EACF}" dt="2024-01-08T13:41:46.345" v="576" actId="26606"/>
          <ac:spMkLst>
            <pc:docMk/>
            <pc:sldMk cId="3453248936" sldId="269"/>
            <ac:spMk id="3" creationId="{DE73C01D-9C2F-0EB8-DF0A-1F2DDB4D1035}"/>
          </ac:spMkLst>
        </pc:spChg>
        <pc:graphicFrameChg chg="add mod modGraphic">
          <ac:chgData name="Ashton Kinnell" userId="ca32c6ad329d36e7" providerId="LiveId" clId="{9D237396-A309-4B4F-9B5A-71625D39EACF}" dt="2024-01-17T02:42:13.754" v="881" actId="26606"/>
          <ac:graphicFrameMkLst>
            <pc:docMk/>
            <pc:sldMk cId="3453248936" sldId="269"/>
            <ac:graphicFrameMk id="5" creationId="{2258352F-7DA3-2E72-1FAC-F5C45CE011A4}"/>
          </ac:graphicFrameMkLst>
        </pc:graphicFrameChg>
      </pc:sldChg>
      <pc:sldChg chg="addSp delSp modSp new mod modClrScheme chgLayout">
        <pc:chgData name="Ashton Kinnell" userId="ca32c6ad329d36e7" providerId="LiveId" clId="{9D237396-A309-4B4F-9B5A-71625D39EACF}" dt="2024-01-08T21:17:46.698" v="598" actId="1076"/>
        <pc:sldMkLst>
          <pc:docMk/>
          <pc:sldMk cId="2937599135" sldId="270"/>
        </pc:sldMkLst>
        <pc:spChg chg="mod ord">
          <ac:chgData name="Ashton Kinnell" userId="ca32c6ad329d36e7" providerId="LiveId" clId="{9D237396-A309-4B4F-9B5A-71625D39EACF}" dt="2024-01-08T21:17:46.698" v="598" actId="1076"/>
          <ac:spMkLst>
            <pc:docMk/>
            <pc:sldMk cId="2937599135" sldId="270"/>
            <ac:spMk id="2" creationId="{31615EA1-A5AD-2765-A57C-22CBE17CDF22}"/>
          </ac:spMkLst>
        </pc:spChg>
        <pc:spChg chg="del mod ord">
          <ac:chgData name="Ashton Kinnell" userId="ca32c6ad329d36e7" providerId="LiveId" clId="{9D237396-A309-4B4F-9B5A-71625D39EACF}" dt="2024-01-08T15:42:00.599" v="589" actId="931"/>
          <ac:spMkLst>
            <pc:docMk/>
            <pc:sldMk cId="2937599135" sldId="270"/>
            <ac:spMk id="3" creationId="{0768A74D-7E97-F300-2167-08E9CD4BEE52}"/>
          </ac:spMkLst>
        </pc:spChg>
        <pc:spChg chg="add del mod ord">
          <ac:chgData name="Ashton Kinnell" userId="ca32c6ad329d36e7" providerId="LiveId" clId="{9D237396-A309-4B4F-9B5A-71625D39EACF}" dt="2024-01-08T21:15:22.894" v="594" actId="21"/>
          <ac:spMkLst>
            <pc:docMk/>
            <pc:sldMk cId="2937599135" sldId="270"/>
            <ac:spMk id="4" creationId="{F2514CBA-465A-7583-D13F-A0742F0FA97F}"/>
          </ac:spMkLst>
        </pc:spChg>
        <pc:picChg chg="add mod ord">
          <ac:chgData name="Ashton Kinnell" userId="ca32c6ad329d36e7" providerId="LiveId" clId="{9D237396-A309-4B4F-9B5A-71625D39EACF}" dt="2024-01-08T21:16:10.918" v="597" actId="14100"/>
          <ac:picMkLst>
            <pc:docMk/>
            <pc:sldMk cId="2937599135" sldId="270"/>
            <ac:picMk id="6" creationId="{A71B9DD5-21EB-97BE-C936-9597D496130F}"/>
          </ac:picMkLst>
        </pc:picChg>
      </pc:sldChg>
      <pc:sldChg chg="addSp delSp modSp new mod setBg modClrScheme chgLayout">
        <pc:chgData name="Ashton Kinnell" userId="ca32c6ad329d36e7" providerId="LiveId" clId="{9D237396-A309-4B4F-9B5A-71625D39EACF}" dt="2024-01-17T03:31:41.261" v="1204" actId="20577"/>
        <pc:sldMkLst>
          <pc:docMk/>
          <pc:sldMk cId="4027751245" sldId="271"/>
        </pc:sldMkLst>
        <pc:spChg chg="add mod ord">
          <ac:chgData name="Ashton Kinnell" userId="ca32c6ad329d36e7" providerId="LiveId" clId="{9D237396-A309-4B4F-9B5A-71625D39EACF}" dt="2024-01-17T03:31:02.294" v="1196" actId="27636"/>
          <ac:spMkLst>
            <pc:docMk/>
            <pc:sldMk cId="4027751245" sldId="271"/>
            <ac:spMk id="2" creationId="{0282E7D3-5BD5-255F-1324-45CE241EDD8B}"/>
          </ac:spMkLst>
        </pc:spChg>
        <pc:spChg chg="del mod ord">
          <ac:chgData name="Ashton Kinnell" userId="ca32c6ad329d36e7" providerId="LiveId" clId="{9D237396-A309-4B4F-9B5A-71625D39EACF}" dt="2024-01-08T13:33:15.859" v="500" actId="700"/>
          <ac:spMkLst>
            <pc:docMk/>
            <pc:sldMk cId="4027751245" sldId="271"/>
            <ac:spMk id="2" creationId="{8F166810-1C29-6211-0B19-80EC03373EEE}"/>
          </ac:spMkLst>
        </pc:spChg>
        <pc:spChg chg="add">
          <ac:chgData name="Ashton Kinnell" userId="ca32c6ad329d36e7" providerId="LiveId" clId="{9D237396-A309-4B4F-9B5A-71625D39EACF}" dt="2024-01-17T03:26:11.789" v="1143"/>
          <ac:spMkLst>
            <pc:docMk/>
            <pc:sldMk cId="4027751245" sldId="271"/>
            <ac:spMk id="3" creationId="{50B03CCE-3853-CB1C-DC36-61308CDD8BA7}"/>
          </ac:spMkLst>
        </pc:spChg>
        <pc:spChg chg="del mod ord">
          <ac:chgData name="Ashton Kinnell" userId="ca32c6ad329d36e7" providerId="LiveId" clId="{9D237396-A309-4B4F-9B5A-71625D39EACF}" dt="2024-01-08T13:33:15.859" v="500" actId="700"/>
          <ac:spMkLst>
            <pc:docMk/>
            <pc:sldMk cId="4027751245" sldId="271"/>
            <ac:spMk id="3" creationId="{8456EEDE-4FD4-AFAA-EDBC-015FB07A5246}"/>
          </ac:spMkLst>
        </pc:spChg>
        <pc:spChg chg="add del mod ord">
          <ac:chgData name="Ashton Kinnell" userId="ca32c6ad329d36e7" providerId="LiveId" clId="{9D237396-A309-4B4F-9B5A-71625D39EACF}" dt="2024-01-08T13:33:26.766" v="501" actId="700"/>
          <ac:spMkLst>
            <pc:docMk/>
            <pc:sldMk cId="4027751245" sldId="271"/>
            <ac:spMk id="4" creationId="{141C3965-CFB3-AE2D-1E2B-036098593141}"/>
          </ac:spMkLst>
        </pc:spChg>
        <pc:spChg chg="add">
          <ac:chgData name="Ashton Kinnell" userId="ca32c6ad329d36e7" providerId="LiveId" clId="{9D237396-A309-4B4F-9B5A-71625D39EACF}" dt="2024-01-17T03:26:11.789" v="1143"/>
          <ac:spMkLst>
            <pc:docMk/>
            <pc:sldMk cId="4027751245" sldId="271"/>
            <ac:spMk id="4" creationId="{996ED733-FD46-E903-DBDF-D38A587BA376}"/>
          </ac:spMkLst>
        </pc:spChg>
        <pc:spChg chg="add del mod ord">
          <ac:chgData name="Ashton Kinnell" userId="ca32c6ad329d36e7" providerId="LiveId" clId="{9D237396-A309-4B4F-9B5A-71625D39EACF}" dt="2024-01-08T13:33:26.766" v="501" actId="700"/>
          <ac:spMkLst>
            <pc:docMk/>
            <pc:sldMk cId="4027751245" sldId="271"/>
            <ac:spMk id="5" creationId="{08BECF9F-BFBB-3EF0-8A7C-F63E55EC09CE}"/>
          </ac:spMkLst>
        </pc:spChg>
        <pc:spChg chg="add">
          <ac:chgData name="Ashton Kinnell" userId="ca32c6ad329d36e7" providerId="LiveId" clId="{9D237396-A309-4B4F-9B5A-71625D39EACF}" dt="2024-01-17T03:26:11.789" v="1143"/>
          <ac:spMkLst>
            <pc:docMk/>
            <pc:sldMk cId="4027751245" sldId="271"/>
            <ac:spMk id="5" creationId="{6BF87912-E86B-F5B7-699F-27011288139D}"/>
          </ac:spMkLst>
        </pc:spChg>
        <pc:spChg chg="add mod ord">
          <ac:chgData name="Ashton Kinnell" userId="ca32c6ad329d36e7" providerId="LiveId" clId="{9D237396-A309-4B4F-9B5A-71625D39EACF}" dt="2024-01-17T03:31:41.261" v="1204" actId="20577"/>
          <ac:spMkLst>
            <pc:docMk/>
            <pc:sldMk cId="4027751245" sldId="271"/>
            <ac:spMk id="6" creationId="{2C8321A6-62CB-E05C-D2DE-3EFFA19CD021}"/>
          </ac:spMkLst>
        </pc:spChg>
        <pc:spChg chg="add">
          <ac:chgData name="Ashton Kinnell" userId="ca32c6ad329d36e7" providerId="LiveId" clId="{9D237396-A309-4B4F-9B5A-71625D39EACF}" dt="2024-01-17T03:26:11.789" v="1143"/>
          <ac:spMkLst>
            <pc:docMk/>
            <pc:sldMk cId="4027751245" sldId="271"/>
            <ac:spMk id="7" creationId="{38D731E6-E3E0-C652-BDE1-332627C0F167}"/>
          </ac:spMkLst>
        </pc:spChg>
        <pc:spChg chg="add">
          <ac:chgData name="Ashton Kinnell" userId="ca32c6ad329d36e7" providerId="LiveId" clId="{9D237396-A309-4B4F-9B5A-71625D39EACF}" dt="2024-01-17T03:26:11.789" v="1143"/>
          <ac:spMkLst>
            <pc:docMk/>
            <pc:sldMk cId="4027751245" sldId="271"/>
            <ac:spMk id="8" creationId="{E61928EA-2E18-8830-E07C-289711B64236}"/>
          </ac:spMkLst>
        </pc:spChg>
        <pc:spChg chg="add">
          <ac:chgData name="Ashton Kinnell" userId="ca32c6ad329d36e7" providerId="LiveId" clId="{9D237396-A309-4B4F-9B5A-71625D39EACF}" dt="2024-01-17T03:26:11.789" v="1143"/>
          <ac:spMkLst>
            <pc:docMk/>
            <pc:sldMk cId="4027751245" sldId="271"/>
            <ac:spMk id="9" creationId="{8437235B-1DAC-A936-78DE-F1E4DDA2FDB9}"/>
          </ac:spMkLst>
        </pc:spChg>
        <pc:spChg chg="add">
          <ac:chgData name="Ashton Kinnell" userId="ca32c6ad329d36e7" providerId="LiveId" clId="{9D237396-A309-4B4F-9B5A-71625D39EACF}" dt="2024-01-17T03:26:11.789" v="1143"/>
          <ac:spMkLst>
            <pc:docMk/>
            <pc:sldMk cId="4027751245" sldId="271"/>
            <ac:spMk id="10" creationId="{A1C0D1E6-413D-EB3A-9FB1-ED75679CA67E}"/>
          </ac:spMkLst>
        </pc:spChg>
        <pc:spChg chg="add">
          <ac:chgData name="Ashton Kinnell" userId="ca32c6ad329d36e7" providerId="LiveId" clId="{9D237396-A309-4B4F-9B5A-71625D39EACF}" dt="2024-01-17T03:26:11.789" v="1143"/>
          <ac:spMkLst>
            <pc:docMk/>
            <pc:sldMk cId="4027751245" sldId="271"/>
            <ac:spMk id="11" creationId="{3F1F290D-ADCD-6006-5BC7-C73F6EFD9D5A}"/>
          </ac:spMkLst>
        </pc:spChg>
        <pc:spChg chg="add">
          <ac:chgData name="Ashton Kinnell" userId="ca32c6ad329d36e7" providerId="LiveId" clId="{9D237396-A309-4B4F-9B5A-71625D39EACF}" dt="2024-01-17T03:26:11.789" v="1143"/>
          <ac:spMkLst>
            <pc:docMk/>
            <pc:sldMk cId="4027751245" sldId="271"/>
            <ac:spMk id="12" creationId="{CB2D4373-1D2F-C418-4F27-02D84D019A19}"/>
          </ac:spMkLst>
        </pc:spChg>
        <pc:spChg chg="add del">
          <ac:chgData name="Ashton Kinnell" userId="ca32c6ad329d36e7" providerId="LiveId" clId="{9D237396-A309-4B4F-9B5A-71625D39EACF}" dt="2024-01-17T03:29:07.736" v="1166" actId="26606"/>
          <ac:spMkLst>
            <pc:docMk/>
            <pc:sldMk cId="4027751245" sldId="271"/>
            <ac:spMk id="13" creationId="{6F4C891B-62D0-4250-AEB7-0F42BAD78D7D}"/>
          </ac:spMkLst>
        </pc:spChg>
        <pc:spChg chg="add del">
          <ac:chgData name="Ashton Kinnell" userId="ca32c6ad329d36e7" providerId="LiveId" clId="{9D237396-A309-4B4F-9B5A-71625D39EACF}" dt="2024-01-17T03:29:11.177" v="1168" actId="26606"/>
          <ac:spMkLst>
            <pc:docMk/>
            <pc:sldMk cId="4027751245" sldId="271"/>
            <ac:spMk id="15" creationId="{B7FAF607-473A-4A43-A23D-BBFF5C4117BB}"/>
          </ac:spMkLst>
        </pc:spChg>
        <pc:spChg chg="add del">
          <ac:chgData name="Ashton Kinnell" userId="ca32c6ad329d36e7" providerId="LiveId" clId="{9D237396-A309-4B4F-9B5A-71625D39EACF}" dt="2024-01-17T03:29:11.177" v="1168" actId="26606"/>
          <ac:spMkLst>
            <pc:docMk/>
            <pc:sldMk cId="4027751245" sldId="271"/>
            <ac:spMk id="16" creationId="{245A9F99-D9B1-4094-A2E2-B90AC1DB7B9C}"/>
          </ac:spMkLst>
        </pc:spChg>
        <pc:spChg chg="add del">
          <ac:chgData name="Ashton Kinnell" userId="ca32c6ad329d36e7" providerId="LiveId" clId="{9D237396-A309-4B4F-9B5A-71625D39EACF}" dt="2024-01-17T03:29:12.752" v="1170" actId="26606"/>
          <ac:spMkLst>
            <pc:docMk/>
            <pc:sldMk cId="4027751245" sldId="271"/>
            <ac:spMk id="23" creationId="{9F7D5CDA-D291-4307-BF55-1381FED29634}"/>
          </ac:spMkLst>
        </pc:spChg>
        <pc:spChg chg="add">
          <ac:chgData name="Ashton Kinnell" userId="ca32c6ad329d36e7" providerId="LiveId" clId="{9D237396-A309-4B4F-9B5A-71625D39EACF}" dt="2024-01-17T03:29:12.768" v="1171" actId="26606"/>
          <ac:spMkLst>
            <pc:docMk/>
            <pc:sldMk cId="4027751245" sldId="271"/>
            <ac:spMk id="26" creationId="{3ECBE1F1-D69B-4AFA-ABD5-8E41720EF6DE}"/>
          </ac:spMkLst>
        </pc:spChg>
        <pc:spChg chg="add">
          <ac:chgData name="Ashton Kinnell" userId="ca32c6ad329d36e7" providerId="LiveId" clId="{9D237396-A309-4B4F-9B5A-71625D39EACF}" dt="2024-01-17T03:29:12.768" v="1171" actId="26606"/>
          <ac:spMkLst>
            <pc:docMk/>
            <pc:sldMk cId="4027751245" sldId="271"/>
            <ac:spMk id="28" creationId="{603A6265-E10C-4B85-9C20-E75FCAF9CC63}"/>
          </ac:spMkLst>
        </pc:spChg>
        <pc:grpChg chg="add del">
          <ac:chgData name="Ashton Kinnell" userId="ca32c6ad329d36e7" providerId="LiveId" clId="{9D237396-A309-4B4F-9B5A-71625D39EACF}" dt="2024-01-17T03:29:11.177" v="1168" actId="26606"/>
          <ac:grpSpMkLst>
            <pc:docMk/>
            <pc:sldMk cId="4027751245" sldId="271"/>
            <ac:grpSpMk id="17" creationId="{C5F6476F-D303-44D3-B30F-1BA348F0F64A}"/>
          </ac:grpSpMkLst>
        </pc:grpChg>
        <pc:picChg chg="add del">
          <ac:chgData name="Ashton Kinnell" userId="ca32c6ad329d36e7" providerId="LiveId" clId="{9D237396-A309-4B4F-9B5A-71625D39EACF}" dt="2024-01-17T03:29:07.736" v="1166" actId="26606"/>
          <ac:picMkLst>
            <pc:docMk/>
            <pc:sldMk cId="4027751245" sldId="271"/>
            <ac:picMk id="14" creationId="{A8298424-75B5-C8A5-D7D5-584F072CE628}"/>
          </ac:picMkLst>
        </pc:picChg>
        <pc:picChg chg="add del">
          <ac:chgData name="Ashton Kinnell" userId="ca32c6ad329d36e7" providerId="LiveId" clId="{9D237396-A309-4B4F-9B5A-71625D39EACF}" dt="2024-01-17T03:29:11.177" v="1168" actId="26606"/>
          <ac:picMkLst>
            <pc:docMk/>
            <pc:sldMk cId="4027751245" sldId="271"/>
            <ac:picMk id="21" creationId="{344F42C9-02BF-6EED-F072-4A75120AAC04}"/>
          </ac:picMkLst>
        </pc:picChg>
        <pc:picChg chg="add del">
          <ac:chgData name="Ashton Kinnell" userId="ca32c6ad329d36e7" providerId="LiveId" clId="{9D237396-A309-4B4F-9B5A-71625D39EACF}" dt="2024-01-17T03:29:12.752" v="1170" actId="26606"/>
          <ac:picMkLst>
            <pc:docMk/>
            <pc:sldMk cId="4027751245" sldId="271"/>
            <ac:picMk id="24" creationId="{8C897EFE-3067-D15D-5A73-38A28A2A2627}"/>
          </ac:picMkLst>
        </pc:picChg>
        <pc:picChg chg="add">
          <ac:chgData name="Ashton Kinnell" userId="ca32c6ad329d36e7" providerId="LiveId" clId="{9D237396-A309-4B4F-9B5A-71625D39EACF}" dt="2024-01-17T03:29:12.768" v="1171" actId="26606"/>
          <ac:picMkLst>
            <pc:docMk/>
            <pc:sldMk cId="4027751245" sldId="271"/>
            <ac:picMk id="27" creationId="{5CEFE06A-74DE-7CF4-F45C-37F86F3E2A91}"/>
          </ac:picMkLst>
        </pc:picChg>
      </pc:sldChg>
      <pc:sldChg chg="modSp new del mod">
        <pc:chgData name="Ashton Kinnell" userId="ca32c6ad329d36e7" providerId="LiveId" clId="{9D237396-A309-4B4F-9B5A-71625D39EACF}" dt="2024-01-17T02:48:49.522" v="889" actId="2696"/>
        <pc:sldMkLst>
          <pc:docMk/>
          <pc:sldMk cId="668512311" sldId="272"/>
        </pc:sldMkLst>
        <pc:spChg chg="mod">
          <ac:chgData name="Ashton Kinnell" userId="ca32c6ad329d36e7" providerId="LiveId" clId="{9D237396-A309-4B4F-9B5A-71625D39EACF}" dt="2024-01-08T13:35:23.147" v="560" actId="20577"/>
          <ac:spMkLst>
            <pc:docMk/>
            <pc:sldMk cId="668512311" sldId="272"/>
            <ac:spMk id="2" creationId="{46EADCA5-6158-BD79-8504-F4AE306ACD91}"/>
          </ac:spMkLst>
        </pc:spChg>
        <pc:spChg chg="mod">
          <ac:chgData name="Ashton Kinnell" userId="ca32c6ad329d36e7" providerId="LiveId" clId="{9D237396-A309-4B4F-9B5A-71625D39EACF}" dt="2024-01-08T13:35:43.826" v="568" actId="20577"/>
          <ac:spMkLst>
            <pc:docMk/>
            <pc:sldMk cId="668512311" sldId="272"/>
            <ac:spMk id="3" creationId="{D28DC3A6-BAD2-A8DB-CA8F-6955F9F23E53}"/>
          </ac:spMkLst>
        </pc:spChg>
      </pc:sldChg>
      <pc:sldChg chg="modSp new del mod">
        <pc:chgData name="Ashton Kinnell" userId="ca32c6ad329d36e7" providerId="LiveId" clId="{9D237396-A309-4B4F-9B5A-71625D39EACF}" dt="2024-01-17T02:48:52.067" v="890" actId="2696"/>
        <pc:sldMkLst>
          <pc:docMk/>
          <pc:sldMk cId="3458328103" sldId="273"/>
        </pc:sldMkLst>
        <pc:spChg chg="mod">
          <ac:chgData name="Ashton Kinnell" userId="ca32c6ad329d36e7" providerId="LiveId" clId="{9D237396-A309-4B4F-9B5A-71625D39EACF}" dt="2024-01-08T13:35:55.788" v="571" actId="20577"/>
          <ac:spMkLst>
            <pc:docMk/>
            <pc:sldMk cId="3458328103" sldId="273"/>
            <ac:spMk id="2" creationId="{5B534147-B105-E4FC-F338-5282AC58A9EB}"/>
          </ac:spMkLst>
        </pc:spChg>
        <pc:spChg chg="mod">
          <ac:chgData name="Ashton Kinnell" userId="ca32c6ad329d36e7" providerId="LiveId" clId="{9D237396-A309-4B4F-9B5A-71625D39EACF}" dt="2024-01-08T13:36:04.318" v="575" actId="20577"/>
          <ac:spMkLst>
            <pc:docMk/>
            <pc:sldMk cId="3458328103" sldId="273"/>
            <ac:spMk id="3" creationId="{8D45BED6-BE01-FD7B-03C2-414D786D0AF9}"/>
          </ac:spMkLst>
        </pc:spChg>
      </pc:sldChg>
      <pc:sldChg chg="addSp delSp modSp new mod ord setBg modClrScheme chgLayout">
        <pc:chgData name="Ashton Kinnell" userId="ca32c6ad329d36e7" providerId="LiveId" clId="{9D237396-A309-4B4F-9B5A-71625D39EACF}" dt="2024-01-17T02:53:15.456" v="995" actId="113"/>
        <pc:sldMkLst>
          <pc:docMk/>
          <pc:sldMk cId="4071095704" sldId="274"/>
        </pc:sldMkLst>
        <pc:spChg chg="del mod ord">
          <ac:chgData name="Ashton Kinnell" userId="ca32c6ad329d36e7" providerId="LiveId" clId="{9D237396-A309-4B4F-9B5A-71625D39EACF}" dt="2024-01-17T02:22:59.473" v="826" actId="700"/>
          <ac:spMkLst>
            <pc:docMk/>
            <pc:sldMk cId="4071095704" sldId="274"/>
            <ac:spMk id="2" creationId="{E76609DF-AA08-8D83-2660-ADCC6936C63F}"/>
          </ac:spMkLst>
        </pc:spChg>
        <pc:spChg chg="del mod ord">
          <ac:chgData name="Ashton Kinnell" userId="ca32c6ad329d36e7" providerId="LiveId" clId="{9D237396-A309-4B4F-9B5A-71625D39EACF}" dt="2024-01-17T02:22:59.473" v="826" actId="700"/>
          <ac:spMkLst>
            <pc:docMk/>
            <pc:sldMk cId="4071095704" sldId="274"/>
            <ac:spMk id="3" creationId="{8E2FD494-52C7-EADD-DA7D-AD46D1513AB4}"/>
          </ac:spMkLst>
        </pc:spChg>
        <pc:spChg chg="add mod ord">
          <ac:chgData name="Ashton Kinnell" userId="ca32c6ad329d36e7" providerId="LiveId" clId="{9D237396-A309-4B4F-9B5A-71625D39EACF}" dt="2024-01-17T02:49:55.161" v="892" actId="26606"/>
          <ac:spMkLst>
            <pc:docMk/>
            <pc:sldMk cId="4071095704" sldId="274"/>
            <ac:spMk id="4" creationId="{D1CACD6D-4D21-27B9-A2A5-CE64BCCFD60E}"/>
          </ac:spMkLst>
        </pc:spChg>
        <pc:spChg chg="add del mod ord">
          <ac:chgData name="Ashton Kinnell" userId="ca32c6ad329d36e7" providerId="LiveId" clId="{9D237396-A309-4B4F-9B5A-71625D39EACF}" dt="2024-01-17T02:25:57.132" v="828" actId="700"/>
          <ac:spMkLst>
            <pc:docMk/>
            <pc:sldMk cId="4071095704" sldId="274"/>
            <ac:spMk id="5" creationId="{1ED31976-399C-7ADC-5906-8F0D120A4B41}"/>
          </ac:spMkLst>
        </pc:spChg>
        <pc:spChg chg="add del mod ord">
          <ac:chgData name="Ashton Kinnell" userId="ca32c6ad329d36e7" providerId="LiveId" clId="{9D237396-A309-4B4F-9B5A-71625D39EACF}" dt="2024-01-17T02:25:57.132" v="828" actId="700"/>
          <ac:spMkLst>
            <pc:docMk/>
            <pc:sldMk cId="4071095704" sldId="274"/>
            <ac:spMk id="6" creationId="{CC25C383-F0B5-84E3-374D-0EC348D5672B}"/>
          </ac:spMkLst>
        </pc:spChg>
        <pc:spChg chg="add del mod ord">
          <ac:chgData name="Ashton Kinnell" userId="ca32c6ad329d36e7" providerId="LiveId" clId="{9D237396-A309-4B4F-9B5A-71625D39EACF}" dt="2024-01-17T02:26:34.129" v="831" actId="26606"/>
          <ac:spMkLst>
            <pc:docMk/>
            <pc:sldMk cId="4071095704" sldId="274"/>
            <ac:spMk id="7" creationId="{772DE0E1-E030-C03B-51EB-6F98BBD7DCF5}"/>
          </ac:spMkLst>
        </pc:spChg>
        <pc:spChg chg="add del">
          <ac:chgData name="Ashton Kinnell" userId="ca32c6ad329d36e7" providerId="LiveId" clId="{9D237396-A309-4B4F-9B5A-71625D39EACF}" dt="2024-01-17T02:49:55.161" v="892" actId="26606"/>
          <ac:spMkLst>
            <pc:docMk/>
            <pc:sldMk cId="4071095704" sldId="274"/>
            <ac:spMk id="13" creationId="{BACC6370-2D7E-4714-9D71-7542949D7D5D}"/>
          </ac:spMkLst>
        </pc:spChg>
        <pc:spChg chg="add del">
          <ac:chgData name="Ashton Kinnell" userId="ca32c6ad329d36e7" providerId="LiveId" clId="{9D237396-A309-4B4F-9B5A-71625D39EACF}" dt="2024-01-17T02:49:55.161" v="892" actId="26606"/>
          <ac:spMkLst>
            <pc:docMk/>
            <pc:sldMk cId="4071095704" sldId="274"/>
            <ac:spMk id="15" creationId="{F68B3F68-107C-434F-AA38-110D5EA91B85}"/>
          </ac:spMkLst>
        </pc:spChg>
        <pc:spChg chg="add del">
          <ac:chgData name="Ashton Kinnell" userId="ca32c6ad329d36e7" providerId="LiveId" clId="{9D237396-A309-4B4F-9B5A-71625D39EACF}" dt="2024-01-17T02:49:55.161" v="892" actId="26606"/>
          <ac:spMkLst>
            <pc:docMk/>
            <pc:sldMk cId="4071095704" sldId="274"/>
            <ac:spMk id="17" creationId="{AAD0DBB9-1A4B-4391-81D4-CB19F9AB918A}"/>
          </ac:spMkLst>
        </pc:spChg>
        <pc:spChg chg="add del">
          <ac:chgData name="Ashton Kinnell" userId="ca32c6ad329d36e7" providerId="LiveId" clId="{9D237396-A309-4B4F-9B5A-71625D39EACF}" dt="2024-01-17T02:49:55.161" v="892" actId="26606"/>
          <ac:spMkLst>
            <pc:docMk/>
            <pc:sldMk cId="4071095704" sldId="274"/>
            <ac:spMk id="19" creationId="{063BBA22-50EA-4C4D-BE05-F1CE4E63AA56}"/>
          </ac:spMkLst>
        </pc:spChg>
        <pc:spChg chg="add">
          <ac:chgData name="Ashton Kinnell" userId="ca32c6ad329d36e7" providerId="LiveId" clId="{9D237396-A309-4B4F-9B5A-71625D39EACF}" dt="2024-01-17T02:49:55.161" v="892" actId="26606"/>
          <ac:spMkLst>
            <pc:docMk/>
            <pc:sldMk cId="4071095704" sldId="274"/>
            <ac:spMk id="24" creationId="{2E442304-DDBD-4F7B-8017-36BCC863FB40}"/>
          </ac:spMkLst>
        </pc:spChg>
        <pc:spChg chg="add">
          <ac:chgData name="Ashton Kinnell" userId="ca32c6ad329d36e7" providerId="LiveId" clId="{9D237396-A309-4B4F-9B5A-71625D39EACF}" dt="2024-01-17T02:49:55.161" v="892" actId="26606"/>
          <ac:spMkLst>
            <pc:docMk/>
            <pc:sldMk cId="4071095704" sldId="274"/>
            <ac:spMk id="26" creationId="{5E107275-3853-46FD-A241-DE4355A42675}"/>
          </ac:spMkLst>
        </pc:spChg>
        <pc:graphicFrameChg chg="add mod modGraphic">
          <ac:chgData name="Ashton Kinnell" userId="ca32c6ad329d36e7" providerId="LiveId" clId="{9D237396-A309-4B4F-9B5A-71625D39EACF}" dt="2024-01-17T02:53:15.456" v="995" actId="113"/>
          <ac:graphicFrameMkLst>
            <pc:docMk/>
            <pc:sldMk cId="4071095704" sldId="274"/>
            <ac:graphicFrameMk id="9" creationId="{F4EB654C-697C-A388-8264-D75C5589173E}"/>
          </ac:graphicFrameMkLst>
        </pc:graphicFrameChg>
      </pc:sldChg>
      <pc:sldChg chg="addSp delSp modSp new mod ord setBg modClrScheme setClrOvrMap chgLayout">
        <pc:chgData name="Ashton Kinnell" userId="ca32c6ad329d36e7" providerId="LiveId" clId="{9D237396-A309-4B4F-9B5A-71625D39EACF}" dt="2024-01-17T03:19:31.741" v="1128" actId="26606"/>
        <pc:sldMkLst>
          <pc:docMk/>
          <pc:sldMk cId="3676395677" sldId="275"/>
        </pc:sldMkLst>
        <pc:spChg chg="mod ord">
          <ac:chgData name="Ashton Kinnell" userId="ca32c6ad329d36e7" providerId="LiveId" clId="{9D237396-A309-4B4F-9B5A-71625D39EACF}" dt="2024-01-17T03:19:31.741" v="1128" actId="26606"/>
          <ac:spMkLst>
            <pc:docMk/>
            <pc:sldMk cId="3676395677" sldId="275"/>
            <ac:spMk id="2" creationId="{5E8F9B65-D144-D021-6F64-79BC184154A0}"/>
          </ac:spMkLst>
        </pc:spChg>
        <pc:spChg chg="add del mod ord">
          <ac:chgData name="Ashton Kinnell" userId="ca32c6ad329d36e7" providerId="LiveId" clId="{9D237396-A309-4B4F-9B5A-71625D39EACF}" dt="2024-01-17T02:54:47.273" v="1009" actId="26606"/>
          <ac:spMkLst>
            <pc:docMk/>
            <pc:sldMk cId="3676395677" sldId="275"/>
            <ac:spMk id="3" creationId="{6D566716-5564-4895-7B96-91E4A6F55216}"/>
          </ac:spMkLst>
        </pc:spChg>
        <pc:spChg chg="add del">
          <ac:chgData name="Ashton Kinnell" userId="ca32c6ad329d36e7" providerId="LiveId" clId="{9D237396-A309-4B4F-9B5A-71625D39EACF}" dt="2024-01-17T03:18:20.944" v="1105" actId="26606"/>
          <ac:spMkLst>
            <pc:docMk/>
            <pc:sldMk cId="3676395677" sldId="275"/>
            <ac:spMk id="10" creationId="{A7AE9375-4664-4DB2-922D-2782A6E439AC}"/>
          </ac:spMkLst>
        </pc:spChg>
        <pc:spChg chg="add del">
          <ac:chgData name="Ashton Kinnell" userId="ca32c6ad329d36e7" providerId="LiveId" clId="{9D237396-A309-4B4F-9B5A-71625D39EACF}" dt="2024-01-17T03:19:00.104" v="1117" actId="26606"/>
          <ac:spMkLst>
            <pc:docMk/>
            <pc:sldMk cId="3676395677" sldId="275"/>
            <ac:spMk id="11" creationId="{DB304A14-32D0-4873-B914-423ED7B8DAFD}"/>
          </ac:spMkLst>
        </pc:spChg>
        <pc:spChg chg="add del">
          <ac:chgData name="Ashton Kinnell" userId="ca32c6ad329d36e7" providerId="LiveId" clId="{9D237396-A309-4B4F-9B5A-71625D39EACF}" dt="2024-01-17T03:19:00.104" v="1117" actId="26606"/>
          <ac:spMkLst>
            <pc:docMk/>
            <pc:sldMk cId="3676395677" sldId="275"/>
            <ac:spMk id="13" creationId="{1D460C86-854F-4FB3-ABC2-E823D8FEB9DB}"/>
          </ac:spMkLst>
        </pc:spChg>
        <pc:spChg chg="add del">
          <ac:chgData name="Ashton Kinnell" userId="ca32c6ad329d36e7" providerId="LiveId" clId="{9D237396-A309-4B4F-9B5A-71625D39EACF}" dt="2024-01-17T03:18:20.944" v="1105" actId="26606"/>
          <ac:spMkLst>
            <pc:docMk/>
            <pc:sldMk cId="3676395677" sldId="275"/>
            <ac:spMk id="14" creationId="{9DD005C1-8C51-42D6-9BEE-B9B83849743D}"/>
          </ac:spMkLst>
        </pc:spChg>
        <pc:spChg chg="add del">
          <ac:chgData name="Ashton Kinnell" userId="ca32c6ad329d36e7" providerId="LiveId" clId="{9D237396-A309-4B4F-9B5A-71625D39EACF}" dt="2024-01-17T03:19:00.104" v="1117" actId="26606"/>
          <ac:spMkLst>
            <pc:docMk/>
            <pc:sldMk cId="3676395677" sldId="275"/>
            <ac:spMk id="15" creationId="{BB48116A-278A-4CC5-89D3-9DE8E8FF1245}"/>
          </ac:spMkLst>
        </pc:spChg>
        <pc:spChg chg="add del">
          <ac:chgData name="Ashton Kinnell" userId="ca32c6ad329d36e7" providerId="LiveId" clId="{9D237396-A309-4B4F-9B5A-71625D39EACF}" dt="2024-01-17T03:18:51.611" v="1108" actId="26606"/>
          <ac:spMkLst>
            <pc:docMk/>
            <pc:sldMk cId="3676395677" sldId="275"/>
            <ac:spMk id="20" creationId="{B50AB553-2A96-4A92-96F2-93548E096954}"/>
          </ac:spMkLst>
        </pc:spChg>
        <pc:spChg chg="add del">
          <ac:chgData name="Ashton Kinnell" userId="ca32c6ad329d36e7" providerId="LiveId" clId="{9D237396-A309-4B4F-9B5A-71625D39EACF}" dt="2024-01-17T03:18:52.292" v="1110" actId="26606"/>
          <ac:spMkLst>
            <pc:docMk/>
            <pc:sldMk cId="3676395677" sldId="275"/>
            <ac:spMk id="22" creationId="{1661932C-CA15-4E17-B115-FAE7CBEE4789}"/>
          </ac:spMkLst>
        </pc:spChg>
        <pc:spChg chg="add del">
          <ac:chgData name="Ashton Kinnell" userId="ca32c6ad329d36e7" providerId="LiveId" clId="{9D237396-A309-4B4F-9B5A-71625D39EACF}" dt="2024-01-17T03:18:52.292" v="1110" actId="26606"/>
          <ac:spMkLst>
            <pc:docMk/>
            <pc:sldMk cId="3676395677" sldId="275"/>
            <ac:spMk id="23" creationId="{1CD81A2A-6ED4-4EF4-A14C-912D31E14800}"/>
          </ac:spMkLst>
        </pc:spChg>
        <pc:spChg chg="add del">
          <ac:chgData name="Ashton Kinnell" userId="ca32c6ad329d36e7" providerId="LiveId" clId="{9D237396-A309-4B4F-9B5A-71625D39EACF}" dt="2024-01-17T03:18:52.292" v="1110" actId="26606"/>
          <ac:spMkLst>
            <pc:docMk/>
            <pc:sldMk cId="3676395677" sldId="275"/>
            <ac:spMk id="24" creationId="{8590ADD5-9383-4D3D-9047-3DA2593CCB5D}"/>
          </ac:spMkLst>
        </pc:spChg>
        <pc:spChg chg="add del">
          <ac:chgData name="Ashton Kinnell" userId="ca32c6ad329d36e7" providerId="LiveId" clId="{9D237396-A309-4B4F-9B5A-71625D39EACF}" dt="2024-01-17T03:18:52.292" v="1110" actId="26606"/>
          <ac:spMkLst>
            <pc:docMk/>
            <pc:sldMk cId="3676395677" sldId="275"/>
            <ac:spMk id="26" creationId="{DABE3E45-88CF-45D8-8D40-C773324D93F6}"/>
          </ac:spMkLst>
        </pc:spChg>
        <pc:spChg chg="add del">
          <ac:chgData name="Ashton Kinnell" userId="ca32c6ad329d36e7" providerId="LiveId" clId="{9D237396-A309-4B4F-9B5A-71625D39EACF}" dt="2024-01-17T03:18:52.292" v="1110" actId="26606"/>
          <ac:spMkLst>
            <pc:docMk/>
            <pc:sldMk cId="3676395677" sldId="275"/>
            <ac:spMk id="30" creationId="{B91ECDA9-56DC-4270-8F33-01C5637B8CEB}"/>
          </ac:spMkLst>
        </pc:spChg>
        <pc:spChg chg="add del">
          <ac:chgData name="Ashton Kinnell" userId="ca32c6ad329d36e7" providerId="LiveId" clId="{9D237396-A309-4B4F-9B5A-71625D39EACF}" dt="2024-01-17T03:18:52.292" v="1110" actId="26606"/>
          <ac:spMkLst>
            <pc:docMk/>
            <pc:sldMk cId="3676395677" sldId="275"/>
            <ac:spMk id="32" creationId="{75F47824-961D-465D-84F9-EAE11BC6173B}"/>
          </ac:spMkLst>
        </pc:spChg>
        <pc:spChg chg="add del">
          <ac:chgData name="Ashton Kinnell" userId="ca32c6ad329d36e7" providerId="LiveId" clId="{9D237396-A309-4B4F-9B5A-71625D39EACF}" dt="2024-01-17T03:18:52.292" v="1110" actId="26606"/>
          <ac:spMkLst>
            <pc:docMk/>
            <pc:sldMk cId="3676395677" sldId="275"/>
            <ac:spMk id="34" creationId="{FEC9DA3E-C1D7-472D-B7C0-F71AE41FBA23}"/>
          </ac:spMkLst>
        </pc:spChg>
        <pc:spChg chg="add del">
          <ac:chgData name="Ashton Kinnell" userId="ca32c6ad329d36e7" providerId="LiveId" clId="{9D237396-A309-4B4F-9B5A-71625D39EACF}" dt="2024-01-17T03:18:57.364" v="1112" actId="26606"/>
          <ac:spMkLst>
            <pc:docMk/>
            <pc:sldMk cId="3676395677" sldId="275"/>
            <ac:spMk id="36" creationId="{DB304A14-32D0-4873-B914-423ED7B8DAFD}"/>
          </ac:spMkLst>
        </pc:spChg>
        <pc:spChg chg="add del">
          <ac:chgData name="Ashton Kinnell" userId="ca32c6ad329d36e7" providerId="LiveId" clId="{9D237396-A309-4B4F-9B5A-71625D39EACF}" dt="2024-01-17T03:18:57.364" v="1112" actId="26606"/>
          <ac:spMkLst>
            <pc:docMk/>
            <pc:sldMk cId="3676395677" sldId="275"/>
            <ac:spMk id="37" creationId="{1D460C86-854F-4FB3-ABC2-E823D8FEB9DB}"/>
          </ac:spMkLst>
        </pc:spChg>
        <pc:spChg chg="add del">
          <ac:chgData name="Ashton Kinnell" userId="ca32c6ad329d36e7" providerId="LiveId" clId="{9D237396-A309-4B4F-9B5A-71625D39EACF}" dt="2024-01-17T03:18:57.364" v="1112" actId="26606"/>
          <ac:spMkLst>
            <pc:docMk/>
            <pc:sldMk cId="3676395677" sldId="275"/>
            <ac:spMk id="38" creationId="{BB48116A-278A-4CC5-89D3-9DE8E8FF1245}"/>
          </ac:spMkLst>
        </pc:spChg>
        <pc:spChg chg="add del">
          <ac:chgData name="Ashton Kinnell" userId="ca32c6ad329d36e7" providerId="LiveId" clId="{9D237396-A309-4B4F-9B5A-71625D39EACF}" dt="2024-01-17T03:18:59.055" v="1114" actId="26606"/>
          <ac:spMkLst>
            <pc:docMk/>
            <pc:sldMk cId="3676395677" sldId="275"/>
            <ac:spMk id="40" creationId="{8FC9BE17-9A7B-462D-AE50-3D8777387304}"/>
          </ac:spMkLst>
        </pc:spChg>
        <pc:spChg chg="add del">
          <ac:chgData name="Ashton Kinnell" userId="ca32c6ad329d36e7" providerId="LiveId" clId="{9D237396-A309-4B4F-9B5A-71625D39EACF}" dt="2024-01-17T03:18:59.055" v="1114" actId="26606"/>
          <ac:spMkLst>
            <pc:docMk/>
            <pc:sldMk cId="3676395677" sldId="275"/>
            <ac:spMk id="41" creationId="{3EBE8569-6AEC-4B8C-8D53-2DE337CDBA65}"/>
          </ac:spMkLst>
        </pc:spChg>
        <pc:spChg chg="add del">
          <ac:chgData name="Ashton Kinnell" userId="ca32c6ad329d36e7" providerId="LiveId" clId="{9D237396-A309-4B4F-9B5A-71625D39EACF}" dt="2024-01-17T03:18:59.055" v="1114" actId="26606"/>
          <ac:spMkLst>
            <pc:docMk/>
            <pc:sldMk cId="3676395677" sldId="275"/>
            <ac:spMk id="42" creationId="{55D4142C-5077-457F-A6AD-3FECFDB39685}"/>
          </ac:spMkLst>
        </pc:spChg>
        <pc:spChg chg="add del">
          <ac:chgData name="Ashton Kinnell" userId="ca32c6ad329d36e7" providerId="LiveId" clId="{9D237396-A309-4B4F-9B5A-71625D39EACF}" dt="2024-01-17T03:18:59.055" v="1114" actId="26606"/>
          <ac:spMkLst>
            <pc:docMk/>
            <pc:sldMk cId="3676395677" sldId="275"/>
            <ac:spMk id="43" creationId="{7A5F0580-5EE9-419F-96EE-B6529EF6E7D0}"/>
          </ac:spMkLst>
        </pc:spChg>
        <pc:spChg chg="add del">
          <ac:chgData name="Ashton Kinnell" userId="ca32c6ad329d36e7" providerId="LiveId" clId="{9D237396-A309-4B4F-9B5A-71625D39EACF}" dt="2024-01-17T03:19:31.741" v="1128" actId="26606"/>
          <ac:spMkLst>
            <pc:docMk/>
            <pc:sldMk cId="3676395677" sldId="275"/>
            <ac:spMk id="48" creationId="{3ECBE1F1-D69B-4AFA-ABD5-8E41720EF6DE}"/>
          </ac:spMkLst>
        </pc:spChg>
        <pc:spChg chg="add del">
          <ac:chgData name="Ashton Kinnell" userId="ca32c6ad329d36e7" providerId="LiveId" clId="{9D237396-A309-4B4F-9B5A-71625D39EACF}" dt="2024-01-17T03:19:31.741" v="1128" actId="26606"/>
          <ac:spMkLst>
            <pc:docMk/>
            <pc:sldMk cId="3676395677" sldId="275"/>
            <ac:spMk id="49" creationId="{603A6265-E10C-4B85-9C20-E75FCAF9CC63}"/>
          </ac:spMkLst>
        </pc:spChg>
        <pc:spChg chg="add del">
          <ac:chgData name="Ashton Kinnell" userId="ca32c6ad329d36e7" providerId="LiveId" clId="{9D237396-A309-4B4F-9B5A-71625D39EACF}" dt="2024-01-17T03:19:13.316" v="1121" actId="26606"/>
          <ac:spMkLst>
            <pc:docMk/>
            <pc:sldMk cId="3676395677" sldId="275"/>
            <ac:spMk id="54" creationId="{B50AB553-2A96-4A92-96F2-93548E096954}"/>
          </ac:spMkLst>
        </pc:spChg>
        <pc:spChg chg="add del">
          <ac:chgData name="Ashton Kinnell" userId="ca32c6ad329d36e7" providerId="LiveId" clId="{9D237396-A309-4B4F-9B5A-71625D39EACF}" dt="2024-01-17T03:19:14.194" v="1123" actId="26606"/>
          <ac:spMkLst>
            <pc:docMk/>
            <pc:sldMk cId="3676395677" sldId="275"/>
            <ac:spMk id="56" creationId="{DF8BC164-E230-753F-2C7E-B4EE7BA77CF1}"/>
          </ac:spMkLst>
        </pc:spChg>
        <pc:spChg chg="add del">
          <ac:chgData name="Ashton Kinnell" userId="ca32c6ad329d36e7" providerId="LiveId" clId="{9D237396-A309-4B4F-9B5A-71625D39EACF}" dt="2024-01-17T03:19:31.660" v="1127" actId="26606"/>
          <ac:spMkLst>
            <pc:docMk/>
            <pc:sldMk cId="3676395677" sldId="275"/>
            <ac:spMk id="62" creationId="{9228552E-C8B1-4A80-8448-0787CE0FC704}"/>
          </ac:spMkLst>
        </pc:spChg>
        <pc:grpChg chg="add del">
          <ac:chgData name="Ashton Kinnell" userId="ca32c6ad329d36e7" providerId="LiveId" clId="{9D237396-A309-4B4F-9B5A-71625D39EACF}" dt="2024-01-17T03:19:00.030" v="1116" actId="26606"/>
          <ac:grpSpMkLst>
            <pc:docMk/>
            <pc:sldMk cId="3676395677" sldId="275"/>
            <ac:grpSpMk id="45" creationId="{8CE57D37-C2D0-066B-1AE3-6F4244344F27}"/>
          </ac:grpSpMkLst>
        </pc:grpChg>
        <pc:grpChg chg="add del">
          <ac:chgData name="Ashton Kinnell" userId="ca32c6ad329d36e7" providerId="LiveId" clId="{9D237396-A309-4B4F-9B5A-71625D39EACF}" dt="2024-01-17T03:19:25.393" v="1125" actId="26606"/>
          <ac:grpSpMkLst>
            <pc:docMk/>
            <pc:sldMk cId="3676395677" sldId="275"/>
            <ac:grpSpMk id="59" creationId="{9AF08BBE-71A7-AEFC-F970-93C6BF79B380}"/>
          </ac:grpSpMkLst>
        </pc:grpChg>
        <pc:graphicFrameChg chg="add mod modGraphic">
          <ac:chgData name="Ashton Kinnell" userId="ca32c6ad329d36e7" providerId="LiveId" clId="{9D237396-A309-4B4F-9B5A-71625D39EACF}" dt="2024-01-17T03:19:31.741" v="1128" actId="26606"/>
          <ac:graphicFrameMkLst>
            <pc:docMk/>
            <pc:sldMk cId="3676395677" sldId="275"/>
            <ac:graphicFrameMk id="5" creationId="{F7E8AF5A-9666-72AA-FFA2-F7CC7A1A0E3E}"/>
          </ac:graphicFrameMkLst>
        </pc:graphicFrameChg>
        <pc:picChg chg="add mod ord">
          <ac:chgData name="Ashton Kinnell" userId="ca32c6ad329d36e7" providerId="LiveId" clId="{9D237396-A309-4B4F-9B5A-71625D39EACF}" dt="2024-01-17T03:19:31.741" v="1128" actId="26606"/>
          <ac:picMkLst>
            <pc:docMk/>
            <pc:sldMk cId="3676395677" sldId="275"/>
            <ac:picMk id="7" creationId="{E64307AE-3718-F8C7-66A4-FC93F0CF84EA}"/>
          </ac:picMkLst>
        </pc:picChg>
        <pc:cxnChg chg="add del">
          <ac:chgData name="Ashton Kinnell" userId="ca32c6ad329d36e7" providerId="LiveId" clId="{9D237396-A309-4B4F-9B5A-71625D39EACF}" dt="2024-01-17T03:18:20.944" v="1105" actId="26606"/>
          <ac:cxnSpMkLst>
            <pc:docMk/>
            <pc:sldMk cId="3676395677" sldId="275"/>
            <ac:cxnSpMk id="12" creationId="{EE504C98-6397-41C1-A8D8-2D9C4ED307E0}"/>
          </ac:cxnSpMkLst>
        </pc:cxnChg>
        <pc:cxnChg chg="add del">
          <ac:chgData name="Ashton Kinnell" userId="ca32c6ad329d36e7" providerId="LiveId" clId="{9D237396-A309-4B4F-9B5A-71625D39EACF}" dt="2024-01-17T03:18:52.292" v="1110" actId="26606"/>
          <ac:cxnSpMkLst>
            <pc:docMk/>
            <pc:sldMk cId="3676395677" sldId="275"/>
            <ac:cxnSpMk id="28" creationId="{49CD1692-827B-4C8D-B4A1-134FD04CF45C}"/>
          </ac:cxnSpMkLst>
        </pc:cxnChg>
        <pc:cxnChg chg="add del">
          <ac:chgData name="Ashton Kinnell" userId="ca32c6ad329d36e7" providerId="LiveId" clId="{9D237396-A309-4B4F-9B5A-71625D39EACF}" dt="2024-01-17T03:19:14.194" v="1123" actId="26606"/>
          <ac:cxnSpMkLst>
            <pc:docMk/>
            <pc:sldMk cId="3676395677" sldId="275"/>
            <ac:cxnSpMk id="57" creationId="{FC23E3B9-5ABF-58B3-E2B0-E9A5DAA90037}"/>
          </ac:cxnSpMkLst>
        </pc:cxnChg>
      </pc:sldChg>
      <pc:sldChg chg="addSp delSp modSp new mod setBg modClrScheme chgLayout">
        <pc:chgData name="Ashton Kinnell" userId="ca32c6ad329d36e7" providerId="LiveId" clId="{9D237396-A309-4B4F-9B5A-71625D39EACF}" dt="2024-01-17T03:17:54.896" v="1103" actId="962"/>
        <pc:sldMkLst>
          <pc:docMk/>
          <pc:sldMk cId="2067496668" sldId="276"/>
        </pc:sldMkLst>
        <pc:spChg chg="mod ord">
          <ac:chgData name="Ashton Kinnell" userId="ca32c6ad329d36e7" providerId="LiveId" clId="{9D237396-A309-4B4F-9B5A-71625D39EACF}" dt="2024-01-17T03:17:52.684" v="1101" actId="26606"/>
          <ac:spMkLst>
            <pc:docMk/>
            <pc:sldMk cId="2067496668" sldId="276"/>
            <ac:spMk id="2" creationId="{1D74B7F5-00BC-DAB8-A708-99A115151374}"/>
          </ac:spMkLst>
        </pc:spChg>
        <pc:spChg chg="add del mod ord">
          <ac:chgData name="Ashton Kinnell" userId="ca32c6ad329d36e7" providerId="LiveId" clId="{9D237396-A309-4B4F-9B5A-71625D39EACF}" dt="2024-01-17T02:57:27.926" v="1039" actId="26606"/>
          <ac:spMkLst>
            <pc:docMk/>
            <pc:sldMk cId="2067496668" sldId="276"/>
            <ac:spMk id="3" creationId="{ED05D3C6-A689-7A01-2966-7B98907D35C5}"/>
          </ac:spMkLst>
        </pc:spChg>
        <pc:spChg chg="add">
          <ac:chgData name="Ashton Kinnell" userId="ca32c6ad329d36e7" providerId="LiveId" clId="{9D237396-A309-4B4F-9B5A-71625D39EACF}" dt="2024-01-17T03:17:52.684" v="1101" actId="26606"/>
          <ac:spMkLst>
            <pc:docMk/>
            <pc:sldMk cId="2067496668" sldId="276"/>
            <ac:spMk id="11" creationId="{4F7EBAE4-9945-4473-9E34-B2C66EA0F03D}"/>
          </ac:spMkLst>
        </pc:spChg>
        <pc:spChg chg="add">
          <ac:chgData name="Ashton Kinnell" userId="ca32c6ad329d36e7" providerId="LiveId" clId="{9D237396-A309-4B4F-9B5A-71625D39EACF}" dt="2024-01-17T03:17:52.684" v="1101" actId="26606"/>
          <ac:spMkLst>
            <pc:docMk/>
            <pc:sldMk cId="2067496668" sldId="276"/>
            <ac:spMk id="13" creationId="{70BEB1E7-2F88-40BC-B73D-42E5B6F80BFC}"/>
          </ac:spMkLst>
        </pc:spChg>
        <pc:spChg chg="add">
          <ac:chgData name="Ashton Kinnell" userId="ca32c6ad329d36e7" providerId="LiveId" clId="{9D237396-A309-4B4F-9B5A-71625D39EACF}" dt="2024-01-17T03:17:52.684" v="1101" actId="26606"/>
          <ac:spMkLst>
            <pc:docMk/>
            <pc:sldMk cId="2067496668" sldId="276"/>
            <ac:spMk id="15" creationId="{A7B99495-F43F-4D80-A44F-2CB4764EB90B}"/>
          </ac:spMkLst>
        </pc:spChg>
        <pc:graphicFrameChg chg="add mod modGraphic">
          <ac:chgData name="Ashton Kinnell" userId="ca32c6ad329d36e7" providerId="LiveId" clId="{9D237396-A309-4B4F-9B5A-71625D39EACF}" dt="2024-01-17T03:17:54.896" v="1103" actId="962"/>
          <ac:graphicFrameMkLst>
            <pc:docMk/>
            <pc:sldMk cId="2067496668" sldId="276"/>
            <ac:graphicFrameMk id="5" creationId="{3C303CD5-795F-93B4-DBF9-00AD6630648B}"/>
          </ac:graphicFrameMkLst>
        </pc:graphicFrameChg>
        <pc:picChg chg="add mod">
          <ac:chgData name="Ashton Kinnell" userId="ca32c6ad329d36e7" providerId="LiveId" clId="{9D237396-A309-4B4F-9B5A-71625D39EACF}" dt="2024-01-17T03:17:54.895" v="1102" actId="27614"/>
          <ac:picMkLst>
            <pc:docMk/>
            <pc:sldMk cId="2067496668" sldId="276"/>
            <ac:picMk id="7" creationId="{7AA3B17E-A735-2EE8-1324-8E753A0D4D55}"/>
          </ac:picMkLst>
        </pc:picChg>
      </pc:sldChg>
      <pc:sldChg chg="addSp delSp modSp new mod setBg modClrScheme chgLayout">
        <pc:chgData name="Ashton Kinnell" userId="ca32c6ad329d36e7" providerId="LiveId" clId="{9D237396-A309-4B4F-9B5A-71625D39EACF}" dt="2024-01-17T03:17:15.874" v="1100" actId="27614"/>
        <pc:sldMkLst>
          <pc:docMk/>
          <pc:sldMk cId="1881406514" sldId="277"/>
        </pc:sldMkLst>
        <pc:spChg chg="mod ord">
          <ac:chgData name="Ashton Kinnell" userId="ca32c6ad329d36e7" providerId="LiveId" clId="{9D237396-A309-4B4F-9B5A-71625D39EACF}" dt="2024-01-17T03:17:13.167" v="1099" actId="26606"/>
          <ac:spMkLst>
            <pc:docMk/>
            <pc:sldMk cId="1881406514" sldId="277"/>
            <ac:spMk id="2" creationId="{7A58B520-C919-AE94-674D-9D1143E587B9}"/>
          </ac:spMkLst>
        </pc:spChg>
        <pc:spChg chg="add del mod ord">
          <ac:chgData name="Ashton Kinnell" userId="ca32c6ad329d36e7" providerId="LiveId" clId="{9D237396-A309-4B4F-9B5A-71625D39EACF}" dt="2024-01-17T02:58:18.044" v="1054" actId="26606"/>
          <ac:spMkLst>
            <pc:docMk/>
            <pc:sldMk cId="1881406514" sldId="277"/>
            <ac:spMk id="3" creationId="{90E17B4B-324A-64AB-C599-80F45B95D490}"/>
          </ac:spMkLst>
        </pc:spChg>
        <pc:spChg chg="add">
          <ac:chgData name="Ashton Kinnell" userId="ca32c6ad329d36e7" providerId="LiveId" clId="{9D237396-A309-4B4F-9B5A-71625D39EACF}" dt="2024-01-17T03:17:13.167" v="1099" actId="26606"/>
          <ac:spMkLst>
            <pc:docMk/>
            <pc:sldMk cId="1881406514" sldId="277"/>
            <ac:spMk id="11" creationId="{39F23E05-E5C5-497C-A842-7BD21B207609}"/>
          </ac:spMkLst>
        </pc:spChg>
        <pc:graphicFrameChg chg="add mod modGraphic">
          <ac:chgData name="Ashton Kinnell" userId="ca32c6ad329d36e7" providerId="LiveId" clId="{9D237396-A309-4B4F-9B5A-71625D39EACF}" dt="2024-01-17T03:17:13.167" v="1099" actId="26606"/>
          <ac:graphicFrameMkLst>
            <pc:docMk/>
            <pc:sldMk cId="1881406514" sldId="277"/>
            <ac:graphicFrameMk id="5" creationId="{C75FB5D0-1741-4F00-07D9-97ECDD0E5DAD}"/>
          </ac:graphicFrameMkLst>
        </pc:graphicFrameChg>
        <pc:picChg chg="add mod">
          <ac:chgData name="Ashton Kinnell" userId="ca32c6ad329d36e7" providerId="LiveId" clId="{9D237396-A309-4B4F-9B5A-71625D39EACF}" dt="2024-01-17T03:17:15.874" v="1100" actId="27614"/>
          <ac:picMkLst>
            <pc:docMk/>
            <pc:sldMk cId="1881406514" sldId="277"/>
            <ac:picMk id="7" creationId="{B5058353-0926-446A-27E1-7F3AA2262F45}"/>
          </ac:picMkLst>
        </pc:picChg>
      </pc:sldChg>
      <pc:sldChg chg="addSp delSp modSp new mod setBg delDesignElem chgLayout">
        <pc:chgData name="Ashton Kinnell" userId="ca32c6ad329d36e7" providerId="LiveId" clId="{9D237396-A309-4B4F-9B5A-71625D39EACF}" dt="2024-01-17T03:16:44.522" v="1098" actId="26606"/>
        <pc:sldMkLst>
          <pc:docMk/>
          <pc:sldMk cId="3214365377" sldId="278"/>
        </pc:sldMkLst>
        <pc:spChg chg="mod ord">
          <ac:chgData name="Ashton Kinnell" userId="ca32c6ad329d36e7" providerId="LiveId" clId="{9D237396-A309-4B4F-9B5A-71625D39EACF}" dt="2024-01-17T03:16:44.522" v="1098" actId="26606"/>
          <ac:spMkLst>
            <pc:docMk/>
            <pc:sldMk cId="3214365377" sldId="278"/>
            <ac:spMk id="2" creationId="{3B3616D5-3176-74F6-275D-D4E446014C61}"/>
          </ac:spMkLst>
        </pc:spChg>
        <pc:spChg chg="add del mod">
          <ac:chgData name="Ashton Kinnell" userId="ca32c6ad329d36e7" providerId="LiveId" clId="{9D237396-A309-4B4F-9B5A-71625D39EACF}" dt="2024-01-17T03:04:18.682" v="1092" actId="26606"/>
          <ac:spMkLst>
            <pc:docMk/>
            <pc:sldMk cId="3214365377" sldId="278"/>
            <ac:spMk id="3" creationId="{4E44B775-EB16-E902-1271-8CA3DA0E347F}"/>
          </ac:spMkLst>
        </pc:spChg>
        <pc:spChg chg="add del">
          <ac:chgData name="Ashton Kinnell" userId="ca32c6ad329d36e7" providerId="LiveId" clId="{9D237396-A309-4B4F-9B5A-71625D39EACF}" dt="2024-01-17T03:04:08.656" v="1083" actId="26606"/>
          <ac:spMkLst>
            <pc:docMk/>
            <pc:sldMk cId="3214365377" sldId="278"/>
            <ac:spMk id="8" creationId="{4E44B775-EB16-E902-1271-8CA3DA0E347F}"/>
          </ac:spMkLst>
        </pc:spChg>
        <pc:spChg chg="add del">
          <ac:chgData name="Ashton Kinnell" userId="ca32c6ad329d36e7" providerId="LiveId" clId="{9D237396-A309-4B4F-9B5A-71625D39EACF}" dt="2024-01-17T03:04:12.881" v="1089" actId="26606"/>
          <ac:spMkLst>
            <pc:docMk/>
            <pc:sldMk cId="3214365377" sldId="278"/>
            <ac:spMk id="9" creationId="{9F7D5CDA-D291-4307-BF55-1381FED29634}"/>
          </ac:spMkLst>
        </pc:spChg>
        <pc:spChg chg="add del">
          <ac:chgData name="Ashton Kinnell" userId="ca32c6ad329d36e7" providerId="LiveId" clId="{9D237396-A309-4B4F-9B5A-71625D39EACF}" dt="2024-01-17T03:04:08.656" v="1083" actId="26606"/>
          <ac:spMkLst>
            <pc:docMk/>
            <pc:sldMk cId="3214365377" sldId="278"/>
            <ac:spMk id="10" creationId="{55F7ABCA-A68A-47DD-B732-76FF34C6FB7D}"/>
          </ac:spMkLst>
        </pc:spChg>
        <pc:spChg chg="add del">
          <ac:chgData name="Ashton Kinnell" userId="ca32c6ad329d36e7" providerId="LiveId" clId="{9D237396-A309-4B4F-9B5A-71625D39EACF}" dt="2024-01-17T03:04:12.881" v="1089" actId="26606"/>
          <ac:spMkLst>
            <pc:docMk/>
            <pc:sldMk cId="3214365377" sldId="278"/>
            <ac:spMk id="11" creationId="{59B296B9-C5A5-4E4F-9B60-C907B5F1466C}"/>
          </ac:spMkLst>
        </pc:spChg>
        <pc:spChg chg="add del">
          <ac:chgData name="Ashton Kinnell" userId="ca32c6ad329d36e7" providerId="LiveId" clId="{9D237396-A309-4B4F-9B5A-71625D39EACF}" dt="2024-01-17T03:04:12.881" v="1089" actId="26606"/>
          <ac:spMkLst>
            <pc:docMk/>
            <pc:sldMk cId="3214365377" sldId="278"/>
            <ac:spMk id="13" creationId="{D0300FD3-5AF1-6305-15FA-9078072672E2}"/>
          </ac:spMkLst>
        </pc:spChg>
        <pc:spChg chg="add del">
          <ac:chgData name="Ashton Kinnell" userId="ca32c6ad329d36e7" providerId="LiveId" clId="{9D237396-A309-4B4F-9B5A-71625D39EACF}" dt="2024-01-17T03:04:18.673" v="1091" actId="26606"/>
          <ac:spMkLst>
            <pc:docMk/>
            <pc:sldMk cId="3214365377" sldId="278"/>
            <ac:spMk id="15" creationId="{063BBA22-50EA-4C4D-BE05-F1CE4E63AA56}"/>
          </ac:spMkLst>
        </pc:spChg>
        <pc:spChg chg="add del">
          <ac:chgData name="Ashton Kinnell" userId="ca32c6ad329d36e7" providerId="LiveId" clId="{9D237396-A309-4B4F-9B5A-71625D39EACF}" dt="2024-01-17T03:04:12.881" v="1089" actId="26606"/>
          <ac:spMkLst>
            <pc:docMk/>
            <pc:sldMk cId="3214365377" sldId="278"/>
            <ac:spMk id="17" creationId="{4E44B775-EB16-E902-1271-8CA3DA0E347F}"/>
          </ac:spMkLst>
        </pc:spChg>
        <pc:spChg chg="add del">
          <ac:chgData name="Ashton Kinnell" userId="ca32c6ad329d36e7" providerId="LiveId" clId="{9D237396-A309-4B4F-9B5A-71625D39EACF}" dt="2024-01-17T03:04:18.673" v="1091" actId="26606"/>
          <ac:spMkLst>
            <pc:docMk/>
            <pc:sldMk cId="3214365377" sldId="278"/>
            <ac:spMk id="19" creationId="{BACC6370-2D7E-4714-9D71-7542949D7D5D}"/>
          </ac:spMkLst>
        </pc:spChg>
        <pc:spChg chg="add del">
          <ac:chgData name="Ashton Kinnell" userId="ca32c6ad329d36e7" providerId="LiveId" clId="{9D237396-A309-4B4F-9B5A-71625D39EACF}" dt="2024-01-17T03:04:18.673" v="1091" actId="26606"/>
          <ac:spMkLst>
            <pc:docMk/>
            <pc:sldMk cId="3214365377" sldId="278"/>
            <ac:spMk id="20" creationId="{F68B3F68-107C-434F-AA38-110D5EA91B85}"/>
          </ac:spMkLst>
        </pc:spChg>
        <pc:spChg chg="add del">
          <ac:chgData name="Ashton Kinnell" userId="ca32c6ad329d36e7" providerId="LiveId" clId="{9D237396-A309-4B4F-9B5A-71625D39EACF}" dt="2024-01-17T03:04:18.673" v="1091" actId="26606"/>
          <ac:spMkLst>
            <pc:docMk/>
            <pc:sldMk cId="3214365377" sldId="278"/>
            <ac:spMk id="21" creationId="{AAD0DBB9-1A4B-4391-81D4-CB19F9AB918A}"/>
          </ac:spMkLst>
        </pc:spChg>
        <pc:spChg chg="add del">
          <ac:chgData name="Ashton Kinnell" userId="ca32c6ad329d36e7" providerId="LiveId" clId="{9D237396-A309-4B4F-9B5A-71625D39EACF}" dt="2024-01-17T03:05:49.729" v="1096" actId="700"/>
          <ac:spMkLst>
            <pc:docMk/>
            <pc:sldMk cId="3214365377" sldId="278"/>
            <ac:spMk id="24" creationId="{C0763A76-9F1C-4FC5-82B7-DD475DA461B2}"/>
          </ac:spMkLst>
        </pc:spChg>
        <pc:spChg chg="add del">
          <ac:chgData name="Ashton Kinnell" userId="ca32c6ad329d36e7" providerId="LiveId" clId="{9D237396-A309-4B4F-9B5A-71625D39EACF}" dt="2024-01-17T03:05:49.729" v="1096" actId="700"/>
          <ac:spMkLst>
            <pc:docMk/>
            <pc:sldMk cId="3214365377" sldId="278"/>
            <ac:spMk id="25" creationId="{E81BF4F6-F2CF-4984-9D14-D6966D92F99F}"/>
          </ac:spMkLst>
        </pc:spChg>
        <pc:spChg chg="add mod ord">
          <ac:chgData name="Ashton Kinnell" userId="ca32c6ad329d36e7" providerId="LiveId" clId="{9D237396-A309-4B4F-9B5A-71625D39EACF}" dt="2024-01-17T03:16:44.522" v="1098" actId="26606"/>
          <ac:spMkLst>
            <pc:docMk/>
            <pc:sldMk cId="3214365377" sldId="278"/>
            <ac:spMk id="26" creationId="{4E44B775-EB16-E902-1271-8CA3DA0E347F}"/>
          </ac:spMkLst>
        </pc:spChg>
        <pc:spChg chg="add">
          <ac:chgData name="Ashton Kinnell" userId="ca32c6ad329d36e7" providerId="LiveId" clId="{9D237396-A309-4B4F-9B5A-71625D39EACF}" dt="2024-01-17T03:16:44.522" v="1098" actId="26606"/>
          <ac:spMkLst>
            <pc:docMk/>
            <pc:sldMk cId="3214365377" sldId="278"/>
            <ac:spMk id="32" creationId="{04C21BAE-6866-4C7A-A7EC-C1B2E572D5BE}"/>
          </ac:spMkLst>
        </pc:spChg>
        <pc:spChg chg="add">
          <ac:chgData name="Ashton Kinnell" userId="ca32c6ad329d36e7" providerId="LiveId" clId="{9D237396-A309-4B4F-9B5A-71625D39EACF}" dt="2024-01-17T03:16:44.522" v="1098" actId="26606"/>
          <ac:spMkLst>
            <pc:docMk/>
            <pc:sldMk cId="3214365377" sldId="278"/>
            <ac:spMk id="34" creationId="{7E7D0C94-08B4-48AE-8813-CC4D60294F42}"/>
          </ac:spMkLst>
        </pc:spChg>
        <pc:spChg chg="add">
          <ac:chgData name="Ashton Kinnell" userId="ca32c6ad329d36e7" providerId="LiveId" clId="{9D237396-A309-4B4F-9B5A-71625D39EACF}" dt="2024-01-17T03:16:44.522" v="1098" actId="26606"/>
          <ac:spMkLst>
            <pc:docMk/>
            <pc:sldMk cId="3214365377" sldId="278"/>
            <ac:spMk id="36" creationId="{F0C518C2-0AA4-470C-87B9-9CBF428FBA25}"/>
          </ac:spMkLst>
        </pc:spChg>
        <pc:graphicFrameChg chg="add del">
          <ac:chgData name="Ashton Kinnell" userId="ca32c6ad329d36e7" providerId="LiveId" clId="{9D237396-A309-4B4F-9B5A-71625D39EACF}" dt="2024-01-17T03:04:07.106" v="1081" actId="26606"/>
          <ac:graphicFrameMkLst>
            <pc:docMk/>
            <pc:sldMk cId="3214365377" sldId="278"/>
            <ac:graphicFrameMk id="5" creationId="{08A1CEBC-9576-FD41-CACB-C5647A8BBA2E}"/>
          </ac:graphicFrameMkLst>
        </pc:graphicFrameChg>
        <pc:graphicFrameChg chg="add del">
          <ac:chgData name="Ashton Kinnell" userId="ca32c6ad329d36e7" providerId="LiveId" clId="{9D237396-A309-4B4F-9B5A-71625D39EACF}" dt="2024-01-17T03:04:10.771" v="1085" actId="26606"/>
          <ac:graphicFrameMkLst>
            <pc:docMk/>
            <pc:sldMk cId="3214365377" sldId="278"/>
            <ac:graphicFrameMk id="12" creationId="{9859AA81-73AC-2C9C-C3E9-B922DC9D5463}"/>
          </ac:graphicFrameMkLst>
        </pc:graphicFrameChg>
        <pc:graphicFrameChg chg="add del">
          <ac:chgData name="Ashton Kinnell" userId="ca32c6ad329d36e7" providerId="LiveId" clId="{9D237396-A309-4B4F-9B5A-71625D39EACF}" dt="2024-01-17T03:04:11.984" v="1087" actId="26606"/>
          <ac:graphicFrameMkLst>
            <pc:docMk/>
            <pc:sldMk cId="3214365377" sldId="278"/>
            <ac:graphicFrameMk id="14" creationId="{B9F49955-5E28-FE61-BFBD-5454A8613887}"/>
          </ac:graphicFrameMkLst>
        </pc:graphicFrameChg>
        <pc:graphicFrameChg chg="add del">
          <ac:chgData name="Ashton Kinnell" userId="ca32c6ad329d36e7" providerId="LiveId" clId="{9D237396-A309-4B4F-9B5A-71625D39EACF}" dt="2024-01-17T03:04:18.673" v="1091" actId="26606"/>
          <ac:graphicFrameMkLst>
            <pc:docMk/>
            <pc:sldMk cId="3214365377" sldId="278"/>
            <ac:graphicFrameMk id="22" creationId="{3009C01D-E32B-E399-57B3-D65BE73E1BAF}"/>
          </ac:graphicFrameMkLst>
        </pc:graphicFrameChg>
        <pc:picChg chg="add del">
          <ac:chgData name="Ashton Kinnell" userId="ca32c6ad329d36e7" providerId="LiveId" clId="{9D237396-A309-4B4F-9B5A-71625D39EACF}" dt="2024-01-17T03:04:08.656" v="1083" actId="26606"/>
          <ac:picMkLst>
            <pc:docMk/>
            <pc:sldMk cId="3214365377" sldId="278"/>
            <ac:picMk id="7" creationId="{8D3D8265-8886-D65B-29ED-A3833E0281DB}"/>
          </ac:picMkLst>
        </pc:picChg>
        <pc:picChg chg="add del">
          <ac:chgData name="Ashton Kinnell" userId="ca32c6ad329d36e7" providerId="LiveId" clId="{9D237396-A309-4B4F-9B5A-71625D39EACF}" dt="2024-01-17T03:04:12.881" v="1089" actId="26606"/>
          <ac:picMkLst>
            <pc:docMk/>
            <pc:sldMk cId="3214365377" sldId="278"/>
            <ac:picMk id="16" creationId="{B1DA0851-2014-268F-B41D-B0FEA2A7AE8F}"/>
          </ac:picMkLst>
        </pc:picChg>
        <pc:picChg chg="add del">
          <ac:chgData name="Ashton Kinnell" userId="ca32c6ad329d36e7" providerId="LiveId" clId="{9D237396-A309-4B4F-9B5A-71625D39EACF}" dt="2024-01-17T03:05:53.885" v="1097" actId="21"/>
          <ac:picMkLst>
            <pc:docMk/>
            <pc:sldMk cId="3214365377" sldId="278"/>
            <ac:picMk id="27" creationId="{C95ABCF3-DB85-0783-BD95-67E8ACA0A11D}"/>
          </ac:picMkLst>
        </pc:picChg>
        <pc:picChg chg="add">
          <ac:chgData name="Ashton Kinnell" userId="ca32c6ad329d36e7" providerId="LiveId" clId="{9D237396-A309-4B4F-9B5A-71625D39EACF}" dt="2024-01-17T03:16:44.522" v="1098" actId="26606"/>
          <ac:picMkLst>
            <pc:docMk/>
            <pc:sldMk cId="3214365377" sldId="278"/>
            <ac:picMk id="28" creationId="{BCC4A6C2-D0DD-1116-DED5-0449FD969DA7}"/>
          </ac:picMkLst>
        </pc:picChg>
      </pc:sldChg>
      <pc:sldChg chg="new del">
        <pc:chgData name="Ashton Kinnell" userId="ca32c6ad329d36e7" providerId="LiveId" clId="{9D237396-A309-4B4F-9B5A-71625D39EACF}" dt="2024-01-17T03:05:22.409" v="1094" actId="2696"/>
        <pc:sldMkLst>
          <pc:docMk/>
          <pc:sldMk cId="2591641074" sldId="279"/>
        </pc:sldMkLst>
      </pc:sldChg>
      <pc:sldChg chg="new del">
        <pc:chgData name="Ashton Kinnell" userId="ca32c6ad329d36e7" providerId="LiveId" clId="{9D237396-A309-4B4F-9B5A-71625D39EACF}" dt="2024-01-17T03:05:26.153" v="1095" actId="2696"/>
        <pc:sldMkLst>
          <pc:docMk/>
          <pc:sldMk cId="1276994311" sldId="280"/>
        </pc:sldMkLst>
      </pc:sldChg>
      <pc:sldMasterChg chg="addSp modSp">
        <pc:chgData name="Ashton Kinnell" userId="ca32c6ad329d36e7" providerId="LiveId" clId="{9D237396-A309-4B4F-9B5A-71625D39EACF}" dt="2024-01-07T01:39:53.211" v="16"/>
        <pc:sldMasterMkLst>
          <pc:docMk/>
          <pc:sldMasterMk cId="470937721" sldId="2147483648"/>
        </pc:sldMasterMkLst>
        <pc:picChg chg="add mod">
          <ac:chgData name="Ashton Kinnell" userId="ca32c6ad329d36e7" providerId="LiveId" clId="{9D237396-A309-4B4F-9B5A-71625D39EACF}" dt="2024-01-07T01:39:53.211" v="16"/>
          <ac:picMkLst>
            <pc:docMk/>
            <pc:sldMasterMk cId="470937721" sldId="2147483648"/>
            <ac:picMk id="7" creationId="{0CC909C4-4130-FAAD-6D42-CCEC67D9022C}"/>
          </ac:picMkLst>
        </pc:picChg>
      </pc:sldMasterChg>
    </pc:docChg>
  </pc:docChgLst>
</pc:chgInfo>
</file>

<file path=ppt/comments/modernComment_107_1BB4FE5F.xml><?xml version="1.0" encoding="utf-8"?>
<p188:cmLst xmlns:a="http://schemas.openxmlformats.org/drawingml/2006/main" xmlns:r="http://schemas.openxmlformats.org/officeDocument/2006/relationships" xmlns:p188="http://schemas.microsoft.com/office/powerpoint/2018/8/main">
  <p188:cm id="{4015EC06-EE13-4F6D-A366-B305BBBFC8D0}" authorId="{76E5FA8F-2C06-9AB5-7F9E-97902BCDE2DB}" created="2024-01-17T02:10:59.889">
    <pc:sldMkLst xmlns:pc="http://schemas.microsoft.com/office/powerpoint/2013/main/command">
      <pc:docMk/>
      <pc:sldMk cId="464846431" sldId="263"/>
    </pc:sldMkLst>
    <p188:replyLst>
      <p188:reply id="{CA4952BB-3C5A-4CBA-B1C8-690AEEF16CF4}" authorId="{76E5FA8F-2C06-9AB5-7F9E-97902BCDE2DB}" created="2024-01-17T02:14:29.582">
        <p188:txBody>
          <a:bodyPr/>
          <a:lstStyle/>
          <a:p>
            <a:r>
              <a:rPr lang="en-US"/>
              <a:t>Highlight successful implementations to build trust and showcase capabilities.
</a:t>
            </a:r>
          </a:p>
        </p188:txBody>
      </p188:reply>
    </p188:replyLst>
    <p188:txBody>
      <a:bodyPr/>
      <a:lstStyle/>
      <a:p>
        <a:r>
          <a:rPr lang="en-US"/>
          <a:t>Notes
</a:t>
        </a:r>
      </a:p>
    </p188:txBody>
  </p188:cm>
</p188:cmLst>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73960-A8C3-4535-92A3-967E726683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744849-81A9-4B7D-B5A2-3AFE0B8108EF}">
      <dgm:prSet/>
      <dgm:spPr/>
      <dgm:t>
        <a:bodyPr/>
        <a:lstStyle/>
        <a:p>
          <a:r>
            <a:rPr lang="en-US" b="1" i="0"/>
            <a:t>Centralized Control and Data Storage</a:t>
          </a:r>
          <a:r>
            <a:rPr lang="en-US" b="0" i="0"/>
            <a:t>:</a:t>
          </a:r>
          <a:endParaRPr lang="en-US"/>
        </a:p>
      </dgm:t>
    </dgm:pt>
    <dgm:pt modelId="{8B2AFF97-78C4-4FAF-B84F-F589889AD0EE}" type="parTrans" cxnId="{EAB23AAB-3B7C-410D-BDFE-D77CC8937596}">
      <dgm:prSet/>
      <dgm:spPr/>
      <dgm:t>
        <a:bodyPr/>
        <a:lstStyle/>
        <a:p>
          <a:endParaRPr lang="en-US"/>
        </a:p>
      </dgm:t>
    </dgm:pt>
    <dgm:pt modelId="{134DC85A-F40C-43DF-B755-7B4BC9FE9565}" type="sibTrans" cxnId="{EAB23AAB-3B7C-410D-BDFE-D77CC8937596}">
      <dgm:prSet/>
      <dgm:spPr/>
      <dgm:t>
        <a:bodyPr/>
        <a:lstStyle/>
        <a:p>
          <a:endParaRPr lang="en-US"/>
        </a:p>
      </dgm:t>
    </dgm:pt>
    <dgm:pt modelId="{A7FB60DC-97DB-4656-B04A-F25CAE190D16}">
      <dgm:prSet/>
      <dgm:spPr/>
      <dgm:t>
        <a:bodyPr/>
        <a:lstStyle/>
        <a:p>
          <a:pPr>
            <a:buFont typeface="+mj-lt"/>
            <a:buAutoNum type="arabicPeriod"/>
          </a:pPr>
          <a:r>
            <a:rPr lang="en-US" b="1" i="0"/>
            <a:t>Issue</a:t>
          </a:r>
          <a:r>
            <a:rPr lang="en-US" b="0" i="0"/>
            <a:t>: Centralized platforms often suffer from single points of failure, making them vulnerable to outages and cyber attacks. This centralized approach also raises concerns about data privacy and control, as user data is stored in centralized servers.</a:t>
          </a:r>
        </a:p>
      </dgm:t>
    </dgm:pt>
    <dgm:pt modelId="{EB8E4520-8FD6-4A84-8CFD-A3EFCD28E0BD}" type="parTrans" cxnId="{4753FBCB-EFB3-4DD3-B1F8-8440DA01078F}">
      <dgm:prSet/>
      <dgm:spPr/>
      <dgm:t>
        <a:bodyPr/>
        <a:lstStyle/>
        <a:p>
          <a:endParaRPr lang="en-US"/>
        </a:p>
      </dgm:t>
    </dgm:pt>
    <dgm:pt modelId="{ADE9038A-855D-4F3F-895D-CE3C598768FF}" type="sibTrans" cxnId="{4753FBCB-EFB3-4DD3-B1F8-8440DA01078F}">
      <dgm:prSet/>
      <dgm:spPr/>
      <dgm:t>
        <a:bodyPr/>
        <a:lstStyle/>
        <a:p>
          <a:endParaRPr lang="en-US"/>
        </a:p>
      </dgm:t>
    </dgm:pt>
    <dgm:pt modelId="{3493F786-8078-4E1A-B85C-59A014A4920F}">
      <dgm:prSet/>
      <dgm:spPr/>
      <dgm:t>
        <a:bodyPr/>
        <a:lstStyle/>
        <a:p>
          <a:pPr>
            <a:buFont typeface="+mj-lt"/>
            <a:buAutoNum type="arabicPeriod"/>
          </a:pPr>
          <a:r>
            <a:rPr lang="en-US" b="1" i="0"/>
            <a:t>Impact</a:t>
          </a:r>
          <a:r>
            <a:rPr lang="en-US" b="0" i="0"/>
            <a:t>: Increased risk of data breaches, loss of privacy, and limited user control over personal data.</a:t>
          </a:r>
        </a:p>
      </dgm:t>
    </dgm:pt>
    <dgm:pt modelId="{753C047D-8C25-4144-91CA-0E02EEF62D60}" type="parTrans" cxnId="{F980CDF3-9987-4584-B722-A7890FE2F434}">
      <dgm:prSet/>
      <dgm:spPr/>
      <dgm:t>
        <a:bodyPr/>
        <a:lstStyle/>
        <a:p>
          <a:endParaRPr lang="en-US"/>
        </a:p>
      </dgm:t>
    </dgm:pt>
    <dgm:pt modelId="{A6785878-16D0-4E45-B883-2D99292DC475}" type="sibTrans" cxnId="{F980CDF3-9987-4584-B722-A7890FE2F434}">
      <dgm:prSet/>
      <dgm:spPr/>
      <dgm:t>
        <a:bodyPr/>
        <a:lstStyle/>
        <a:p>
          <a:endParaRPr lang="en-US"/>
        </a:p>
      </dgm:t>
    </dgm:pt>
    <dgm:pt modelId="{56669C52-2F28-4FD7-BC5A-83E1FA88C143}">
      <dgm:prSet/>
      <dgm:spPr/>
      <dgm:t>
        <a:bodyPr/>
        <a:lstStyle/>
        <a:p>
          <a:pPr>
            <a:buFont typeface="+mj-lt"/>
            <a:buAutoNum type="arabicPeriod"/>
          </a:pPr>
          <a:r>
            <a:rPr lang="en-US" b="1" i="0"/>
            <a:t>Limited Customization and Flexibility</a:t>
          </a:r>
          <a:r>
            <a:rPr lang="en-US" b="0" i="0"/>
            <a:t>:</a:t>
          </a:r>
        </a:p>
      </dgm:t>
    </dgm:pt>
    <dgm:pt modelId="{5A93BEC5-AEBB-4220-AF7D-B97F2A1A28BA}" type="parTrans" cxnId="{4E234BB0-F8FF-4C28-B823-9D846AEF7F79}">
      <dgm:prSet/>
      <dgm:spPr/>
      <dgm:t>
        <a:bodyPr/>
        <a:lstStyle/>
        <a:p>
          <a:endParaRPr lang="en-US"/>
        </a:p>
      </dgm:t>
    </dgm:pt>
    <dgm:pt modelId="{A2E60351-B8D8-4B28-8056-861802AF5724}" type="sibTrans" cxnId="{4E234BB0-F8FF-4C28-B823-9D846AEF7F79}">
      <dgm:prSet/>
      <dgm:spPr/>
      <dgm:t>
        <a:bodyPr/>
        <a:lstStyle/>
        <a:p>
          <a:endParaRPr lang="en-US"/>
        </a:p>
      </dgm:t>
    </dgm:pt>
    <dgm:pt modelId="{80EA5CC3-B58B-4A05-A948-E0D1DCDC4FEE}">
      <dgm:prSet/>
      <dgm:spPr/>
      <dgm:t>
        <a:bodyPr/>
        <a:lstStyle/>
        <a:p>
          <a:pPr>
            <a:buFont typeface="+mj-lt"/>
            <a:buAutoNum type="arabicPeriod"/>
          </a:pPr>
          <a:r>
            <a:rPr lang="en-US" b="1" i="0"/>
            <a:t>Issue</a:t>
          </a:r>
          <a:r>
            <a:rPr lang="en-US" b="0" i="0"/>
            <a:t>: Traditional platforms often offer limited customization options, making it challenging for users to tailor services to their specific needs. This one-size-fits-all approach can be inefficient and restrictive for diverse user requirements.</a:t>
          </a:r>
        </a:p>
      </dgm:t>
    </dgm:pt>
    <dgm:pt modelId="{C5B9E523-3FDB-4549-A96F-0CE6D45AE1CE}" type="parTrans" cxnId="{1132E68E-F94B-4E3B-9799-87267C3F49A9}">
      <dgm:prSet/>
      <dgm:spPr/>
      <dgm:t>
        <a:bodyPr/>
        <a:lstStyle/>
        <a:p>
          <a:endParaRPr lang="en-US"/>
        </a:p>
      </dgm:t>
    </dgm:pt>
    <dgm:pt modelId="{3B463523-D3E2-446A-A05E-7441B21376C6}" type="sibTrans" cxnId="{1132E68E-F94B-4E3B-9799-87267C3F49A9}">
      <dgm:prSet/>
      <dgm:spPr/>
      <dgm:t>
        <a:bodyPr/>
        <a:lstStyle/>
        <a:p>
          <a:endParaRPr lang="en-US"/>
        </a:p>
      </dgm:t>
    </dgm:pt>
    <dgm:pt modelId="{E9A4C770-F4B0-460B-B7BD-F5F5F64498B4}">
      <dgm:prSet/>
      <dgm:spPr/>
      <dgm:t>
        <a:bodyPr/>
        <a:lstStyle/>
        <a:p>
          <a:pPr>
            <a:buFont typeface="+mj-lt"/>
            <a:buAutoNum type="arabicPeriod"/>
          </a:pPr>
          <a:r>
            <a:rPr lang="en-US" b="1" i="0"/>
            <a:t>Impact</a:t>
          </a:r>
          <a:r>
            <a:rPr lang="en-US" b="0" i="0"/>
            <a:t>: Reduced user satisfaction and inability to fully address specific business or personal needs.</a:t>
          </a:r>
        </a:p>
      </dgm:t>
    </dgm:pt>
    <dgm:pt modelId="{FDFD68A8-937A-4317-B14D-70B8A7AAE4F9}" type="parTrans" cxnId="{3B1E5D59-BCD4-4681-B8D0-6580C389FD18}">
      <dgm:prSet/>
      <dgm:spPr/>
      <dgm:t>
        <a:bodyPr/>
        <a:lstStyle/>
        <a:p>
          <a:endParaRPr lang="en-US"/>
        </a:p>
      </dgm:t>
    </dgm:pt>
    <dgm:pt modelId="{71140498-7068-400A-8D69-537B608A6FFA}" type="sibTrans" cxnId="{3B1E5D59-BCD4-4681-B8D0-6580C389FD18}">
      <dgm:prSet/>
      <dgm:spPr/>
      <dgm:t>
        <a:bodyPr/>
        <a:lstStyle/>
        <a:p>
          <a:endParaRPr lang="en-US"/>
        </a:p>
      </dgm:t>
    </dgm:pt>
    <dgm:pt modelId="{00A40041-0AB5-487D-A5DF-479B71CCEF31}">
      <dgm:prSet/>
      <dgm:spPr/>
      <dgm:t>
        <a:bodyPr/>
        <a:lstStyle/>
        <a:p>
          <a:pPr>
            <a:buFont typeface="+mj-lt"/>
            <a:buAutoNum type="arabicPeriod"/>
          </a:pPr>
          <a:r>
            <a:rPr lang="en-US" b="1" i="0"/>
            <a:t>Inefficient Resource Allocation</a:t>
          </a:r>
          <a:r>
            <a:rPr lang="en-US" b="0" i="0"/>
            <a:t>:</a:t>
          </a:r>
        </a:p>
      </dgm:t>
    </dgm:pt>
    <dgm:pt modelId="{A15DBC49-8890-4E21-B38D-D0595216A752}" type="parTrans" cxnId="{ABDB16F3-22BD-49CA-B716-53ECF4B732F9}">
      <dgm:prSet/>
      <dgm:spPr/>
      <dgm:t>
        <a:bodyPr/>
        <a:lstStyle/>
        <a:p>
          <a:endParaRPr lang="en-US"/>
        </a:p>
      </dgm:t>
    </dgm:pt>
    <dgm:pt modelId="{66F44888-CF9C-43F5-A316-F532B517B299}" type="sibTrans" cxnId="{ABDB16F3-22BD-49CA-B716-53ECF4B732F9}">
      <dgm:prSet/>
      <dgm:spPr/>
      <dgm:t>
        <a:bodyPr/>
        <a:lstStyle/>
        <a:p>
          <a:endParaRPr lang="en-US"/>
        </a:p>
      </dgm:t>
    </dgm:pt>
    <dgm:pt modelId="{C1459DCF-6F86-4603-82FA-6F4F29BACAB4}">
      <dgm:prSet/>
      <dgm:spPr/>
      <dgm:t>
        <a:bodyPr/>
        <a:lstStyle/>
        <a:p>
          <a:pPr>
            <a:buFont typeface="+mj-lt"/>
            <a:buAutoNum type="arabicPeriod"/>
          </a:pPr>
          <a:r>
            <a:rPr lang="en-US" b="1" i="0"/>
            <a:t>Issue</a:t>
          </a:r>
          <a:r>
            <a:rPr lang="en-US" b="0" i="0"/>
            <a:t>: Centralized systems may not efficiently utilize resources, leading to wasted computational power and storage.</a:t>
          </a:r>
        </a:p>
      </dgm:t>
    </dgm:pt>
    <dgm:pt modelId="{2C4652E3-5109-4B1E-B90D-5A1AECD28B83}" type="parTrans" cxnId="{2D957708-2437-4B32-A474-B34528161078}">
      <dgm:prSet/>
      <dgm:spPr/>
      <dgm:t>
        <a:bodyPr/>
        <a:lstStyle/>
        <a:p>
          <a:endParaRPr lang="en-US"/>
        </a:p>
      </dgm:t>
    </dgm:pt>
    <dgm:pt modelId="{D4367C20-6F0A-40CC-BB8C-BB9ED739D67A}" type="sibTrans" cxnId="{2D957708-2437-4B32-A474-B34528161078}">
      <dgm:prSet/>
      <dgm:spPr/>
      <dgm:t>
        <a:bodyPr/>
        <a:lstStyle/>
        <a:p>
          <a:endParaRPr lang="en-US"/>
        </a:p>
      </dgm:t>
    </dgm:pt>
    <dgm:pt modelId="{E0780707-13AC-40A4-A436-9A08817F4D2A}">
      <dgm:prSet/>
      <dgm:spPr/>
      <dgm:t>
        <a:bodyPr/>
        <a:lstStyle/>
        <a:p>
          <a:pPr>
            <a:buFont typeface="+mj-lt"/>
            <a:buAutoNum type="arabicPeriod"/>
          </a:pPr>
          <a:r>
            <a:rPr lang="en-US" b="1" i="0"/>
            <a:t>Impact</a:t>
          </a:r>
          <a:r>
            <a:rPr lang="en-US" b="0" i="0"/>
            <a:t>: Higher operational costs and environmental impact due to inefficient resource usage.</a:t>
          </a:r>
        </a:p>
      </dgm:t>
    </dgm:pt>
    <dgm:pt modelId="{F327A929-7804-430A-B01C-2B7BA33A6F06}" type="parTrans" cxnId="{4B1AA497-857B-4F40-8E5A-31E61179BF51}">
      <dgm:prSet/>
      <dgm:spPr/>
      <dgm:t>
        <a:bodyPr/>
        <a:lstStyle/>
        <a:p>
          <a:endParaRPr lang="en-US"/>
        </a:p>
      </dgm:t>
    </dgm:pt>
    <dgm:pt modelId="{8BA07C98-C481-47AB-8629-19B5D1EA6343}" type="sibTrans" cxnId="{4B1AA497-857B-4F40-8E5A-31E61179BF51}">
      <dgm:prSet/>
      <dgm:spPr/>
      <dgm:t>
        <a:bodyPr/>
        <a:lstStyle/>
        <a:p>
          <a:endParaRPr lang="en-US"/>
        </a:p>
      </dgm:t>
    </dgm:pt>
    <dgm:pt modelId="{6B9B12C4-1F2F-4DFF-AF42-D705F7B94336}">
      <dgm:prSet/>
      <dgm:spPr/>
      <dgm:t>
        <a:bodyPr/>
        <a:lstStyle/>
        <a:p>
          <a:pPr>
            <a:buFont typeface="+mj-lt"/>
            <a:buAutoNum type="arabicPeriod"/>
          </a:pPr>
          <a:r>
            <a:rPr lang="en-US" b="1" i="0"/>
            <a:t>Scalability Constraints</a:t>
          </a:r>
          <a:r>
            <a:rPr lang="en-US" b="0" i="0"/>
            <a:t>:</a:t>
          </a:r>
        </a:p>
      </dgm:t>
    </dgm:pt>
    <dgm:pt modelId="{A8F06765-66C9-470A-B62E-93E6F8ADB5DA}" type="parTrans" cxnId="{6B063F6D-8D5A-4F22-A37C-4FE0F7D97099}">
      <dgm:prSet/>
      <dgm:spPr/>
      <dgm:t>
        <a:bodyPr/>
        <a:lstStyle/>
        <a:p>
          <a:endParaRPr lang="en-US"/>
        </a:p>
      </dgm:t>
    </dgm:pt>
    <dgm:pt modelId="{FE491F31-32F7-4686-936D-E248D15D2A12}" type="sibTrans" cxnId="{6B063F6D-8D5A-4F22-A37C-4FE0F7D97099}">
      <dgm:prSet/>
      <dgm:spPr/>
      <dgm:t>
        <a:bodyPr/>
        <a:lstStyle/>
        <a:p>
          <a:endParaRPr lang="en-US"/>
        </a:p>
      </dgm:t>
    </dgm:pt>
    <dgm:pt modelId="{1F158E92-1816-4A02-9AD6-C863EE27ABE7}">
      <dgm:prSet/>
      <dgm:spPr/>
      <dgm:t>
        <a:bodyPr/>
        <a:lstStyle/>
        <a:p>
          <a:pPr>
            <a:buFont typeface="+mj-lt"/>
            <a:buAutoNum type="arabicPeriod"/>
          </a:pPr>
          <a:r>
            <a:rPr lang="en-US" b="1" i="0"/>
            <a:t>Issue</a:t>
          </a:r>
          <a:r>
            <a:rPr lang="en-US" b="0" i="0"/>
            <a:t>: Scaling up services in a centralized infrastructure can be costly and complex, often requiring significant investments in hardware and bandwidth.</a:t>
          </a:r>
        </a:p>
      </dgm:t>
    </dgm:pt>
    <dgm:pt modelId="{3B9BD2DA-B2D0-4EE1-8A75-F797B91CA010}" type="parTrans" cxnId="{6A638158-F74C-4E13-A5DB-450E55272B22}">
      <dgm:prSet/>
      <dgm:spPr/>
      <dgm:t>
        <a:bodyPr/>
        <a:lstStyle/>
        <a:p>
          <a:endParaRPr lang="en-US"/>
        </a:p>
      </dgm:t>
    </dgm:pt>
    <dgm:pt modelId="{26E9037D-0673-4E86-86F6-56AF34893046}" type="sibTrans" cxnId="{6A638158-F74C-4E13-A5DB-450E55272B22}">
      <dgm:prSet/>
      <dgm:spPr/>
      <dgm:t>
        <a:bodyPr/>
        <a:lstStyle/>
        <a:p>
          <a:endParaRPr lang="en-US"/>
        </a:p>
      </dgm:t>
    </dgm:pt>
    <dgm:pt modelId="{635116A0-88BF-4598-86E6-6DAE662F9AC9}">
      <dgm:prSet/>
      <dgm:spPr/>
      <dgm:t>
        <a:bodyPr/>
        <a:lstStyle/>
        <a:p>
          <a:pPr>
            <a:buFont typeface="+mj-lt"/>
            <a:buAutoNum type="arabicPeriod"/>
          </a:pPr>
          <a:r>
            <a:rPr lang="en-US" b="1" i="0"/>
            <a:t>Impact</a:t>
          </a:r>
          <a:r>
            <a:rPr lang="en-US" b="0" i="0"/>
            <a:t>: Slower response times during peak loads and potential service disruptions.</a:t>
          </a:r>
        </a:p>
      </dgm:t>
    </dgm:pt>
    <dgm:pt modelId="{1B1A4E6C-A95F-4619-A74C-F7040DF7F73E}" type="parTrans" cxnId="{6E107B4B-FF72-48DC-8DE0-9B54A806CA60}">
      <dgm:prSet/>
      <dgm:spPr/>
      <dgm:t>
        <a:bodyPr/>
        <a:lstStyle/>
        <a:p>
          <a:endParaRPr lang="en-US"/>
        </a:p>
      </dgm:t>
    </dgm:pt>
    <dgm:pt modelId="{223CDD3F-6ADB-4B77-95EE-5A0A8DAB3FF8}" type="sibTrans" cxnId="{6E107B4B-FF72-48DC-8DE0-9B54A806CA60}">
      <dgm:prSet/>
      <dgm:spPr/>
      <dgm:t>
        <a:bodyPr/>
        <a:lstStyle/>
        <a:p>
          <a:endParaRPr lang="en-US"/>
        </a:p>
      </dgm:t>
    </dgm:pt>
    <dgm:pt modelId="{866EE323-F4CA-4D87-B2F2-0730A14A0950}">
      <dgm:prSet/>
      <dgm:spPr/>
      <dgm:t>
        <a:bodyPr/>
        <a:lstStyle/>
        <a:p>
          <a:pPr>
            <a:buFont typeface="+mj-lt"/>
            <a:buAutoNum type="arabicPeriod"/>
          </a:pPr>
          <a:r>
            <a:rPr lang="en-US" b="1" i="0"/>
            <a:t>Dependency on Single Service Providers</a:t>
          </a:r>
          <a:r>
            <a:rPr lang="en-US" b="0" i="0"/>
            <a:t>:</a:t>
          </a:r>
        </a:p>
      </dgm:t>
    </dgm:pt>
    <dgm:pt modelId="{2BD157F5-2080-449F-9B34-6970968DC05F}" type="parTrans" cxnId="{E80BE536-3A9C-4628-BD9C-F7580ED733CB}">
      <dgm:prSet/>
      <dgm:spPr/>
      <dgm:t>
        <a:bodyPr/>
        <a:lstStyle/>
        <a:p>
          <a:endParaRPr lang="en-US"/>
        </a:p>
      </dgm:t>
    </dgm:pt>
    <dgm:pt modelId="{49F61A51-72F2-4EF6-AD46-FA4F6ED64414}" type="sibTrans" cxnId="{E80BE536-3A9C-4628-BD9C-F7580ED733CB}">
      <dgm:prSet/>
      <dgm:spPr/>
      <dgm:t>
        <a:bodyPr/>
        <a:lstStyle/>
        <a:p>
          <a:endParaRPr lang="en-US"/>
        </a:p>
      </dgm:t>
    </dgm:pt>
    <dgm:pt modelId="{80BF3D1C-3068-4321-8D7C-DF1A001909CC}">
      <dgm:prSet/>
      <dgm:spPr/>
      <dgm:t>
        <a:bodyPr/>
        <a:lstStyle/>
        <a:p>
          <a:pPr>
            <a:buFont typeface="+mj-lt"/>
            <a:buAutoNum type="arabicPeriod"/>
          </a:pPr>
          <a:r>
            <a:rPr lang="en-US" b="1" i="0" dirty="0"/>
            <a:t>Issue</a:t>
          </a:r>
          <a:r>
            <a:rPr lang="en-US" b="0" i="0" dirty="0"/>
            <a:t>: Users are often locked into using services from a single provider, leading to a lack of competition and innovation. This dependency also creates risks if the provider experiences downtime or decides to change terms of service.</a:t>
          </a:r>
        </a:p>
      </dgm:t>
    </dgm:pt>
    <dgm:pt modelId="{B183FF1A-2FAD-4440-990F-9C1C4E551586}" type="parTrans" cxnId="{5592CB7B-995E-4CAB-BBAA-5333AD909D8C}">
      <dgm:prSet/>
      <dgm:spPr/>
      <dgm:t>
        <a:bodyPr/>
        <a:lstStyle/>
        <a:p>
          <a:endParaRPr lang="en-US"/>
        </a:p>
      </dgm:t>
    </dgm:pt>
    <dgm:pt modelId="{27AA8F06-6DA7-4A2E-ACE7-092DA7852262}" type="sibTrans" cxnId="{5592CB7B-995E-4CAB-BBAA-5333AD909D8C}">
      <dgm:prSet/>
      <dgm:spPr/>
      <dgm:t>
        <a:bodyPr/>
        <a:lstStyle/>
        <a:p>
          <a:endParaRPr lang="en-US"/>
        </a:p>
      </dgm:t>
    </dgm:pt>
    <dgm:pt modelId="{D12B677B-8E34-4E73-8B31-FEA1F28D49F9}" type="pres">
      <dgm:prSet presAssocID="{BE873960-A8C3-4535-92A3-967E72668318}" presName="linear" presStyleCnt="0">
        <dgm:presLayoutVars>
          <dgm:animLvl val="lvl"/>
          <dgm:resizeHandles val="exact"/>
        </dgm:presLayoutVars>
      </dgm:prSet>
      <dgm:spPr/>
    </dgm:pt>
    <dgm:pt modelId="{4EECE83D-5763-475A-A2B8-F9BA1C9F7CF8}" type="pres">
      <dgm:prSet presAssocID="{20744849-81A9-4B7D-B5A2-3AFE0B8108EF}" presName="parentText" presStyleLbl="node1" presStyleIdx="0" presStyleCnt="5">
        <dgm:presLayoutVars>
          <dgm:chMax val="0"/>
          <dgm:bulletEnabled val="1"/>
        </dgm:presLayoutVars>
      </dgm:prSet>
      <dgm:spPr/>
    </dgm:pt>
    <dgm:pt modelId="{1F64EB39-6879-42FA-96E4-75E2424DF8DF}" type="pres">
      <dgm:prSet presAssocID="{20744849-81A9-4B7D-B5A2-3AFE0B8108EF}" presName="childText" presStyleLbl="revTx" presStyleIdx="0" presStyleCnt="5">
        <dgm:presLayoutVars>
          <dgm:bulletEnabled val="1"/>
        </dgm:presLayoutVars>
      </dgm:prSet>
      <dgm:spPr/>
    </dgm:pt>
    <dgm:pt modelId="{C94967CC-EC44-49E7-85CA-1A07C6949DDD}" type="pres">
      <dgm:prSet presAssocID="{56669C52-2F28-4FD7-BC5A-83E1FA88C143}" presName="parentText" presStyleLbl="node1" presStyleIdx="1" presStyleCnt="5">
        <dgm:presLayoutVars>
          <dgm:chMax val="0"/>
          <dgm:bulletEnabled val="1"/>
        </dgm:presLayoutVars>
      </dgm:prSet>
      <dgm:spPr/>
    </dgm:pt>
    <dgm:pt modelId="{A6C57192-E3C8-47E6-9012-0F3EE105F758}" type="pres">
      <dgm:prSet presAssocID="{56669C52-2F28-4FD7-BC5A-83E1FA88C143}" presName="childText" presStyleLbl="revTx" presStyleIdx="1" presStyleCnt="5">
        <dgm:presLayoutVars>
          <dgm:bulletEnabled val="1"/>
        </dgm:presLayoutVars>
      </dgm:prSet>
      <dgm:spPr/>
    </dgm:pt>
    <dgm:pt modelId="{C03D91F3-110E-478A-88C0-B3E6D4093B72}" type="pres">
      <dgm:prSet presAssocID="{00A40041-0AB5-487D-A5DF-479B71CCEF31}" presName="parentText" presStyleLbl="node1" presStyleIdx="2" presStyleCnt="5">
        <dgm:presLayoutVars>
          <dgm:chMax val="0"/>
          <dgm:bulletEnabled val="1"/>
        </dgm:presLayoutVars>
      </dgm:prSet>
      <dgm:spPr/>
    </dgm:pt>
    <dgm:pt modelId="{F485D1E6-1275-4530-9052-DF1594525358}" type="pres">
      <dgm:prSet presAssocID="{00A40041-0AB5-487D-A5DF-479B71CCEF31}" presName="childText" presStyleLbl="revTx" presStyleIdx="2" presStyleCnt="5">
        <dgm:presLayoutVars>
          <dgm:bulletEnabled val="1"/>
        </dgm:presLayoutVars>
      </dgm:prSet>
      <dgm:spPr/>
    </dgm:pt>
    <dgm:pt modelId="{40792CB5-F7C7-41B6-96DA-0282C0B1C580}" type="pres">
      <dgm:prSet presAssocID="{6B9B12C4-1F2F-4DFF-AF42-D705F7B94336}" presName="parentText" presStyleLbl="node1" presStyleIdx="3" presStyleCnt="5">
        <dgm:presLayoutVars>
          <dgm:chMax val="0"/>
          <dgm:bulletEnabled val="1"/>
        </dgm:presLayoutVars>
      </dgm:prSet>
      <dgm:spPr/>
    </dgm:pt>
    <dgm:pt modelId="{D7C21D19-E2F5-4846-ABDC-8D6B4E0C1CC7}" type="pres">
      <dgm:prSet presAssocID="{6B9B12C4-1F2F-4DFF-AF42-D705F7B94336}" presName="childText" presStyleLbl="revTx" presStyleIdx="3" presStyleCnt="5">
        <dgm:presLayoutVars>
          <dgm:bulletEnabled val="1"/>
        </dgm:presLayoutVars>
      </dgm:prSet>
      <dgm:spPr/>
    </dgm:pt>
    <dgm:pt modelId="{6DC05D42-36A5-4933-B59F-00BD3BF02943}" type="pres">
      <dgm:prSet presAssocID="{866EE323-F4CA-4D87-B2F2-0730A14A0950}" presName="parentText" presStyleLbl="node1" presStyleIdx="4" presStyleCnt="5">
        <dgm:presLayoutVars>
          <dgm:chMax val="0"/>
          <dgm:bulletEnabled val="1"/>
        </dgm:presLayoutVars>
      </dgm:prSet>
      <dgm:spPr/>
    </dgm:pt>
    <dgm:pt modelId="{8C6FA3DE-008B-4FD0-8BEA-A8D65CB78A9C}" type="pres">
      <dgm:prSet presAssocID="{866EE323-F4CA-4D87-B2F2-0730A14A0950}" presName="childText" presStyleLbl="revTx" presStyleIdx="4" presStyleCnt="5">
        <dgm:presLayoutVars>
          <dgm:bulletEnabled val="1"/>
        </dgm:presLayoutVars>
      </dgm:prSet>
      <dgm:spPr/>
    </dgm:pt>
  </dgm:ptLst>
  <dgm:cxnLst>
    <dgm:cxn modelId="{2D957708-2437-4B32-A474-B34528161078}" srcId="{00A40041-0AB5-487D-A5DF-479B71CCEF31}" destId="{C1459DCF-6F86-4603-82FA-6F4F29BACAB4}" srcOrd="0" destOrd="0" parTransId="{2C4652E3-5109-4B1E-B90D-5A1AECD28B83}" sibTransId="{D4367C20-6F0A-40CC-BB8C-BB9ED739D67A}"/>
    <dgm:cxn modelId="{3AF2510B-1785-4D41-9D44-9568A27B2669}" type="presOf" srcId="{1F158E92-1816-4A02-9AD6-C863EE27ABE7}" destId="{D7C21D19-E2F5-4846-ABDC-8D6B4E0C1CC7}" srcOrd="0" destOrd="0" presId="urn:microsoft.com/office/officeart/2005/8/layout/vList2"/>
    <dgm:cxn modelId="{B33EEF1D-F825-41AF-873B-AF6D7CD7BBDF}" type="presOf" srcId="{E0780707-13AC-40A4-A436-9A08817F4D2A}" destId="{F485D1E6-1275-4530-9052-DF1594525358}" srcOrd="0" destOrd="1" presId="urn:microsoft.com/office/officeart/2005/8/layout/vList2"/>
    <dgm:cxn modelId="{28E95E21-1D03-41E3-925E-648421C3D44E}" type="presOf" srcId="{00A40041-0AB5-487D-A5DF-479B71CCEF31}" destId="{C03D91F3-110E-478A-88C0-B3E6D4093B72}" srcOrd="0" destOrd="0" presId="urn:microsoft.com/office/officeart/2005/8/layout/vList2"/>
    <dgm:cxn modelId="{F177032D-4990-49B5-93B0-2DF49CBD389D}" type="presOf" srcId="{E9A4C770-F4B0-460B-B7BD-F5F5F64498B4}" destId="{A6C57192-E3C8-47E6-9012-0F3EE105F758}" srcOrd="0" destOrd="1" presId="urn:microsoft.com/office/officeart/2005/8/layout/vList2"/>
    <dgm:cxn modelId="{65FCAE31-C204-4DEB-8D2B-EE38C028D9CF}" type="presOf" srcId="{3493F786-8078-4E1A-B85C-59A014A4920F}" destId="{1F64EB39-6879-42FA-96E4-75E2424DF8DF}" srcOrd="0" destOrd="1" presId="urn:microsoft.com/office/officeart/2005/8/layout/vList2"/>
    <dgm:cxn modelId="{E80BE536-3A9C-4628-BD9C-F7580ED733CB}" srcId="{BE873960-A8C3-4535-92A3-967E72668318}" destId="{866EE323-F4CA-4D87-B2F2-0730A14A0950}" srcOrd="4" destOrd="0" parTransId="{2BD157F5-2080-449F-9B34-6970968DC05F}" sibTransId="{49F61A51-72F2-4EF6-AD46-FA4F6ED64414}"/>
    <dgm:cxn modelId="{F2D04A61-DCF9-41A7-B53D-D1E22E002837}" type="presOf" srcId="{20744849-81A9-4B7D-B5A2-3AFE0B8108EF}" destId="{4EECE83D-5763-475A-A2B8-F9BA1C9F7CF8}" srcOrd="0" destOrd="0" presId="urn:microsoft.com/office/officeart/2005/8/layout/vList2"/>
    <dgm:cxn modelId="{6E107B4B-FF72-48DC-8DE0-9B54A806CA60}" srcId="{6B9B12C4-1F2F-4DFF-AF42-D705F7B94336}" destId="{635116A0-88BF-4598-86E6-6DAE662F9AC9}" srcOrd="1" destOrd="0" parTransId="{1B1A4E6C-A95F-4619-A74C-F7040DF7F73E}" sibTransId="{223CDD3F-6ADB-4B77-95EE-5A0A8DAB3FF8}"/>
    <dgm:cxn modelId="{6B063F6D-8D5A-4F22-A37C-4FE0F7D97099}" srcId="{BE873960-A8C3-4535-92A3-967E72668318}" destId="{6B9B12C4-1F2F-4DFF-AF42-D705F7B94336}" srcOrd="3" destOrd="0" parTransId="{A8F06765-66C9-470A-B62E-93E6F8ADB5DA}" sibTransId="{FE491F31-32F7-4686-936D-E248D15D2A12}"/>
    <dgm:cxn modelId="{6A638158-F74C-4E13-A5DB-450E55272B22}" srcId="{6B9B12C4-1F2F-4DFF-AF42-D705F7B94336}" destId="{1F158E92-1816-4A02-9AD6-C863EE27ABE7}" srcOrd="0" destOrd="0" parTransId="{3B9BD2DA-B2D0-4EE1-8A75-F797B91CA010}" sibTransId="{26E9037D-0673-4E86-86F6-56AF34893046}"/>
    <dgm:cxn modelId="{3B1E5D59-BCD4-4681-B8D0-6580C389FD18}" srcId="{56669C52-2F28-4FD7-BC5A-83E1FA88C143}" destId="{E9A4C770-F4B0-460B-B7BD-F5F5F64498B4}" srcOrd="1" destOrd="0" parTransId="{FDFD68A8-937A-4317-B14D-70B8A7AAE4F9}" sibTransId="{71140498-7068-400A-8D69-537B608A6FFA}"/>
    <dgm:cxn modelId="{5592CB7B-995E-4CAB-BBAA-5333AD909D8C}" srcId="{866EE323-F4CA-4D87-B2F2-0730A14A0950}" destId="{80BF3D1C-3068-4321-8D7C-DF1A001909CC}" srcOrd="0" destOrd="0" parTransId="{B183FF1A-2FAD-4440-990F-9C1C4E551586}" sibTransId="{27AA8F06-6DA7-4A2E-ACE7-092DA7852262}"/>
    <dgm:cxn modelId="{1132E68E-F94B-4E3B-9799-87267C3F49A9}" srcId="{56669C52-2F28-4FD7-BC5A-83E1FA88C143}" destId="{80EA5CC3-B58B-4A05-A948-E0D1DCDC4FEE}" srcOrd="0" destOrd="0" parTransId="{C5B9E523-3FDB-4549-A96F-0CE6D45AE1CE}" sibTransId="{3B463523-D3E2-446A-A05E-7441B21376C6}"/>
    <dgm:cxn modelId="{1CFB5694-7DF8-43D9-B05C-4EFE7C88B73D}" type="presOf" srcId="{C1459DCF-6F86-4603-82FA-6F4F29BACAB4}" destId="{F485D1E6-1275-4530-9052-DF1594525358}" srcOrd="0" destOrd="0" presId="urn:microsoft.com/office/officeart/2005/8/layout/vList2"/>
    <dgm:cxn modelId="{4B1AA497-857B-4F40-8E5A-31E61179BF51}" srcId="{00A40041-0AB5-487D-A5DF-479B71CCEF31}" destId="{E0780707-13AC-40A4-A436-9A08817F4D2A}" srcOrd="1" destOrd="0" parTransId="{F327A929-7804-430A-B01C-2B7BA33A6F06}" sibTransId="{8BA07C98-C481-47AB-8629-19B5D1EA6343}"/>
    <dgm:cxn modelId="{4EFFBBA9-3D58-4658-A43A-24E7B8C08FB2}" type="presOf" srcId="{80EA5CC3-B58B-4A05-A948-E0D1DCDC4FEE}" destId="{A6C57192-E3C8-47E6-9012-0F3EE105F758}" srcOrd="0" destOrd="0" presId="urn:microsoft.com/office/officeart/2005/8/layout/vList2"/>
    <dgm:cxn modelId="{EAB23AAB-3B7C-410D-BDFE-D77CC8937596}" srcId="{BE873960-A8C3-4535-92A3-967E72668318}" destId="{20744849-81A9-4B7D-B5A2-3AFE0B8108EF}" srcOrd="0" destOrd="0" parTransId="{8B2AFF97-78C4-4FAF-B84F-F589889AD0EE}" sibTransId="{134DC85A-F40C-43DF-B755-7B4BC9FE9565}"/>
    <dgm:cxn modelId="{F78A77AC-C34E-4FFF-A073-FDB6AEADC9D3}" type="presOf" srcId="{A7FB60DC-97DB-4656-B04A-F25CAE190D16}" destId="{1F64EB39-6879-42FA-96E4-75E2424DF8DF}" srcOrd="0" destOrd="0" presId="urn:microsoft.com/office/officeart/2005/8/layout/vList2"/>
    <dgm:cxn modelId="{4E234BB0-F8FF-4C28-B823-9D846AEF7F79}" srcId="{BE873960-A8C3-4535-92A3-967E72668318}" destId="{56669C52-2F28-4FD7-BC5A-83E1FA88C143}" srcOrd="1" destOrd="0" parTransId="{5A93BEC5-AEBB-4220-AF7D-B97F2A1A28BA}" sibTransId="{A2E60351-B8D8-4B28-8056-861802AF5724}"/>
    <dgm:cxn modelId="{68A612BD-34C6-41AA-9863-94021184DF58}" type="presOf" srcId="{80BF3D1C-3068-4321-8D7C-DF1A001909CC}" destId="{8C6FA3DE-008B-4FD0-8BEA-A8D65CB78A9C}" srcOrd="0" destOrd="0" presId="urn:microsoft.com/office/officeart/2005/8/layout/vList2"/>
    <dgm:cxn modelId="{F30A8BBD-6F95-4C83-B79A-DBFFD4D23705}" type="presOf" srcId="{635116A0-88BF-4598-86E6-6DAE662F9AC9}" destId="{D7C21D19-E2F5-4846-ABDC-8D6B4E0C1CC7}" srcOrd="0" destOrd="1" presId="urn:microsoft.com/office/officeart/2005/8/layout/vList2"/>
    <dgm:cxn modelId="{4753FBCB-EFB3-4DD3-B1F8-8440DA01078F}" srcId="{20744849-81A9-4B7D-B5A2-3AFE0B8108EF}" destId="{A7FB60DC-97DB-4656-B04A-F25CAE190D16}" srcOrd="0" destOrd="0" parTransId="{EB8E4520-8FD6-4A84-8CFD-A3EFCD28E0BD}" sibTransId="{ADE9038A-855D-4F3F-895D-CE3C598768FF}"/>
    <dgm:cxn modelId="{459C36D6-7E53-462F-BA1B-F93C2268A7AC}" type="presOf" srcId="{866EE323-F4CA-4D87-B2F2-0730A14A0950}" destId="{6DC05D42-36A5-4933-B59F-00BD3BF02943}" srcOrd="0" destOrd="0" presId="urn:microsoft.com/office/officeart/2005/8/layout/vList2"/>
    <dgm:cxn modelId="{5D4DF3D6-EA43-4BE6-8E73-F4C68C156A0C}" type="presOf" srcId="{56669C52-2F28-4FD7-BC5A-83E1FA88C143}" destId="{C94967CC-EC44-49E7-85CA-1A07C6949DDD}" srcOrd="0" destOrd="0" presId="urn:microsoft.com/office/officeart/2005/8/layout/vList2"/>
    <dgm:cxn modelId="{5EF337DC-F5E7-4739-B7ED-04DE9A58F417}" type="presOf" srcId="{6B9B12C4-1F2F-4DFF-AF42-D705F7B94336}" destId="{40792CB5-F7C7-41B6-96DA-0282C0B1C580}" srcOrd="0" destOrd="0" presId="urn:microsoft.com/office/officeart/2005/8/layout/vList2"/>
    <dgm:cxn modelId="{13BEC4E6-548E-4292-8A93-B80B2720BEC5}" type="presOf" srcId="{BE873960-A8C3-4535-92A3-967E72668318}" destId="{D12B677B-8E34-4E73-8B31-FEA1F28D49F9}" srcOrd="0" destOrd="0" presId="urn:microsoft.com/office/officeart/2005/8/layout/vList2"/>
    <dgm:cxn modelId="{ABDB16F3-22BD-49CA-B716-53ECF4B732F9}" srcId="{BE873960-A8C3-4535-92A3-967E72668318}" destId="{00A40041-0AB5-487D-A5DF-479B71CCEF31}" srcOrd="2" destOrd="0" parTransId="{A15DBC49-8890-4E21-B38D-D0595216A752}" sibTransId="{66F44888-CF9C-43F5-A316-F532B517B299}"/>
    <dgm:cxn modelId="{F980CDF3-9987-4584-B722-A7890FE2F434}" srcId="{20744849-81A9-4B7D-B5A2-3AFE0B8108EF}" destId="{3493F786-8078-4E1A-B85C-59A014A4920F}" srcOrd="1" destOrd="0" parTransId="{753C047D-8C25-4144-91CA-0E02EEF62D60}" sibTransId="{A6785878-16D0-4E45-B883-2D99292DC475}"/>
    <dgm:cxn modelId="{F60E6D58-A688-4C81-B396-FC5A5875DF01}" type="presParOf" srcId="{D12B677B-8E34-4E73-8B31-FEA1F28D49F9}" destId="{4EECE83D-5763-475A-A2B8-F9BA1C9F7CF8}" srcOrd="0" destOrd="0" presId="urn:microsoft.com/office/officeart/2005/8/layout/vList2"/>
    <dgm:cxn modelId="{C505E831-5F78-43D9-B649-14EC7464810E}" type="presParOf" srcId="{D12B677B-8E34-4E73-8B31-FEA1F28D49F9}" destId="{1F64EB39-6879-42FA-96E4-75E2424DF8DF}" srcOrd="1" destOrd="0" presId="urn:microsoft.com/office/officeart/2005/8/layout/vList2"/>
    <dgm:cxn modelId="{110EDA63-EFDC-4FFE-8A02-9C443B24C22F}" type="presParOf" srcId="{D12B677B-8E34-4E73-8B31-FEA1F28D49F9}" destId="{C94967CC-EC44-49E7-85CA-1A07C6949DDD}" srcOrd="2" destOrd="0" presId="urn:microsoft.com/office/officeart/2005/8/layout/vList2"/>
    <dgm:cxn modelId="{B5B1E84C-8D2F-44BA-8EE6-321081E334EF}" type="presParOf" srcId="{D12B677B-8E34-4E73-8B31-FEA1F28D49F9}" destId="{A6C57192-E3C8-47E6-9012-0F3EE105F758}" srcOrd="3" destOrd="0" presId="urn:microsoft.com/office/officeart/2005/8/layout/vList2"/>
    <dgm:cxn modelId="{30BBB42F-1DB5-4FF4-8195-386621AEE76F}" type="presParOf" srcId="{D12B677B-8E34-4E73-8B31-FEA1F28D49F9}" destId="{C03D91F3-110E-478A-88C0-B3E6D4093B72}" srcOrd="4" destOrd="0" presId="urn:microsoft.com/office/officeart/2005/8/layout/vList2"/>
    <dgm:cxn modelId="{46EEFFED-14D2-4850-9D12-B5C7375B0D25}" type="presParOf" srcId="{D12B677B-8E34-4E73-8B31-FEA1F28D49F9}" destId="{F485D1E6-1275-4530-9052-DF1594525358}" srcOrd="5" destOrd="0" presId="urn:microsoft.com/office/officeart/2005/8/layout/vList2"/>
    <dgm:cxn modelId="{2AE4DE89-9C8D-4644-A425-F3E577607CAF}" type="presParOf" srcId="{D12B677B-8E34-4E73-8B31-FEA1F28D49F9}" destId="{40792CB5-F7C7-41B6-96DA-0282C0B1C580}" srcOrd="6" destOrd="0" presId="urn:microsoft.com/office/officeart/2005/8/layout/vList2"/>
    <dgm:cxn modelId="{128CFE24-A57F-4D02-82F5-2402B0F1D782}" type="presParOf" srcId="{D12B677B-8E34-4E73-8B31-FEA1F28D49F9}" destId="{D7C21D19-E2F5-4846-ABDC-8D6B4E0C1CC7}" srcOrd="7" destOrd="0" presId="urn:microsoft.com/office/officeart/2005/8/layout/vList2"/>
    <dgm:cxn modelId="{D777BCA6-4F7D-45EA-B4A6-B68A97D5F694}" type="presParOf" srcId="{D12B677B-8E34-4E73-8B31-FEA1F28D49F9}" destId="{6DC05D42-36A5-4933-B59F-00BD3BF02943}" srcOrd="8" destOrd="0" presId="urn:microsoft.com/office/officeart/2005/8/layout/vList2"/>
    <dgm:cxn modelId="{228BE457-679C-4BD8-AE84-AEBAD13BBC1C}" type="presParOf" srcId="{D12B677B-8E34-4E73-8B31-FEA1F28D49F9}" destId="{8C6FA3DE-008B-4FD0-8BEA-A8D65CB78A9C}"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BA588-72CA-4147-B2B1-0540A742DAB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6D529AE4-5512-40E5-AE1B-E86EDBDABB6C}">
      <dgm:prSet/>
      <dgm:spPr/>
      <dgm:t>
        <a:bodyPr/>
        <a:lstStyle/>
        <a:p>
          <a:pPr>
            <a:defRPr b="1"/>
          </a:pPr>
          <a:r>
            <a:rPr lang="en-US" b="0" i="0" dirty="0"/>
            <a:t>GevetiHub: A Decentralized Platform-as-a-Service</a:t>
          </a:r>
          <a:endParaRPr lang="en-US" dirty="0"/>
        </a:p>
      </dgm:t>
    </dgm:pt>
    <dgm:pt modelId="{9EB22BE1-0CA8-4E00-AD9B-E1C1F9342C95}" type="parTrans" cxnId="{8AAEFADA-6C6D-4F2B-8F24-4920F98A7052}">
      <dgm:prSet/>
      <dgm:spPr/>
      <dgm:t>
        <a:bodyPr/>
        <a:lstStyle/>
        <a:p>
          <a:endParaRPr lang="en-US"/>
        </a:p>
      </dgm:t>
    </dgm:pt>
    <dgm:pt modelId="{49D10F6C-FECF-42BD-A808-9B7DA8BE35DD}" type="sibTrans" cxnId="{8AAEFADA-6C6D-4F2B-8F24-4920F98A7052}">
      <dgm:prSet/>
      <dgm:spPr/>
      <dgm:t>
        <a:bodyPr/>
        <a:lstStyle/>
        <a:p>
          <a:endParaRPr lang="en-US"/>
        </a:p>
      </dgm:t>
    </dgm:pt>
    <dgm:pt modelId="{1A70E21A-1274-4C8C-849A-E896E877922B}">
      <dgm:prSet/>
      <dgm:spPr/>
      <dgm:t>
        <a:bodyPr/>
        <a:lstStyle/>
        <a:p>
          <a:pPr>
            <a:defRPr b="1"/>
          </a:pPr>
          <a:r>
            <a:rPr lang="en-US" b="1" i="0" dirty="0"/>
            <a:t>Description</a:t>
          </a:r>
          <a:r>
            <a:rPr lang="en-US" b="0" i="0" dirty="0"/>
            <a:t>: GevetiHub is the central pillar of </a:t>
          </a:r>
          <a:r>
            <a:rPr lang="en-US" b="0" i="0" dirty="0" err="1"/>
            <a:t>Geveti's</a:t>
          </a:r>
          <a:r>
            <a:rPr lang="en-US" b="0" i="0" dirty="0"/>
            <a:t> suite of services, offering a blockchain-based, secure, and scalable platform for modern business needs.</a:t>
          </a:r>
        </a:p>
      </dgm:t>
    </dgm:pt>
    <dgm:pt modelId="{4A482D3E-1572-4CD2-A6CD-0C48142C7366}" type="parTrans" cxnId="{759A80FA-4B47-4FD7-86AA-3B318EFE4BCB}">
      <dgm:prSet/>
      <dgm:spPr/>
      <dgm:t>
        <a:bodyPr/>
        <a:lstStyle/>
        <a:p>
          <a:endParaRPr lang="en-US"/>
        </a:p>
      </dgm:t>
    </dgm:pt>
    <dgm:pt modelId="{78F926D9-8DF7-4EC7-AD90-48900A205096}" type="sibTrans" cxnId="{759A80FA-4B47-4FD7-86AA-3B318EFE4BCB}">
      <dgm:prSet/>
      <dgm:spPr/>
      <dgm:t>
        <a:bodyPr/>
        <a:lstStyle/>
        <a:p>
          <a:endParaRPr lang="en-US"/>
        </a:p>
      </dgm:t>
    </dgm:pt>
    <dgm:pt modelId="{0EAEFBD3-7D2D-4C11-9DE7-BA479EA8810D}">
      <dgm:prSet/>
      <dgm:spPr/>
      <dgm:t>
        <a:bodyPr/>
        <a:lstStyle/>
        <a:p>
          <a:pPr>
            <a:defRPr b="1"/>
          </a:pPr>
          <a:r>
            <a:rPr lang="en-US" b="1" i="0"/>
            <a:t>Key Features</a:t>
          </a:r>
          <a:r>
            <a:rPr lang="en-US" b="0" i="0"/>
            <a:t>:</a:t>
          </a:r>
        </a:p>
      </dgm:t>
    </dgm:pt>
    <dgm:pt modelId="{EEB58756-7185-4436-9142-857A9E0C4F89}" type="parTrans" cxnId="{B00126A1-8D90-4E96-B0C5-420257714BD2}">
      <dgm:prSet/>
      <dgm:spPr/>
      <dgm:t>
        <a:bodyPr/>
        <a:lstStyle/>
        <a:p>
          <a:endParaRPr lang="en-US"/>
        </a:p>
      </dgm:t>
    </dgm:pt>
    <dgm:pt modelId="{1469A3CD-8709-4368-B062-26E9F9D88401}" type="sibTrans" cxnId="{B00126A1-8D90-4E96-B0C5-420257714BD2}">
      <dgm:prSet/>
      <dgm:spPr/>
      <dgm:t>
        <a:bodyPr/>
        <a:lstStyle/>
        <a:p>
          <a:endParaRPr lang="en-US"/>
        </a:p>
      </dgm:t>
    </dgm:pt>
    <dgm:pt modelId="{008E9F2D-22ED-4B89-939E-AABA8731F2EE}">
      <dgm:prSet/>
      <dgm:spPr/>
      <dgm:t>
        <a:bodyPr/>
        <a:lstStyle/>
        <a:p>
          <a:pPr>
            <a:defRPr b="1"/>
          </a:pPr>
          <a:r>
            <a:rPr lang="en-US" b="0" i="0" dirty="0"/>
            <a:t>Scalable infrastructure built on blockchain technology.</a:t>
          </a:r>
        </a:p>
      </dgm:t>
    </dgm:pt>
    <dgm:pt modelId="{CF1BCA28-AEC3-422D-8ADF-0737C62C8F93}" type="parTrans" cxnId="{140A0467-7F83-452F-ADB4-E84962255904}">
      <dgm:prSet/>
      <dgm:spPr/>
      <dgm:t>
        <a:bodyPr/>
        <a:lstStyle/>
        <a:p>
          <a:endParaRPr lang="en-US"/>
        </a:p>
      </dgm:t>
    </dgm:pt>
    <dgm:pt modelId="{D64EAFC6-8ECD-44B6-976B-96E1265EB88F}" type="sibTrans" cxnId="{140A0467-7F83-452F-ADB4-E84962255904}">
      <dgm:prSet/>
      <dgm:spPr/>
      <dgm:t>
        <a:bodyPr/>
        <a:lstStyle/>
        <a:p>
          <a:endParaRPr lang="en-US"/>
        </a:p>
      </dgm:t>
    </dgm:pt>
    <dgm:pt modelId="{58F08D1E-EA47-4134-A79F-A8E15AC70F68}">
      <dgm:prSet/>
      <dgm:spPr/>
      <dgm:t>
        <a:bodyPr/>
        <a:lstStyle/>
        <a:p>
          <a:pPr>
            <a:defRPr b="1"/>
          </a:pPr>
          <a:r>
            <a:rPr lang="en-US" b="0" i="0" dirty="0"/>
            <a:t>Intuitive user interface for streamlined management and navigation.</a:t>
          </a:r>
        </a:p>
      </dgm:t>
    </dgm:pt>
    <dgm:pt modelId="{7215EC4F-59BE-4D1A-9BB0-8071B3E140A3}" type="parTrans" cxnId="{E4030FC3-31A8-46BA-A21A-DC7D3375ECC2}">
      <dgm:prSet/>
      <dgm:spPr/>
      <dgm:t>
        <a:bodyPr/>
        <a:lstStyle/>
        <a:p>
          <a:endParaRPr lang="en-US"/>
        </a:p>
      </dgm:t>
    </dgm:pt>
    <dgm:pt modelId="{7A6BAB3C-62C7-4A4B-99F7-195D1447A3D8}" type="sibTrans" cxnId="{E4030FC3-31A8-46BA-A21A-DC7D3375ECC2}">
      <dgm:prSet/>
      <dgm:spPr/>
      <dgm:t>
        <a:bodyPr/>
        <a:lstStyle/>
        <a:p>
          <a:endParaRPr lang="en-US"/>
        </a:p>
      </dgm:t>
    </dgm:pt>
    <dgm:pt modelId="{0B5A2095-307C-4B58-B858-78816E13DD31}">
      <dgm:prSet/>
      <dgm:spPr/>
      <dgm:t>
        <a:bodyPr/>
        <a:lstStyle/>
        <a:p>
          <a:pPr>
            <a:defRPr b="1"/>
          </a:pPr>
          <a:r>
            <a:rPr lang="en-US" b="0" i="0" dirty="0"/>
            <a:t>Extensive integration capabilities with existing systems and third-party services.</a:t>
          </a:r>
        </a:p>
      </dgm:t>
    </dgm:pt>
    <dgm:pt modelId="{4D15332E-342A-40C5-8E96-15FEE3470EAA}" type="parTrans" cxnId="{C149A861-0A6C-4FCA-A39D-65953368B849}">
      <dgm:prSet/>
      <dgm:spPr/>
      <dgm:t>
        <a:bodyPr/>
        <a:lstStyle/>
        <a:p>
          <a:endParaRPr lang="en-US"/>
        </a:p>
      </dgm:t>
    </dgm:pt>
    <dgm:pt modelId="{A4364DEC-D03B-4DBE-A41E-41145B620F85}" type="sibTrans" cxnId="{C149A861-0A6C-4FCA-A39D-65953368B849}">
      <dgm:prSet/>
      <dgm:spPr/>
      <dgm:t>
        <a:bodyPr/>
        <a:lstStyle/>
        <a:p>
          <a:endParaRPr lang="en-US"/>
        </a:p>
      </dgm:t>
    </dgm:pt>
    <dgm:pt modelId="{13C2CF49-F48D-4B64-8185-D0E2A9A8EA8C}">
      <dgm:prSet/>
      <dgm:spPr/>
      <dgm:t>
        <a:bodyPr/>
        <a:lstStyle/>
        <a:p>
          <a:pPr>
            <a:defRPr b="1"/>
          </a:pPr>
          <a:r>
            <a:rPr lang="en-US" b="1" i="0" dirty="0"/>
            <a:t>Subscription Tiers</a:t>
          </a:r>
          <a:r>
            <a:rPr lang="en-US" b="0" i="0" dirty="0"/>
            <a:t>:</a:t>
          </a:r>
        </a:p>
      </dgm:t>
    </dgm:pt>
    <dgm:pt modelId="{22D49EC5-2509-4111-B631-B6F93C7E6894}" type="parTrans" cxnId="{0F0B45F0-8CA2-4A0C-8193-FA790F4BAEB6}">
      <dgm:prSet/>
      <dgm:spPr/>
      <dgm:t>
        <a:bodyPr/>
        <a:lstStyle/>
        <a:p>
          <a:endParaRPr lang="en-US"/>
        </a:p>
      </dgm:t>
    </dgm:pt>
    <dgm:pt modelId="{C87166C7-179E-4611-8987-6440DE063CDA}" type="sibTrans" cxnId="{0F0B45F0-8CA2-4A0C-8193-FA790F4BAEB6}">
      <dgm:prSet/>
      <dgm:spPr/>
      <dgm:t>
        <a:bodyPr/>
        <a:lstStyle/>
        <a:p>
          <a:endParaRPr lang="en-US"/>
        </a:p>
      </dgm:t>
    </dgm:pt>
    <dgm:pt modelId="{289DD847-4670-4FB2-AFAE-A37AFD9AB951}">
      <dgm:prSet/>
      <dgm:spPr/>
      <dgm:t>
        <a:bodyPr/>
        <a:lstStyle/>
        <a:p>
          <a:pPr>
            <a:defRPr b="1"/>
          </a:pPr>
          <a:r>
            <a:rPr lang="en-US" b="1" i="0" dirty="0"/>
            <a:t>Starter</a:t>
          </a:r>
          <a:r>
            <a:rPr lang="en-US" b="0" i="0" dirty="0"/>
            <a:t>: Ideal for individuals or small teams needing basic access.</a:t>
          </a:r>
        </a:p>
      </dgm:t>
    </dgm:pt>
    <dgm:pt modelId="{F3313376-68AF-414D-AC6B-FF31C024117E}" type="parTrans" cxnId="{61705F76-47E6-48F4-8630-40899EEDE3DB}">
      <dgm:prSet/>
      <dgm:spPr/>
      <dgm:t>
        <a:bodyPr/>
        <a:lstStyle/>
        <a:p>
          <a:endParaRPr lang="en-US"/>
        </a:p>
      </dgm:t>
    </dgm:pt>
    <dgm:pt modelId="{CDC21FB1-CEC0-470B-86C2-B2D8BE127298}" type="sibTrans" cxnId="{61705F76-47E6-48F4-8630-40899EEDE3DB}">
      <dgm:prSet/>
      <dgm:spPr/>
      <dgm:t>
        <a:bodyPr/>
        <a:lstStyle/>
        <a:p>
          <a:endParaRPr lang="en-US"/>
        </a:p>
      </dgm:t>
    </dgm:pt>
    <dgm:pt modelId="{1B311611-254A-4F8B-8002-6D8129C5D2D2}">
      <dgm:prSet/>
      <dgm:spPr/>
      <dgm:t>
        <a:bodyPr/>
        <a:lstStyle/>
        <a:p>
          <a:pPr>
            <a:defRPr b="1"/>
          </a:pPr>
          <a:r>
            <a:rPr lang="en-US" b="1" i="0" dirty="0"/>
            <a:t>Professional</a:t>
          </a:r>
          <a:r>
            <a:rPr lang="en-US" b="0" i="0" dirty="0"/>
            <a:t>: Equipped with advanced features to support growing businesses.</a:t>
          </a:r>
        </a:p>
      </dgm:t>
    </dgm:pt>
    <dgm:pt modelId="{33B756A3-DCFB-4289-8F50-3FEDD8CC39EE}" type="parTrans" cxnId="{0891D8D1-6A5D-469B-82D9-323F1BC95417}">
      <dgm:prSet/>
      <dgm:spPr/>
      <dgm:t>
        <a:bodyPr/>
        <a:lstStyle/>
        <a:p>
          <a:endParaRPr lang="en-US"/>
        </a:p>
      </dgm:t>
    </dgm:pt>
    <dgm:pt modelId="{587E86FA-AD70-4BDB-B2BA-A63EB6CD5630}" type="sibTrans" cxnId="{0891D8D1-6A5D-469B-82D9-323F1BC95417}">
      <dgm:prSet/>
      <dgm:spPr/>
      <dgm:t>
        <a:bodyPr/>
        <a:lstStyle/>
        <a:p>
          <a:endParaRPr lang="en-US"/>
        </a:p>
      </dgm:t>
    </dgm:pt>
    <dgm:pt modelId="{81B7FB8F-DE0E-4D5B-9BCE-E0871635E75F}">
      <dgm:prSet/>
      <dgm:spPr/>
      <dgm:t>
        <a:bodyPr/>
        <a:lstStyle/>
        <a:p>
          <a:pPr>
            <a:defRPr b="1"/>
          </a:pPr>
          <a:r>
            <a:rPr lang="en-US" b="1" i="0" dirty="0"/>
            <a:t>Premium</a:t>
          </a:r>
          <a:r>
            <a:rPr lang="en-US" b="0" i="0" dirty="0"/>
            <a:t>: A comprehensive toolkit for established businesses.</a:t>
          </a:r>
        </a:p>
      </dgm:t>
    </dgm:pt>
    <dgm:pt modelId="{F818A71E-0038-4EE0-A62C-67111049C1A6}" type="parTrans" cxnId="{0060BEBF-D7C6-4A7E-BAD1-FF94C5DD53F6}">
      <dgm:prSet/>
      <dgm:spPr/>
      <dgm:t>
        <a:bodyPr/>
        <a:lstStyle/>
        <a:p>
          <a:endParaRPr lang="en-US"/>
        </a:p>
      </dgm:t>
    </dgm:pt>
    <dgm:pt modelId="{0AFF1596-995F-42AD-B192-01AA7DE81F78}" type="sibTrans" cxnId="{0060BEBF-D7C6-4A7E-BAD1-FF94C5DD53F6}">
      <dgm:prSet/>
      <dgm:spPr/>
      <dgm:t>
        <a:bodyPr/>
        <a:lstStyle/>
        <a:p>
          <a:endParaRPr lang="en-US"/>
        </a:p>
      </dgm:t>
    </dgm:pt>
    <dgm:pt modelId="{68748D10-D3BF-4862-9FE1-11E25A60B3B3}">
      <dgm:prSet/>
      <dgm:spPr/>
      <dgm:t>
        <a:bodyPr/>
        <a:lstStyle/>
        <a:p>
          <a:pPr>
            <a:defRPr b="1"/>
          </a:pPr>
          <a:r>
            <a:rPr lang="en-US" b="1" i="0" dirty="0"/>
            <a:t>Enterprise</a:t>
          </a:r>
          <a:r>
            <a:rPr lang="en-US" b="0" i="0" dirty="0"/>
            <a:t>: A complete service range with premium support for large organizations.</a:t>
          </a:r>
        </a:p>
      </dgm:t>
    </dgm:pt>
    <dgm:pt modelId="{2D005DE7-834F-4172-A2E6-6C4E255EB9A6}" type="parTrans" cxnId="{E4FA9A94-B09D-4F49-9078-8C6FA39538D8}">
      <dgm:prSet/>
      <dgm:spPr/>
      <dgm:t>
        <a:bodyPr/>
        <a:lstStyle/>
        <a:p>
          <a:endParaRPr lang="en-US"/>
        </a:p>
      </dgm:t>
    </dgm:pt>
    <dgm:pt modelId="{7AEDCEEE-016D-4F6D-9880-7C83FE6D35B4}" type="sibTrans" cxnId="{E4FA9A94-B09D-4F49-9078-8C6FA39538D8}">
      <dgm:prSet/>
      <dgm:spPr/>
      <dgm:t>
        <a:bodyPr/>
        <a:lstStyle/>
        <a:p>
          <a:endParaRPr lang="en-US"/>
        </a:p>
      </dgm:t>
    </dgm:pt>
    <dgm:pt modelId="{AA5E34FC-AA4F-4FCA-A96C-432033344340}">
      <dgm:prSet/>
      <dgm:spPr/>
      <dgm:t>
        <a:bodyPr/>
        <a:lstStyle/>
        <a:p>
          <a:pPr>
            <a:defRPr b="1"/>
          </a:pPr>
          <a:r>
            <a:rPr lang="en-US" b="1" i="0" dirty="0"/>
            <a:t>Unlimited/Unlimited+</a:t>
          </a:r>
          <a:r>
            <a:rPr lang="en-US" b="0" i="0" dirty="0"/>
            <a:t>: Tailored solutions for very large-scale operations with specific requirements.</a:t>
          </a:r>
        </a:p>
      </dgm:t>
    </dgm:pt>
    <dgm:pt modelId="{217493CB-516B-43BA-9B37-81D9078D0C55}" type="parTrans" cxnId="{34C08DF5-EDE4-4F98-9D8C-6968C9D2C0D8}">
      <dgm:prSet/>
      <dgm:spPr/>
      <dgm:t>
        <a:bodyPr/>
        <a:lstStyle/>
        <a:p>
          <a:endParaRPr lang="en-US"/>
        </a:p>
      </dgm:t>
    </dgm:pt>
    <dgm:pt modelId="{2793A974-84C0-48D4-8BA6-46171F79CD25}" type="sibTrans" cxnId="{34C08DF5-EDE4-4F98-9D8C-6968C9D2C0D8}">
      <dgm:prSet/>
      <dgm:spPr/>
      <dgm:t>
        <a:bodyPr/>
        <a:lstStyle/>
        <a:p>
          <a:endParaRPr lang="en-US"/>
        </a:p>
      </dgm:t>
    </dgm:pt>
    <dgm:pt modelId="{2268D8FF-9DE7-4EEB-9DFF-0BF9054B9206}">
      <dgm:prSet/>
      <dgm:spPr/>
      <dgm:t>
        <a:bodyPr/>
        <a:lstStyle/>
        <a:p>
          <a:pPr>
            <a:defRPr b="1"/>
          </a:pPr>
          <a:r>
            <a:rPr lang="en-US" b="1" i="0" dirty="0"/>
            <a:t>Products Included:</a:t>
          </a:r>
        </a:p>
      </dgm:t>
    </dgm:pt>
    <dgm:pt modelId="{FBB0386E-374D-4F14-A68E-824084AD0188}" type="parTrans" cxnId="{8538CE9D-1539-46A4-BF17-AC942ED5EFB0}">
      <dgm:prSet/>
      <dgm:spPr/>
      <dgm:t>
        <a:bodyPr/>
        <a:lstStyle/>
        <a:p>
          <a:endParaRPr lang="en-US"/>
        </a:p>
      </dgm:t>
    </dgm:pt>
    <dgm:pt modelId="{26C3D5F1-B95A-4E03-9391-65362BDA1DE3}" type="sibTrans" cxnId="{8538CE9D-1539-46A4-BF17-AC942ED5EFB0}">
      <dgm:prSet/>
      <dgm:spPr/>
      <dgm:t>
        <a:bodyPr/>
        <a:lstStyle/>
        <a:p>
          <a:endParaRPr lang="en-US"/>
        </a:p>
      </dgm:t>
    </dgm:pt>
    <dgm:pt modelId="{459671DD-4FB6-45E1-B0DE-18C45EFC4E4D}">
      <dgm:prSet/>
      <dgm:spPr/>
      <dgm:t>
        <a:bodyPr/>
        <a:lstStyle/>
        <a:p>
          <a:pPr>
            <a:defRPr b="1"/>
          </a:pPr>
          <a:r>
            <a:rPr lang="en-US" b="0" i="0" dirty="0" err="1"/>
            <a:t>GevetiAds</a:t>
          </a:r>
          <a:r>
            <a:rPr lang="en-US" b="0" i="0" dirty="0"/>
            <a:t>: A decentralized advertising platform offering an alternative to traditional cookies.</a:t>
          </a:r>
        </a:p>
      </dgm:t>
    </dgm:pt>
    <dgm:pt modelId="{4F679E6F-E047-44DC-9792-EF5D8F63B1E6}" type="parTrans" cxnId="{44BC52A7-AE14-4F38-8C9B-9A017D2032DA}">
      <dgm:prSet/>
      <dgm:spPr/>
      <dgm:t>
        <a:bodyPr/>
        <a:lstStyle/>
        <a:p>
          <a:endParaRPr lang="en-US"/>
        </a:p>
      </dgm:t>
    </dgm:pt>
    <dgm:pt modelId="{BE6A03C4-14CF-4F91-81CC-17216506AAAA}" type="sibTrans" cxnId="{44BC52A7-AE14-4F38-8C9B-9A017D2032DA}">
      <dgm:prSet/>
      <dgm:spPr/>
      <dgm:t>
        <a:bodyPr/>
        <a:lstStyle/>
        <a:p>
          <a:endParaRPr lang="en-US"/>
        </a:p>
      </dgm:t>
    </dgm:pt>
    <dgm:pt modelId="{536DD163-0D75-4CCC-9B42-7846BD04441F}">
      <dgm:prSet/>
      <dgm:spPr/>
      <dgm:t>
        <a:bodyPr/>
        <a:lstStyle/>
        <a:p>
          <a:pPr>
            <a:defRPr b="1"/>
          </a:pPr>
          <a:r>
            <a:rPr lang="en-US" b="0" i="0" dirty="0" err="1"/>
            <a:t>GevetiID</a:t>
          </a:r>
          <a:r>
            <a:rPr lang="en-US" b="0" i="0" dirty="0"/>
            <a:t>: A self-sovereign identity verification system enhancing privacy and reducing </a:t>
          </a:r>
        </a:p>
      </dgm:t>
    </dgm:pt>
    <dgm:pt modelId="{2FFF7352-9ECC-4499-926B-47616F344F63}" type="parTrans" cxnId="{4CBC2E32-19A1-4748-BF69-740239A4C1E9}">
      <dgm:prSet/>
      <dgm:spPr/>
      <dgm:t>
        <a:bodyPr/>
        <a:lstStyle/>
        <a:p>
          <a:endParaRPr lang="en-US"/>
        </a:p>
      </dgm:t>
    </dgm:pt>
    <dgm:pt modelId="{2BA3C088-3DE7-4B06-A2F4-D9095CAEF1CE}" type="sibTrans" cxnId="{4CBC2E32-19A1-4748-BF69-740239A4C1E9}">
      <dgm:prSet/>
      <dgm:spPr/>
      <dgm:t>
        <a:bodyPr/>
        <a:lstStyle/>
        <a:p>
          <a:endParaRPr lang="en-US"/>
        </a:p>
      </dgm:t>
    </dgm:pt>
    <dgm:pt modelId="{730F31E0-A089-4BC1-B255-DFDB84385029}">
      <dgm:prSet/>
      <dgm:spPr/>
      <dgm:t>
        <a:bodyPr/>
        <a:lstStyle/>
        <a:p>
          <a:pPr>
            <a:defRPr b="1"/>
          </a:pPr>
          <a:r>
            <a:rPr lang="en-US" b="0" i="0" dirty="0"/>
            <a:t>GevetiML: Connects AI models for decentralized training and optimization.</a:t>
          </a:r>
        </a:p>
      </dgm:t>
    </dgm:pt>
    <dgm:pt modelId="{FE753E37-32BE-4B83-9151-BD93CC59C856}" type="parTrans" cxnId="{602625A0-C47B-40B6-90C0-BC8FF284771A}">
      <dgm:prSet/>
      <dgm:spPr/>
      <dgm:t>
        <a:bodyPr/>
        <a:lstStyle/>
        <a:p>
          <a:endParaRPr lang="en-US"/>
        </a:p>
      </dgm:t>
    </dgm:pt>
    <dgm:pt modelId="{ECD0CEE6-462D-4BE2-993D-C4995418C276}" type="sibTrans" cxnId="{602625A0-C47B-40B6-90C0-BC8FF284771A}">
      <dgm:prSet/>
      <dgm:spPr/>
      <dgm:t>
        <a:bodyPr/>
        <a:lstStyle/>
        <a:p>
          <a:endParaRPr lang="en-US"/>
        </a:p>
      </dgm:t>
    </dgm:pt>
    <dgm:pt modelId="{44F24615-4B25-4558-A5A5-3200BC6C6642}">
      <dgm:prSet/>
      <dgm:spPr/>
      <dgm:t>
        <a:bodyPr/>
        <a:lstStyle/>
        <a:p>
          <a:pPr>
            <a:defRPr b="1"/>
          </a:pPr>
          <a:r>
            <a:rPr lang="en-US" b="0" i="0" dirty="0" err="1"/>
            <a:t>GevetiSupply</a:t>
          </a:r>
          <a:r>
            <a:rPr lang="en-US" b="0" i="0" dirty="0"/>
            <a:t>: A supply chain management tool leveraging decentralized networks.</a:t>
          </a:r>
        </a:p>
        <a:p>
          <a:pPr>
            <a:defRPr b="1"/>
          </a:pPr>
          <a:endParaRPr lang="en-US" b="0" i="0" dirty="0"/>
        </a:p>
      </dgm:t>
    </dgm:pt>
    <dgm:pt modelId="{721D893C-A295-4259-A40B-FC46B796D983}" type="parTrans" cxnId="{8A724FBD-CDD6-4604-AFF6-B063BCC43997}">
      <dgm:prSet/>
      <dgm:spPr/>
      <dgm:t>
        <a:bodyPr/>
        <a:lstStyle/>
        <a:p>
          <a:endParaRPr lang="en-US"/>
        </a:p>
      </dgm:t>
    </dgm:pt>
    <dgm:pt modelId="{88E4C5F2-4A5A-4A2C-9F2F-615998AB6785}" type="sibTrans" cxnId="{8A724FBD-CDD6-4604-AFF6-B063BCC43997}">
      <dgm:prSet/>
      <dgm:spPr/>
      <dgm:t>
        <a:bodyPr/>
        <a:lstStyle/>
        <a:p>
          <a:endParaRPr lang="en-US"/>
        </a:p>
      </dgm:t>
    </dgm:pt>
    <dgm:pt modelId="{F6B854B8-34D1-440F-A1B6-AE9BA62AF8CE}" type="pres">
      <dgm:prSet presAssocID="{361BA588-72CA-4147-B2B1-0540A742DAB7}" presName="vert0" presStyleCnt="0">
        <dgm:presLayoutVars>
          <dgm:dir/>
          <dgm:animOne val="branch"/>
          <dgm:animLvl val="lvl"/>
        </dgm:presLayoutVars>
      </dgm:prSet>
      <dgm:spPr/>
    </dgm:pt>
    <dgm:pt modelId="{36885A8F-37D0-4841-AB68-B47C25866DBB}" type="pres">
      <dgm:prSet presAssocID="{6D529AE4-5512-40E5-AE1B-E86EDBDABB6C}" presName="thickLine" presStyleLbl="alignNode1" presStyleIdx="0" presStyleCnt="4"/>
      <dgm:spPr/>
    </dgm:pt>
    <dgm:pt modelId="{FF4729EF-AC5E-4863-823E-859C16DD3BE7}" type="pres">
      <dgm:prSet presAssocID="{6D529AE4-5512-40E5-AE1B-E86EDBDABB6C}" presName="horz1" presStyleCnt="0"/>
      <dgm:spPr/>
    </dgm:pt>
    <dgm:pt modelId="{1C4161DB-6C43-4EA7-9A3B-B4ED54D25F48}" type="pres">
      <dgm:prSet presAssocID="{6D529AE4-5512-40E5-AE1B-E86EDBDABB6C}" presName="tx1" presStyleLbl="revTx" presStyleIdx="0" presStyleCnt="17"/>
      <dgm:spPr/>
    </dgm:pt>
    <dgm:pt modelId="{9E460DCB-677D-4054-B2C4-1F501133DDE4}" type="pres">
      <dgm:prSet presAssocID="{6D529AE4-5512-40E5-AE1B-E86EDBDABB6C}" presName="vert1" presStyleCnt="0"/>
      <dgm:spPr/>
    </dgm:pt>
    <dgm:pt modelId="{981978A5-4ED9-4F91-9249-0B0CBC8962CA}" type="pres">
      <dgm:prSet presAssocID="{1A70E21A-1274-4C8C-849A-E896E877922B}" presName="vertSpace2a" presStyleCnt="0"/>
      <dgm:spPr/>
    </dgm:pt>
    <dgm:pt modelId="{0D45380F-BF14-4B43-8B9E-C4B25CAAD331}" type="pres">
      <dgm:prSet presAssocID="{1A70E21A-1274-4C8C-849A-E896E877922B}" presName="horz2" presStyleCnt="0"/>
      <dgm:spPr/>
    </dgm:pt>
    <dgm:pt modelId="{52C53A28-4804-4F00-B88D-BC3815BEF409}" type="pres">
      <dgm:prSet presAssocID="{1A70E21A-1274-4C8C-849A-E896E877922B}" presName="horzSpace2" presStyleCnt="0"/>
      <dgm:spPr/>
    </dgm:pt>
    <dgm:pt modelId="{4433BAF6-1196-4123-9B1D-5E8C0C9028DC}" type="pres">
      <dgm:prSet presAssocID="{1A70E21A-1274-4C8C-849A-E896E877922B}" presName="tx2" presStyleLbl="revTx" presStyleIdx="1" presStyleCnt="17"/>
      <dgm:spPr/>
    </dgm:pt>
    <dgm:pt modelId="{17EE57D1-6B45-4AF5-80F6-B7C3D597B8CC}" type="pres">
      <dgm:prSet presAssocID="{1A70E21A-1274-4C8C-849A-E896E877922B}" presName="vert2" presStyleCnt="0"/>
      <dgm:spPr/>
    </dgm:pt>
    <dgm:pt modelId="{F5F25065-70D1-4E6B-B7C9-96634FB9AFB8}" type="pres">
      <dgm:prSet presAssocID="{1A70E21A-1274-4C8C-849A-E896E877922B}" presName="thinLine2b" presStyleLbl="callout" presStyleIdx="0" presStyleCnt="13"/>
      <dgm:spPr/>
    </dgm:pt>
    <dgm:pt modelId="{BFBE365F-F9B4-4017-AA34-6B4F72352F74}" type="pres">
      <dgm:prSet presAssocID="{1A70E21A-1274-4C8C-849A-E896E877922B}" presName="vertSpace2b" presStyleCnt="0"/>
      <dgm:spPr/>
    </dgm:pt>
    <dgm:pt modelId="{24DB6A54-52A7-44AF-AC40-8E01A7292287}" type="pres">
      <dgm:prSet presAssocID="{0EAEFBD3-7D2D-4C11-9DE7-BA479EA8810D}" presName="thickLine" presStyleLbl="alignNode1" presStyleIdx="1" presStyleCnt="4"/>
      <dgm:spPr/>
    </dgm:pt>
    <dgm:pt modelId="{D07FA059-A3CF-4E99-95F3-5E7166E2A0CE}" type="pres">
      <dgm:prSet presAssocID="{0EAEFBD3-7D2D-4C11-9DE7-BA479EA8810D}" presName="horz1" presStyleCnt="0"/>
      <dgm:spPr/>
    </dgm:pt>
    <dgm:pt modelId="{76D01406-8D83-47B8-8DE7-14F72EB8C0EA}" type="pres">
      <dgm:prSet presAssocID="{0EAEFBD3-7D2D-4C11-9DE7-BA479EA8810D}" presName="tx1" presStyleLbl="revTx" presStyleIdx="2" presStyleCnt="17"/>
      <dgm:spPr/>
    </dgm:pt>
    <dgm:pt modelId="{C004BF55-1C14-4B49-AAEA-3348F0BFC4DE}" type="pres">
      <dgm:prSet presAssocID="{0EAEFBD3-7D2D-4C11-9DE7-BA479EA8810D}" presName="vert1" presStyleCnt="0"/>
      <dgm:spPr/>
    </dgm:pt>
    <dgm:pt modelId="{8A420C2B-A386-4D5A-8151-AEB7A26809C9}" type="pres">
      <dgm:prSet presAssocID="{008E9F2D-22ED-4B89-939E-AABA8731F2EE}" presName="vertSpace2a" presStyleCnt="0"/>
      <dgm:spPr/>
    </dgm:pt>
    <dgm:pt modelId="{B5D6CB79-3EBE-4395-9447-9659E6EDD224}" type="pres">
      <dgm:prSet presAssocID="{008E9F2D-22ED-4B89-939E-AABA8731F2EE}" presName="horz2" presStyleCnt="0"/>
      <dgm:spPr/>
    </dgm:pt>
    <dgm:pt modelId="{EFF316A5-9456-4F4C-B9AE-9BF1730CF7C6}" type="pres">
      <dgm:prSet presAssocID="{008E9F2D-22ED-4B89-939E-AABA8731F2EE}" presName="horzSpace2" presStyleCnt="0"/>
      <dgm:spPr/>
    </dgm:pt>
    <dgm:pt modelId="{4E99B1AE-961E-42CF-9521-C72CB8F6E8E1}" type="pres">
      <dgm:prSet presAssocID="{008E9F2D-22ED-4B89-939E-AABA8731F2EE}" presName="tx2" presStyleLbl="revTx" presStyleIdx="3" presStyleCnt="17"/>
      <dgm:spPr/>
    </dgm:pt>
    <dgm:pt modelId="{6FA8BEAE-FF79-4484-ABFC-E3A88D69B7D0}" type="pres">
      <dgm:prSet presAssocID="{008E9F2D-22ED-4B89-939E-AABA8731F2EE}" presName="vert2" presStyleCnt="0"/>
      <dgm:spPr/>
    </dgm:pt>
    <dgm:pt modelId="{C2C71FEA-FB76-4278-9802-B2F2F8400353}" type="pres">
      <dgm:prSet presAssocID="{008E9F2D-22ED-4B89-939E-AABA8731F2EE}" presName="thinLine2b" presStyleLbl="callout" presStyleIdx="1" presStyleCnt="13"/>
      <dgm:spPr/>
    </dgm:pt>
    <dgm:pt modelId="{648387AA-214A-4D3D-AEF1-BAC7EEFCED45}" type="pres">
      <dgm:prSet presAssocID="{008E9F2D-22ED-4B89-939E-AABA8731F2EE}" presName="vertSpace2b" presStyleCnt="0"/>
      <dgm:spPr/>
    </dgm:pt>
    <dgm:pt modelId="{15F2ED1E-3ABA-49D6-A188-595ED3E45391}" type="pres">
      <dgm:prSet presAssocID="{58F08D1E-EA47-4134-A79F-A8E15AC70F68}" presName="horz2" presStyleCnt="0"/>
      <dgm:spPr/>
    </dgm:pt>
    <dgm:pt modelId="{C93018FF-02C8-4036-BCCD-389A5F8ACD19}" type="pres">
      <dgm:prSet presAssocID="{58F08D1E-EA47-4134-A79F-A8E15AC70F68}" presName="horzSpace2" presStyleCnt="0"/>
      <dgm:spPr/>
    </dgm:pt>
    <dgm:pt modelId="{DF7AB896-E77A-464C-A033-EC78E21C25E9}" type="pres">
      <dgm:prSet presAssocID="{58F08D1E-EA47-4134-A79F-A8E15AC70F68}" presName="tx2" presStyleLbl="revTx" presStyleIdx="4" presStyleCnt="17"/>
      <dgm:spPr/>
    </dgm:pt>
    <dgm:pt modelId="{75440FA7-FFCC-440E-B4CA-6AD2BA4AE9B3}" type="pres">
      <dgm:prSet presAssocID="{58F08D1E-EA47-4134-A79F-A8E15AC70F68}" presName="vert2" presStyleCnt="0"/>
      <dgm:spPr/>
    </dgm:pt>
    <dgm:pt modelId="{FEB68EA1-03F1-420D-AA6A-19C930C96E69}" type="pres">
      <dgm:prSet presAssocID="{58F08D1E-EA47-4134-A79F-A8E15AC70F68}" presName="thinLine2b" presStyleLbl="callout" presStyleIdx="2" presStyleCnt="13"/>
      <dgm:spPr/>
    </dgm:pt>
    <dgm:pt modelId="{ECA4E144-6C5F-4E28-BD17-EEB0333AEEDB}" type="pres">
      <dgm:prSet presAssocID="{58F08D1E-EA47-4134-A79F-A8E15AC70F68}" presName="vertSpace2b" presStyleCnt="0"/>
      <dgm:spPr/>
    </dgm:pt>
    <dgm:pt modelId="{ED1CA7C7-05FC-4022-A41C-78E411D823AE}" type="pres">
      <dgm:prSet presAssocID="{0B5A2095-307C-4B58-B858-78816E13DD31}" presName="horz2" presStyleCnt="0"/>
      <dgm:spPr/>
    </dgm:pt>
    <dgm:pt modelId="{BADDCBE3-75D1-4192-9183-9143E0BD8E2F}" type="pres">
      <dgm:prSet presAssocID="{0B5A2095-307C-4B58-B858-78816E13DD31}" presName="horzSpace2" presStyleCnt="0"/>
      <dgm:spPr/>
    </dgm:pt>
    <dgm:pt modelId="{F8E074E8-7B23-4359-81C1-8B887B105216}" type="pres">
      <dgm:prSet presAssocID="{0B5A2095-307C-4B58-B858-78816E13DD31}" presName="tx2" presStyleLbl="revTx" presStyleIdx="5" presStyleCnt="17"/>
      <dgm:spPr/>
    </dgm:pt>
    <dgm:pt modelId="{B82404A3-EAAD-4FF8-81C5-A2896FDC46C9}" type="pres">
      <dgm:prSet presAssocID="{0B5A2095-307C-4B58-B858-78816E13DD31}" presName="vert2" presStyleCnt="0"/>
      <dgm:spPr/>
    </dgm:pt>
    <dgm:pt modelId="{A8F94C1C-6EC8-4502-91D8-8EEB0C8011AC}" type="pres">
      <dgm:prSet presAssocID="{0B5A2095-307C-4B58-B858-78816E13DD31}" presName="thinLine2b" presStyleLbl="callout" presStyleIdx="3" presStyleCnt="13"/>
      <dgm:spPr/>
    </dgm:pt>
    <dgm:pt modelId="{DDB59285-29C3-4F90-BFFD-B1AE7478AD1A}" type="pres">
      <dgm:prSet presAssocID="{0B5A2095-307C-4B58-B858-78816E13DD31}" presName="vertSpace2b" presStyleCnt="0"/>
      <dgm:spPr/>
    </dgm:pt>
    <dgm:pt modelId="{6FC7A15C-2442-46E3-A4BF-DE8E9AF789AB}" type="pres">
      <dgm:prSet presAssocID="{13C2CF49-F48D-4B64-8185-D0E2A9A8EA8C}" presName="thickLine" presStyleLbl="alignNode1" presStyleIdx="2" presStyleCnt="4"/>
      <dgm:spPr/>
    </dgm:pt>
    <dgm:pt modelId="{7FF2320D-3ACB-4118-8624-BF7E26BBC72C}" type="pres">
      <dgm:prSet presAssocID="{13C2CF49-F48D-4B64-8185-D0E2A9A8EA8C}" presName="horz1" presStyleCnt="0"/>
      <dgm:spPr/>
    </dgm:pt>
    <dgm:pt modelId="{B4069A2B-2059-4C79-BBF6-EEC01C4B6CCC}" type="pres">
      <dgm:prSet presAssocID="{13C2CF49-F48D-4B64-8185-D0E2A9A8EA8C}" presName="tx1" presStyleLbl="revTx" presStyleIdx="6" presStyleCnt="17"/>
      <dgm:spPr/>
    </dgm:pt>
    <dgm:pt modelId="{65AA12CC-F144-4041-93FB-B3D3859B1F71}" type="pres">
      <dgm:prSet presAssocID="{13C2CF49-F48D-4B64-8185-D0E2A9A8EA8C}" presName="vert1" presStyleCnt="0"/>
      <dgm:spPr/>
    </dgm:pt>
    <dgm:pt modelId="{4DA5DD70-82CE-49A8-AAF1-89666ADA304B}" type="pres">
      <dgm:prSet presAssocID="{289DD847-4670-4FB2-AFAE-A37AFD9AB951}" presName="vertSpace2a" presStyleCnt="0"/>
      <dgm:spPr/>
    </dgm:pt>
    <dgm:pt modelId="{73E30004-F522-4F2F-8351-FE9979A36854}" type="pres">
      <dgm:prSet presAssocID="{289DD847-4670-4FB2-AFAE-A37AFD9AB951}" presName="horz2" presStyleCnt="0"/>
      <dgm:spPr/>
    </dgm:pt>
    <dgm:pt modelId="{07445BCF-68A8-466F-9256-B66D47B4A2CE}" type="pres">
      <dgm:prSet presAssocID="{289DD847-4670-4FB2-AFAE-A37AFD9AB951}" presName="horzSpace2" presStyleCnt="0"/>
      <dgm:spPr/>
    </dgm:pt>
    <dgm:pt modelId="{EB037216-5B47-4AE7-BC65-8AC511DA99F3}" type="pres">
      <dgm:prSet presAssocID="{289DD847-4670-4FB2-AFAE-A37AFD9AB951}" presName="tx2" presStyleLbl="revTx" presStyleIdx="7" presStyleCnt="17"/>
      <dgm:spPr/>
    </dgm:pt>
    <dgm:pt modelId="{254095FB-90AE-40CA-AC2D-4FBECA5984D6}" type="pres">
      <dgm:prSet presAssocID="{289DD847-4670-4FB2-AFAE-A37AFD9AB951}" presName="vert2" presStyleCnt="0"/>
      <dgm:spPr/>
    </dgm:pt>
    <dgm:pt modelId="{55F126D1-0475-44AB-923B-F2D1E7FEDF92}" type="pres">
      <dgm:prSet presAssocID="{289DD847-4670-4FB2-AFAE-A37AFD9AB951}" presName="thinLine2b" presStyleLbl="callout" presStyleIdx="4" presStyleCnt="13"/>
      <dgm:spPr/>
    </dgm:pt>
    <dgm:pt modelId="{6137EAF6-2268-42D1-90DE-27C9C4F6EA4B}" type="pres">
      <dgm:prSet presAssocID="{289DD847-4670-4FB2-AFAE-A37AFD9AB951}" presName="vertSpace2b" presStyleCnt="0"/>
      <dgm:spPr/>
    </dgm:pt>
    <dgm:pt modelId="{6364440F-FFE6-4319-8CEF-56B1B53C7829}" type="pres">
      <dgm:prSet presAssocID="{1B311611-254A-4F8B-8002-6D8129C5D2D2}" presName="horz2" presStyleCnt="0"/>
      <dgm:spPr/>
    </dgm:pt>
    <dgm:pt modelId="{EC76EDA7-4DB4-4684-8407-66B6FA2501DB}" type="pres">
      <dgm:prSet presAssocID="{1B311611-254A-4F8B-8002-6D8129C5D2D2}" presName="horzSpace2" presStyleCnt="0"/>
      <dgm:spPr/>
    </dgm:pt>
    <dgm:pt modelId="{0686583F-97C8-43AE-87CC-232DCE32D297}" type="pres">
      <dgm:prSet presAssocID="{1B311611-254A-4F8B-8002-6D8129C5D2D2}" presName="tx2" presStyleLbl="revTx" presStyleIdx="8" presStyleCnt="17"/>
      <dgm:spPr/>
    </dgm:pt>
    <dgm:pt modelId="{4B79FFF2-E6BF-400C-8F57-C01C5C3057A0}" type="pres">
      <dgm:prSet presAssocID="{1B311611-254A-4F8B-8002-6D8129C5D2D2}" presName="vert2" presStyleCnt="0"/>
      <dgm:spPr/>
    </dgm:pt>
    <dgm:pt modelId="{5838847A-F774-49D0-87C3-6EB5600F2580}" type="pres">
      <dgm:prSet presAssocID="{1B311611-254A-4F8B-8002-6D8129C5D2D2}" presName="thinLine2b" presStyleLbl="callout" presStyleIdx="5" presStyleCnt="13"/>
      <dgm:spPr/>
    </dgm:pt>
    <dgm:pt modelId="{C9B0B07C-4991-4A65-9E12-1CC5A91150AF}" type="pres">
      <dgm:prSet presAssocID="{1B311611-254A-4F8B-8002-6D8129C5D2D2}" presName="vertSpace2b" presStyleCnt="0"/>
      <dgm:spPr/>
    </dgm:pt>
    <dgm:pt modelId="{7466B094-8518-47E0-B34D-4F68F70193AA}" type="pres">
      <dgm:prSet presAssocID="{81B7FB8F-DE0E-4D5B-9BCE-E0871635E75F}" presName="horz2" presStyleCnt="0"/>
      <dgm:spPr/>
    </dgm:pt>
    <dgm:pt modelId="{17EEFA50-FAA4-4937-8E9E-A84327F22BBF}" type="pres">
      <dgm:prSet presAssocID="{81B7FB8F-DE0E-4D5B-9BCE-E0871635E75F}" presName="horzSpace2" presStyleCnt="0"/>
      <dgm:spPr/>
    </dgm:pt>
    <dgm:pt modelId="{3CE34B3B-0709-44E5-A682-1F37E8795C50}" type="pres">
      <dgm:prSet presAssocID="{81B7FB8F-DE0E-4D5B-9BCE-E0871635E75F}" presName="tx2" presStyleLbl="revTx" presStyleIdx="9" presStyleCnt="17"/>
      <dgm:spPr/>
    </dgm:pt>
    <dgm:pt modelId="{D7C1B4A9-4DFA-4C44-8E09-4D3BB48F9764}" type="pres">
      <dgm:prSet presAssocID="{81B7FB8F-DE0E-4D5B-9BCE-E0871635E75F}" presName="vert2" presStyleCnt="0"/>
      <dgm:spPr/>
    </dgm:pt>
    <dgm:pt modelId="{6A16D24C-6815-4EF7-9E1F-5F9B9DB837A5}" type="pres">
      <dgm:prSet presAssocID="{81B7FB8F-DE0E-4D5B-9BCE-E0871635E75F}" presName="thinLine2b" presStyleLbl="callout" presStyleIdx="6" presStyleCnt="13"/>
      <dgm:spPr/>
    </dgm:pt>
    <dgm:pt modelId="{A7F7E6A3-C1EC-48F3-A131-3F3B34F43A43}" type="pres">
      <dgm:prSet presAssocID="{81B7FB8F-DE0E-4D5B-9BCE-E0871635E75F}" presName="vertSpace2b" presStyleCnt="0"/>
      <dgm:spPr/>
    </dgm:pt>
    <dgm:pt modelId="{46F032B5-2635-4C36-8EE2-151F23284B48}" type="pres">
      <dgm:prSet presAssocID="{68748D10-D3BF-4862-9FE1-11E25A60B3B3}" presName="horz2" presStyleCnt="0"/>
      <dgm:spPr/>
    </dgm:pt>
    <dgm:pt modelId="{9718AF21-1919-476F-AF1C-32C806BAA945}" type="pres">
      <dgm:prSet presAssocID="{68748D10-D3BF-4862-9FE1-11E25A60B3B3}" presName="horzSpace2" presStyleCnt="0"/>
      <dgm:spPr/>
    </dgm:pt>
    <dgm:pt modelId="{A2491740-55D8-428E-A4F6-938969CF8C1F}" type="pres">
      <dgm:prSet presAssocID="{68748D10-D3BF-4862-9FE1-11E25A60B3B3}" presName="tx2" presStyleLbl="revTx" presStyleIdx="10" presStyleCnt="17"/>
      <dgm:spPr/>
    </dgm:pt>
    <dgm:pt modelId="{61A4C3C6-1D4F-4AA9-A0CD-5666DEF617FA}" type="pres">
      <dgm:prSet presAssocID="{68748D10-D3BF-4862-9FE1-11E25A60B3B3}" presName="vert2" presStyleCnt="0"/>
      <dgm:spPr/>
    </dgm:pt>
    <dgm:pt modelId="{E7C323F2-647C-4B36-B667-8737897522D5}" type="pres">
      <dgm:prSet presAssocID="{68748D10-D3BF-4862-9FE1-11E25A60B3B3}" presName="thinLine2b" presStyleLbl="callout" presStyleIdx="7" presStyleCnt="13"/>
      <dgm:spPr/>
    </dgm:pt>
    <dgm:pt modelId="{0B3F60EC-4E5C-4111-A39C-9EDBAB0F6037}" type="pres">
      <dgm:prSet presAssocID="{68748D10-D3BF-4862-9FE1-11E25A60B3B3}" presName="vertSpace2b" presStyleCnt="0"/>
      <dgm:spPr/>
    </dgm:pt>
    <dgm:pt modelId="{D705AB99-56B0-4ED0-82BC-A1CA76A95217}" type="pres">
      <dgm:prSet presAssocID="{AA5E34FC-AA4F-4FCA-A96C-432033344340}" presName="horz2" presStyleCnt="0"/>
      <dgm:spPr/>
    </dgm:pt>
    <dgm:pt modelId="{E57763DF-BD0F-442F-9B19-38147D6549F2}" type="pres">
      <dgm:prSet presAssocID="{AA5E34FC-AA4F-4FCA-A96C-432033344340}" presName="horzSpace2" presStyleCnt="0"/>
      <dgm:spPr/>
    </dgm:pt>
    <dgm:pt modelId="{5A517D31-314B-4284-A13A-EE7872303579}" type="pres">
      <dgm:prSet presAssocID="{AA5E34FC-AA4F-4FCA-A96C-432033344340}" presName="tx2" presStyleLbl="revTx" presStyleIdx="11" presStyleCnt="17"/>
      <dgm:spPr/>
    </dgm:pt>
    <dgm:pt modelId="{794DD113-AB83-4D19-A325-0FC8770D1D88}" type="pres">
      <dgm:prSet presAssocID="{AA5E34FC-AA4F-4FCA-A96C-432033344340}" presName="vert2" presStyleCnt="0"/>
      <dgm:spPr/>
    </dgm:pt>
    <dgm:pt modelId="{237F2B8E-47FC-4582-85AD-0DD0D57FB649}" type="pres">
      <dgm:prSet presAssocID="{AA5E34FC-AA4F-4FCA-A96C-432033344340}" presName="thinLine2b" presStyleLbl="callout" presStyleIdx="8" presStyleCnt="13"/>
      <dgm:spPr/>
    </dgm:pt>
    <dgm:pt modelId="{8CE067EC-4EE4-4367-AC47-35BAF26BD04A}" type="pres">
      <dgm:prSet presAssocID="{AA5E34FC-AA4F-4FCA-A96C-432033344340}" presName="vertSpace2b" presStyleCnt="0"/>
      <dgm:spPr/>
    </dgm:pt>
    <dgm:pt modelId="{798D40DA-F290-4BA6-82F8-6FF2622BB0F0}" type="pres">
      <dgm:prSet presAssocID="{2268D8FF-9DE7-4EEB-9DFF-0BF9054B9206}" presName="thickLine" presStyleLbl="alignNode1" presStyleIdx="3" presStyleCnt="4"/>
      <dgm:spPr/>
    </dgm:pt>
    <dgm:pt modelId="{3D8CB456-ABD4-425D-AE12-C5F756E30115}" type="pres">
      <dgm:prSet presAssocID="{2268D8FF-9DE7-4EEB-9DFF-0BF9054B9206}" presName="horz1" presStyleCnt="0"/>
      <dgm:spPr/>
    </dgm:pt>
    <dgm:pt modelId="{082993F4-A68F-4BE7-A6E0-E857921F16A1}" type="pres">
      <dgm:prSet presAssocID="{2268D8FF-9DE7-4EEB-9DFF-0BF9054B9206}" presName="tx1" presStyleLbl="revTx" presStyleIdx="12" presStyleCnt="17"/>
      <dgm:spPr/>
    </dgm:pt>
    <dgm:pt modelId="{4B254F4B-067B-47CF-8EDB-3B9EFAC3537D}" type="pres">
      <dgm:prSet presAssocID="{2268D8FF-9DE7-4EEB-9DFF-0BF9054B9206}" presName="vert1" presStyleCnt="0"/>
      <dgm:spPr/>
    </dgm:pt>
    <dgm:pt modelId="{D18FA98B-7ACF-4B02-ABFC-38CA11036F65}" type="pres">
      <dgm:prSet presAssocID="{459671DD-4FB6-45E1-B0DE-18C45EFC4E4D}" presName="vertSpace2a" presStyleCnt="0"/>
      <dgm:spPr/>
    </dgm:pt>
    <dgm:pt modelId="{D39729CA-57A3-4177-A91B-7B788385B015}" type="pres">
      <dgm:prSet presAssocID="{459671DD-4FB6-45E1-B0DE-18C45EFC4E4D}" presName="horz2" presStyleCnt="0"/>
      <dgm:spPr/>
    </dgm:pt>
    <dgm:pt modelId="{E3FB5306-8350-4B65-BC30-698CA4C1BC0D}" type="pres">
      <dgm:prSet presAssocID="{459671DD-4FB6-45E1-B0DE-18C45EFC4E4D}" presName="horzSpace2" presStyleCnt="0"/>
      <dgm:spPr/>
    </dgm:pt>
    <dgm:pt modelId="{7F57C877-CF8E-47B2-87D0-4D8F63712F71}" type="pres">
      <dgm:prSet presAssocID="{459671DD-4FB6-45E1-B0DE-18C45EFC4E4D}" presName="tx2" presStyleLbl="revTx" presStyleIdx="13" presStyleCnt="17"/>
      <dgm:spPr/>
    </dgm:pt>
    <dgm:pt modelId="{C09C7A87-7295-496A-829B-7E1F035D854D}" type="pres">
      <dgm:prSet presAssocID="{459671DD-4FB6-45E1-B0DE-18C45EFC4E4D}" presName="vert2" presStyleCnt="0"/>
      <dgm:spPr/>
    </dgm:pt>
    <dgm:pt modelId="{3E2166D1-5825-4091-AF3B-A7AB0BCA552D}" type="pres">
      <dgm:prSet presAssocID="{459671DD-4FB6-45E1-B0DE-18C45EFC4E4D}" presName="thinLine2b" presStyleLbl="callout" presStyleIdx="9" presStyleCnt="13"/>
      <dgm:spPr/>
    </dgm:pt>
    <dgm:pt modelId="{9614D882-8F7E-45C0-B81F-DF61C6CEA16A}" type="pres">
      <dgm:prSet presAssocID="{459671DD-4FB6-45E1-B0DE-18C45EFC4E4D}" presName="vertSpace2b" presStyleCnt="0"/>
      <dgm:spPr/>
    </dgm:pt>
    <dgm:pt modelId="{337138FF-15B3-46B3-B1A2-E5CFD57447C5}" type="pres">
      <dgm:prSet presAssocID="{536DD163-0D75-4CCC-9B42-7846BD04441F}" presName="horz2" presStyleCnt="0"/>
      <dgm:spPr/>
    </dgm:pt>
    <dgm:pt modelId="{FC2587D8-21D4-4B91-8040-4AAEEC3FA6A0}" type="pres">
      <dgm:prSet presAssocID="{536DD163-0D75-4CCC-9B42-7846BD04441F}" presName="horzSpace2" presStyleCnt="0"/>
      <dgm:spPr/>
    </dgm:pt>
    <dgm:pt modelId="{2A2D5278-5736-4119-B167-18A5C92CC5A3}" type="pres">
      <dgm:prSet presAssocID="{536DD163-0D75-4CCC-9B42-7846BD04441F}" presName="tx2" presStyleLbl="revTx" presStyleIdx="14" presStyleCnt="17"/>
      <dgm:spPr/>
    </dgm:pt>
    <dgm:pt modelId="{87910604-D384-4DBC-9CFF-C4175C8CE6FA}" type="pres">
      <dgm:prSet presAssocID="{536DD163-0D75-4CCC-9B42-7846BD04441F}" presName="vert2" presStyleCnt="0"/>
      <dgm:spPr/>
    </dgm:pt>
    <dgm:pt modelId="{3AAB2C33-D581-4D44-9679-FD262C52F379}" type="pres">
      <dgm:prSet presAssocID="{536DD163-0D75-4CCC-9B42-7846BD04441F}" presName="thinLine2b" presStyleLbl="callout" presStyleIdx="10" presStyleCnt="13"/>
      <dgm:spPr/>
    </dgm:pt>
    <dgm:pt modelId="{7984EA39-C118-4478-B902-A49C7714FC15}" type="pres">
      <dgm:prSet presAssocID="{536DD163-0D75-4CCC-9B42-7846BD04441F}" presName="vertSpace2b" presStyleCnt="0"/>
      <dgm:spPr/>
    </dgm:pt>
    <dgm:pt modelId="{A55FE02A-9866-44D7-8BA5-4EBBE9DA6369}" type="pres">
      <dgm:prSet presAssocID="{730F31E0-A089-4BC1-B255-DFDB84385029}" presName="horz2" presStyleCnt="0"/>
      <dgm:spPr/>
    </dgm:pt>
    <dgm:pt modelId="{BA75B7CE-7D9C-4827-978E-7A4248367F5A}" type="pres">
      <dgm:prSet presAssocID="{730F31E0-A089-4BC1-B255-DFDB84385029}" presName="horzSpace2" presStyleCnt="0"/>
      <dgm:spPr/>
    </dgm:pt>
    <dgm:pt modelId="{FA6A58C9-3BD4-4A80-97FD-24B36628A7F8}" type="pres">
      <dgm:prSet presAssocID="{730F31E0-A089-4BC1-B255-DFDB84385029}" presName="tx2" presStyleLbl="revTx" presStyleIdx="15" presStyleCnt="17"/>
      <dgm:spPr/>
    </dgm:pt>
    <dgm:pt modelId="{403EE1F8-E4C8-47D7-AE75-22364C757532}" type="pres">
      <dgm:prSet presAssocID="{730F31E0-A089-4BC1-B255-DFDB84385029}" presName="vert2" presStyleCnt="0"/>
      <dgm:spPr/>
    </dgm:pt>
    <dgm:pt modelId="{85C691A0-99D1-4E1B-81C8-9CDAEF13BA0B}" type="pres">
      <dgm:prSet presAssocID="{730F31E0-A089-4BC1-B255-DFDB84385029}" presName="thinLine2b" presStyleLbl="callout" presStyleIdx="11" presStyleCnt="13"/>
      <dgm:spPr/>
    </dgm:pt>
    <dgm:pt modelId="{1BA8F0DD-B785-4195-83E2-40B39ECF0CEE}" type="pres">
      <dgm:prSet presAssocID="{730F31E0-A089-4BC1-B255-DFDB84385029}" presName="vertSpace2b" presStyleCnt="0"/>
      <dgm:spPr/>
    </dgm:pt>
    <dgm:pt modelId="{5059837E-5ED9-4354-BB2A-3721DD2EDF6F}" type="pres">
      <dgm:prSet presAssocID="{44F24615-4B25-4558-A5A5-3200BC6C6642}" presName="horz2" presStyleCnt="0"/>
      <dgm:spPr/>
    </dgm:pt>
    <dgm:pt modelId="{A5DB67B2-A9B7-4A95-8CAB-151C5EFE5EFC}" type="pres">
      <dgm:prSet presAssocID="{44F24615-4B25-4558-A5A5-3200BC6C6642}" presName="horzSpace2" presStyleCnt="0"/>
      <dgm:spPr/>
    </dgm:pt>
    <dgm:pt modelId="{6450EBC7-4392-4503-826B-8761D8ED1D16}" type="pres">
      <dgm:prSet presAssocID="{44F24615-4B25-4558-A5A5-3200BC6C6642}" presName="tx2" presStyleLbl="revTx" presStyleIdx="16" presStyleCnt="17"/>
      <dgm:spPr/>
    </dgm:pt>
    <dgm:pt modelId="{D6AE217E-D9C7-41F4-A748-3C26B196147E}" type="pres">
      <dgm:prSet presAssocID="{44F24615-4B25-4558-A5A5-3200BC6C6642}" presName="vert2" presStyleCnt="0"/>
      <dgm:spPr/>
    </dgm:pt>
    <dgm:pt modelId="{793BE640-17F7-49D4-B4F9-9647FC56787C}" type="pres">
      <dgm:prSet presAssocID="{44F24615-4B25-4558-A5A5-3200BC6C6642}" presName="thinLine2b" presStyleLbl="callout" presStyleIdx="12" presStyleCnt="13"/>
      <dgm:spPr/>
    </dgm:pt>
    <dgm:pt modelId="{4863DCF3-EF38-411C-92A8-B1A6295E5193}" type="pres">
      <dgm:prSet presAssocID="{44F24615-4B25-4558-A5A5-3200BC6C6642}" presName="vertSpace2b" presStyleCnt="0"/>
      <dgm:spPr/>
    </dgm:pt>
  </dgm:ptLst>
  <dgm:cxnLst>
    <dgm:cxn modelId="{ADB3980B-1690-4E45-84D3-FAC772E40C93}" type="presOf" srcId="{0EAEFBD3-7D2D-4C11-9DE7-BA479EA8810D}" destId="{76D01406-8D83-47B8-8DE7-14F72EB8C0EA}" srcOrd="0" destOrd="0" presId="urn:microsoft.com/office/officeart/2008/layout/LinedList"/>
    <dgm:cxn modelId="{D91C1F10-D700-4FFF-878A-7421F947B96C}" type="presOf" srcId="{289DD847-4670-4FB2-AFAE-A37AFD9AB951}" destId="{EB037216-5B47-4AE7-BC65-8AC511DA99F3}" srcOrd="0" destOrd="0" presId="urn:microsoft.com/office/officeart/2008/layout/LinedList"/>
    <dgm:cxn modelId="{79FF6929-C39E-4940-91F3-C9247F334078}" type="presOf" srcId="{459671DD-4FB6-45E1-B0DE-18C45EFC4E4D}" destId="{7F57C877-CF8E-47B2-87D0-4D8F63712F71}" srcOrd="0" destOrd="0" presId="urn:microsoft.com/office/officeart/2008/layout/LinedList"/>
    <dgm:cxn modelId="{4CBC2E32-19A1-4748-BF69-740239A4C1E9}" srcId="{2268D8FF-9DE7-4EEB-9DFF-0BF9054B9206}" destId="{536DD163-0D75-4CCC-9B42-7846BD04441F}" srcOrd="1" destOrd="0" parTransId="{2FFF7352-9ECC-4499-926B-47616F344F63}" sibTransId="{2BA3C088-3DE7-4B06-A2F4-D9095CAEF1CE}"/>
    <dgm:cxn modelId="{371E5232-5016-4309-947B-ABCA2346F23D}" type="presOf" srcId="{1A70E21A-1274-4C8C-849A-E896E877922B}" destId="{4433BAF6-1196-4123-9B1D-5E8C0C9028DC}" srcOrd="0" destOrd="0" presId="urn:microsoft.com/office/officeart/2008/layout/LinedList"/>
    <dgm:cxn modelId="{270FF635-0263-47A9-B290-62C263ABAE61}" type="presOf" srcId="{6D529AE4-5512-40E5-AE1B-E86EDBDABB6C}" destId="{1C4161DB-6C43-4EA7-9A3B-B4ED54D25F48}" srcOrd="0" destOrd="0" presId="urn:microsoft.com/office/officeart/2008/layout/LinedList"/>
    <dgm:cxn modelId="{04AB4E37-C3BC-4320-8A0D-67562D65CEEC}" type="presOf" srcId="{68748D10-D3BF-4862-9FE1-11E25A60B3B3}" destId="{A2491740-55D8-428E-A4F6-938969CF8C1F}" srcOrd="0" destOrd="0" presId="urn:microsoft.com/office/officeart/2008/layout/LinedList"/>
    <dgm:cxn modelId="{C149A861-0A6C-4FCA-A39D-65953368B849}" srcId="{0EAEFBD3-7D2D-4C11-9DE7-BA479EA8810D}" destId="{0B5A2095-307C-4B58-B858-78816E13DD31}" srcOrd="2" destOrd="0" parTransId="{4D15332E-342A-40C5-8E96-15FEE3470EAA}" sibTransId="{A4364DEC-D03B-4DBE-A41E-41145B620F85}"/>
    <dgm:cxn modelId="{140A0467-7F83-452F-ADB4-E84962255904}" srcId="{0EAEFBD3-7D2D-4C11-9DE7-BA479EA8810D}" destId="{008E9F2D-22ED-4B89-939E-AABA8731F2EE}" srcOrd="0" destOrd="0" parTransId="{CF1BCA28-AEC3-422D-8ADF-0737C62C8F93}" sibTransId="{D64EAFC6-8ECD-44B6-976B-96E1265EB88F}"/>
    <dgm:cxn modelId="{7E370475-F071-4BB6-84FE-7AF461FFD942}" type="presOf" srcId="{58F08D1E-EA47-4134-A79F-A8E15AC70F68}" destId="{DF7AB896-E77A-464C-A033-EC78E21C25E9}" srcOrd="0" destOrd="0" presId="urn:microsoft.com/office/officeart/2008/layout/LinedList"/>
    <dgm:cxn modelId="{61705F76-47E6-48F4-8630-40899EEDE3DB}" srcId="{13C2CF49-F48D-4B64-8185-D0E2A9A8EA8C}" destId="{289DD847-4670-4FB2-AFAE-A37AFD9AB951}" srcOrd="0" destOrd="0" parTransId="{F3313376-68AF-414D-AC6B-FF31C024117E}" sibTransId="{CDC21FB1-CEC0-470B-86C2-B2D8BE127298}"/>
    <dgm:cxn modelId="{8F1E188D-8907-4E23-AD06-B8DCB8D103DA}" type="presOf" srcId="{AA5E34FC-AA4F-4FCA-A96C-432033344340}" destId="{5A517D31-314B-4284-A13A-EE7872303579}" srcOrd="0" destOrd="0" presId="urn:microsoft.com/office/officeart/2008/layout/LinedList"/>
    <dgm:cxn modelId="{E4FA9A94-B09D-4F49-9078-8C6FA39538D8}" srcId="{13C2CF49-F48D-4B64-8185-D0E2A9A8EA8C}" destId="{68748D10-D3BF-4862-9FE1-11E25A60B3B3}" srcOrd="3" destOrd="0" parTransId="{2D005DE7-834F-4172-A2E6-6C4E255EB9A6}" sibTransId="{7AEDCEEE-016D-4F6D-9880-7C83FE6D35B4}"/>
    <dgm:cxn modelId="{74F9409C-DE60-4FE6-9736-8074EC1386B0}" type="presOf" srcId="{44F24615-4B25-4558-A5A5-3200BC6C6642}" destId="{6450EBC7-4392-4503-826B-8761D8ED1D16}" srcOrd="0" destOrd="0" presId="urn:microsoft.com/office/officeart/2008/layout/LinedList"/>
    <dgm:cxn modelId="{8538CE9D-1539-46A4-BF17-AC942ED5EFB0}" srcId="{361BA588-72CA-4147-B2B1-0540A742DAB7}" destId="{2268D8FF-9DE7-4EEB-9DFF-0BF9054B9206}" srcOrd="3" destOrd="0" parTransId="{FBB0386E-374D-4F14-A68E-824084AD0188}" sibTransId="{26C3D5F1-B95A-4E03-9391-65362BDA1DE3}"/>
    <dgm:cxn modelId="{602625A0-C47B-40B6-90C0-BC8FF284771A}" srcId="{2268D8FF-9DE7-4EEB-9DFF-0BF9054B9206}" destId="{730F31E0-A089-4BC1-B255-DFDB84385029}" srcOrd="2" destOrd="0" parTransId="{FE753E37-32BE-4B83-9151-BD93CC59C856}" sibTransId="{ECD0CEE6-462D-4BE2-993D-C4995418C276}"/>
    <dgm:cxn modelId="{B00126A1-8D90-4E96-B0C5-420257714BD2}" srcId="{361BA588-72CA-4147-B2B1-0540A742DAB7}" destId="{0EAEFBD3-7D2D-4C11-9DE7-BA479EA8810D}" srcOrd="1" destOrd="0" parTransId="{EEB58756-7185-4436-9142-857A9E0C4F89}" sibTransId="{1469A3CD-8709-4368-B062-26E9F9D88401}"/>
    <dgm:cxn modelId="{44BC52A7-AE14-4F38-8C9B-9A017D2032DA}" srcId="{2268D8FF-9DE7-4EEB-9DFF-0BF9054B9206}" destId="{459671DD-4FB6-45E1-B0DE-18C45EFC4E4D}" srcOrd="0" destOrd="0" parTransId="{4F679E6F-E047-44DC-9792-EF5D8F63B1E6}" sibTransId="{BE6A03C4-14CF-4F91-81CC-17216506AAAA}"/>
    <dgm:cxn modelId="{BB47DAAA-4135-4DAB-AB8E-EF1C8C9C8076}" type="presOf" srcId="{1B311611-254A-4F8B-8002-6D8129C5D2D2}" destId="{0686583F-97C8-43AE-87CC-232DCE32D297}" srcOrd="0" destOrd="0" presId="urn:microsoft.com/office/officeart/2008/layout/LinedList"/>
    <dgm:cxn modelId="{5FBCB8AE-7F96-45F9-97FF-0D29833A3522}" type="presOf" srcId="{730F31E0-A089-4BC1-B255-DFDB84385029}" destId="{FA6A58C9-3BD4-4A80-97FD-24B36628A7F8}" srcOrd="0" destOrd="0" presId="urn:microsoft.com/office/officeart/2008/layout/LinedList"/>
    <dgm:cxn modelId="{8ADFCEB7-2F40-44CC-B54E-547AA47654E7}" type="presOf" srcId="{536DD163-0D75-4CCC-9B42-7846BD04441F}" destId="{2A2D5278-5736-4119-B167-18A5C92CC5A3}" srcOrd="0" destOrd="0" presId="urn:microsoft.com/office/officeart/2008/layout/LinedList"/>
    <dgm:cxn modelId="{86927BBB-6CF4-431E-AC87-3D0E786E63B2}" type="presOf" srcId="{13C2CF49-F48D-4B64-8185-D0E2A9A8EA8C}" destId="{B4069A2B-2059-4C79-BBF6-EEC01C4B6CCC}" srcOrd="0" destOrd="0" presId="urn:microsoft.com/office/officeart/2008/layout/LinedList"/>
    <dgm:cxn modelId="{9DE9E4BC-7623-4D4D-BEAE-742AEFE34430}" type="presOf" srcId="{81B7FB8F-DE0E-4D5B-9BCE-E0871635E75F}" destId="{3CE34B3B-0709-44E5-A682-1F37E8795C50}" srcOrd="0" destOrd="0" presId="urn:microsoft.com/office/officeart/2008/layout/LinedList"/>
    <dgm:cxn modelId="{8A724FBD-CDD6-4604-AFF6-B063BCC43997}" srcId="{2268D8FF-9DE7-4EEB-9DFF-0BF9054B9206}" destId="{44F24615-4B25-4558-A5A5-3200BC6C6642}" srcOrd="3" destOrd="0" parTransId="{721D893C-A295-4259-A40B-FC46B796D983}" sibTransId="{88E4C5F2-4A5A-4A2C-9F2F-615998AB6785}"/>
    <dgm:cxn modelId="{0060BEBF-D7C6-4A7E-BAD1-FF94C5DD53F6}" srcId="{13C2CF49-F48D-4B64-8185-D0E2A9A8EA8C}" destId="{81B7FB8F-DE0E-4D5B-9BCE-E0871635E75F}" srcOrd="2" destOrd="0" parTransId="{F818A71E-0038-4EE0-A62C-67111049C1A6}" sibTransId="{0AFF1596-995F-42AD-B192-01AA7DE81F78}"/>
    <dgm:cxn modelId="{E4030FC3-31A8-46BA-A21A-DC7D3375ECC2}" srcId="{0EAEFBD3-7D2D-4C11-9DE7-BA479EA8810D}" destId="{58F08D1E-EA47-4134-A79F-A8E15AC70F68}" srcOrd="1" destOrd="0" parTransId="{7215EC4F-59BE-4D1A-9BB0-8071B3E140A3}" sibTransId="{7A6BAB3C-62C7-4A4B-99F7-195D1447A3D8}"/>
    <dgm:cxn modelId="{0891D8D1-6A5D-469B-82D9-323F1BC95417}" srcId="{13C2CF49-F48D-4B64-8185-D0E2A9A8EA8C}" destId="{1B311611-254A-4F8B-8002-6D8129C5D2D2}" srcOrd="1" destOrd="0" parTransId="{33B756A3-DCFB-4289-8F50-3FEDD8CC39EE}" sibTransId="{587E86FA-AD70-4BDB-B2BA-A63EB6CD5630}"/>
    <dgm:cxn modelId="{8AAEFADA-6C6D-4F2B-8F24-4920F98A7052}" srcId="{361BA588-72CA-4147-B2B1-0540A742DAB7}" destId="{6D529AE4-5512-40E5-AE1B-E86EDBDABB6C}" srcOrd="0" destOrd="0" parTransId="{9EB22BE1-0CA8-4E00-AD9B-E1C1F9342C95}" sibTransId="{49D10F6C-FECF-42BD-A808-9B7DA8BE35DD}"/>
    <dgm:cxn modelId="{6A8967DE-9558-4BFA-B2AF-5FE0B3296BF1}" type="presOf" srcId="{2268D8FF-9DE7-4EEB-9DFF-0BF9054B9206}" destId="{082993F4-A68F-4BE7-A6E0-E857921F16A1}" srcOrd="0" destOrd="0" presId="urn:microsoft.com/office/officeart/2008/layout/LinedList"/>
    <dgm:cxn modelId="{9F054BDE-0814-4609-B522-280D919EE024}" type="presOf" srcId="{008E9F2D-22ED-4B89-939E-AABA8731F2EE}" destId="{4E99B1AE-961E-42CF-9521-C72CB8F6E8E1}" srcOrd="0" destOrd="0" presId="urn:microsoft.com/office/officeart/2008/layout/LinedList"/>
    <dgm:cxn modelId="{0F0B45F0-8CA2-4A0C-8193-FA790F4BAEB6}" srcId="{361BA588-72CA-4147-B2B1-0540A742DAB7}" destId="{13C2CF49-F48D-4B64-8185-D0E2A9A8EA8C}" srcOrd="2" destOrd="0" parTransId="{22D49EC5-2509-4111-B631-B6F93C7E6894}" sibTransId="{C87166C7-179E-4611-8987-6440DE063CDA}"/>
    <dgm:cxn modelId="{063D6BF3-56EE-47AD-8280-F7DCADFCC0E6}" type="presOf" srcId="{0B5A2095-307C-4B58-B858-78816E13DD31}" destId="{F8E074E8-7B23-4359-81C1-8B887B105216}" srcOrd="0" destOrd="0" presId="urn:microsoft.com/office/officeart/2008/layout/LinedList"/>
    <dgm:cxn modelId="{34C08DF5-EDE4-4F98-9D8C-6968C9D2C0D8}" srcId="{13C2CF49-F48D-4B64-8185-D0E2A9A8EA8C}" destId="{AA5E34FC-AA4F-4FCA-A96C-432033344340}" srcOrd="4" destOrd="0" parTransId="{217493CB-516B-43BA-9B37-81D9078D0C55}" sibTransId="{2793A974-84C0-48D4-8BA6-46171F79CD25}"/>
    <dgm:cxn modelId="{1CD38EF5-4E54-4385-84DF-8E2907CEE017}" type="presOf" srcId="{361BA588-72CA-4147-B2B1-0540A742DAB7}" destId="{F6B854B8-34D1-440F-A1B6-AE9BA62AF8CE}" srcOrd="0" destOrd="0" presId="urn:microsoft.com/office/officeart/2008/layout/LinedList"/>
    <dgm:cxn modelId="{759A80FA-4B47-4FD7-86AA-3B318EFE4BCB}" srcId="{6D529AE4-5512-40E5-AE1B-E86EDBDABB6C}" destId="{1A70E21A-1274-4C8C-849A-E896E877922B}" srcOrd="0" destOrd="0" parTransId="{4A482D3E-1572-4CD2-A6CD-0C48142C7366}" sibTransId="{78F926D9-8DF7-4EC7-AD90-48900A205096}"/>
    <dgm:cxn modelId="{823DC4E6-A78A-4CB4-BB18-0C01B4F3A7AF}" type="presParOf" srcId="{F6B854B8-34D1-440F-A1B6-AE9BA62AF8CE}" destId="{36885A8F-37D0-4841-AB68-B47C25866DBB}" srcOrd="0" destOrd="0" presId="urn:microsoft.com/office/officeart/2008/layout/LinedList"/>
    <dgm:cxn modelId="{C6858DB0-D86D-4A0F-A9CD-3EBC9162EF87}" type="presParOf" srcId="{F6B854B8-34D1-440F-A1B6-AE9BA62AF8CE}" destId="{FF4729EF-AC5E-4863-823E-859C16DD3BE7}" srcOrd="1" destOrd="0" presId="urn:microsoft.com/office/officeart/2008/layout/LinedList"/>
    <dgm:cxn modelId="{65784CA4-DBBB-482D-909B-CE6AC20F927B}" type="presParOf" srcId="{FF4729EF-AC5E-4863-823E-859C16DD3BE7}" destId="{1C4161DB-6C43-4EA7-9A3B-B4ED54D25F48}" srcOrd="0" destOrd="0" presId="urn:microsoft.com/office/officeart/2008/layout/LinedList"/>
    <dgm:cxn modelId="{6AEAA7CB-1C1A-4693-BD78-98F97909E333}" type="presParOf" srcId="{FF4729EF-AC5E-4863-823E-859C16DD3BE7}" destId="{9E460DCB-677D-4054-B2C4-1F501133DDE4}" srcOrd="1" destOrd="0" presId="urn:microsoft.com/office/officeart/2008/layout/LinedList"/>
    <dgm:cxn modelId="{5901AC62-72B6-4C79-81CA-D04817C1E26A}" type="presParOf" srcId="{9E460DCB-677D-4054-B2C4-1F501133DDE4}" destId="{981978A5-4ED9-4F91-9249-0B0CBC8962CA}" srcOrd="0" destOrd="0" presId="urn:microsoft.com/office/officeart/2008/layout/LinedList"/>
    <dgm:cxn modelId="{98873549-DE14-451E-81CA-0C4CAD540978}" type="presParOf" srcId="{9E460DCB-677D-4054-B2C4-1F501133DDE4}" destId="{0D45380F-BF14-4B43-8B9E-C4B25CAAD331}" srcOrd="1" destOrd="0" presId="urn:microsoft.com/office/officeart/2008/layout/LinedList"/>
    <dgm:cxn modelId="{823BDEDC-D9A1-44D9-B10F-72FC10AE214C}" type="presParOf" srcId="{0D45380F-BF14-4B43-8B9E-C4B25CAAD331}" destId="{52C53A28-4804-4F00-B88D-BC3815BEF409}" srcOrd="0" destOrd="0" presId="urn:microsoft.com/office/officeart/2008/layout/LinedList"/>
    <dgm:cxn modelId="{BCFB8231-BA3B-4260-B169-5E28616E762B}" type="presParOf" srcId="{0D45380F-BF14-4B43-8B9E-C4B25CAAD331}" destId="{4433BAF6-1196-4123-9B1D-5E8C0C9028DC}" srcOrd="1" destOrd="0" presId="urn:microsoft.com/office/officeart/2008/layout/LinedList"/>
    <dgm:cxn modelId="{30F72277-E34F-4FEB-9CAB-E7E5B34D44AE}" type="presParOf" srcId="{0D45380F-BF14-4B43-8B9E-C4B25CAAD331}" destId="{17EE57D1-6B45-4AF5-80F6-B7C3D597B8CC}" srcOrd="2" destOrd="0" presId="urn:microsoft.com/office/officeart/2008/layout/LinedList"/>
    <dgm:cxn modelId="{94B07D9E-A2CD-46EB-8F0E-4E143B2B5405}" type="presParOf" srcId="{9E460DCB-677D-4054-B2C4-1F501133DDE4}" destId="{F5F25065-70D1-4E6B-B7C9-96634FB9AFB8}" srcOrd="2" destOrd="0" presId="urn:microsoft.com/office/officeart/2008/layout/LinedList"/>
    <dgm:cxn modelId="{5D2C2282-602A-425B-A1D7-6653298AF0D4}" type="presParOf" srcId="{9E460DCB-677D-4054-B2C4-1F501133DDE4}" destId="{BFBE365F-F9B4-4017-AA34-6B4F72352F74}" srcOrd="3" destOrd="0" presId="urn:microsoft.com/office/officeart/2008/layout/LinedList"/>
    <dgm:cxn modelId="{D8487A3C-9736-4969-8F65-110B1FC6CEC5}" type="presParOf" srcId="{F6B854B8-34D1-440F-A1B6-AE9BA62AF8CE}" destId="{24DB6A54-52A7-44AF-AC40-8E01A7292287}" srcOrd="2" destOrd="0" presId="urn:microsoft.com/office/officeart/2008/layout/LinedList"/>
    <dgm:cxn modelId="{12D972B7-7831-4B6C-8B3E-F0C9FA0658AE}" type="presParOf" srcId="{F6B854B8-34D1-440F-A1B6-AE9BA62AF8CE}" destId="{D07FA059-A3CF-4E99-95F3-5E7166E2A0CE}" srcOrd="3" destOrd="0" presId="urn:microsoft.com/office/officeart/2008/layout/LinedList"/>
    <dgm:cxn modelId="{EDC0743A-6F32-4C37-A457-5C9063C5C62D}" type="presParOf" srcId="{D07FA059-A3CF-4E99-95F3-5E7166E2A0CE}" destId="{76D01406-8D83-47B8-8DE7-14F72EB8C0EA}" srcOrd="0" destOrd="0" presId="urn:microsoft.com/office/officeart/2008/layout/LinedList"/>
    <dgm:cxn modelId="{6B55E179-07A9-47AB-B5B4-7E2916581190}" type="presParOf" srcId="{D07FA059-A3CF-4E99-95F3-5E7166E2A0CE}" destId="{C004BF55-1C14-4B49-AAEA-3348F0BFC4DE}" srcOrd="1" destOrd="0" presId="urn:microsoft.com/office/officeart/2008/layout/LinedList"/>
    <dgm:cxn modelId="{81740B0B-3636-4A9D-8573-9A9938809346}" type="presParOf" srcId="{C004BF55-1C14-4B49-AAEA-3348F0BFC4DE}" destId="{8A420C2B-A386-4D5A-8151-AEB7A26809C9}" srcOrd="0" destOrd="0" presId="urn:microsoft.com/office/officeart/2008/layout/LinedList"/>
    <dgm:cxn modelId="{A4427A20-54BC-4EA1-99D9-1035275B4F03}" type="presParOf" srcId="{C004BF55-1C14-4B49-AAEA-3348F0BFC4DE}" destId="{B5D6CB79-3EBE-4395-9447-9659E6EDD224}" srcOrd="1" destOrd="0" presId="urn:microsoft.com/office/officeart/2008/layout/LinedList"/>
    <dgm:cxn modelId="{9D4CD92B-A0D1-4D79-A818-00F2EACDA91C}" type="presParOf" srcId="{B5D6CB79-3EBE-4395-9447-9659E6EDD224}" destId="{EFF316A5-9456-4F4C-B9AE-9BF1730CF7C6}" srcOrd="0" destOrd="0" presId="urn:microsoft.com/office/officeart/2008/layout/LinedList"/>
    <dgm:cxn modelId="{744C75C5-080B-4D72-A5AB-B2745A162578}" type="presParOf" srcId="{B5D6CB79-3EBE-4395-9447-9659E6EDD224}" destId="{4E99B1AE-961E-42CF-9521-C72CB8F6E8E1}" srcOrd="1" destOrd="0" presId="urn:microsoft.com/office/officeart/2008/layout/LinedList"/>
    <dgm:cxn modelId="{A43EBBC1-8EE3-4D42-BA48-37DEA3E1ADF2}" type="presParOf" srcId="{B5D6CB79-3EBE-4395-9447-9659E6EDD224}" destId="{6FA8BEAE-FF79-4484-ABFC-E3A88D69B7D0}" srcOrd="2" destOrd="0" presId="urn:microsoft.com/office/officeart/2008/layout/LinedList"/>
    <dgm:cxn modelId="{E9F2C0FD-4E33-4BEA-B727-582E6353C46E}" type="presParOf" srcId="{C004BF55-1C14-4B49-AAEA-3348F0BFC4DE}" destId="{C2C71FEA-FB76-4278-9802-B2F2F8400353}" srcOrd="2" destOrd="0" presId="urn:microsoft.com/office/officeart/2008/layout/LinedList"/>
    <dgm:cxn modelId="{B00FA5C9-907A-401C-A0CD-F6AAC5C3E782}" type="presParOf" srcId="{C004BF55-1C14-4B49-AAEA-3348F0BFC4DE}" destId="{648387AA-214A-4D3D-AEF1-BAC7EEFCED45}" srcOrd="3" destOrd="0" presId="urn:microsoft.com/office/officeart/2008/layout/LinedList"/>
    <dgm:cxn modelId="{81F43EA4-34A2-41D4-A877-1E6241C2004D}" type="presParOf" srcId="{C004BF55-1C14-4B49-AAEA-3348F0BFC4DE}" destId="{15F2ED1E-3ABA-49D6-A188-595ED3E45391}" srcOrd="4" destOrd="0" presId="urn:microsoft.com/office/officeart/2008/layout/LinedList"/>
    <dgm:cxn modelId="{1EB0DB9C-B621-4846-8303-8067BE697289}" type="presParOf" srcId="{15F2ED1E-3ABA-49D6-A188-595ED3E45391}" destId="{C93018FF-02C8-4036-BCCD-389A5F8ACD19}" srcOrd="0" destOrd="0" presId="urn:microsoft.com/office/officeart/2008/layout/LinedList"/>
    <dgm:cxn modelId="{15847932-FA40-4E9A-9413-EA661E478614}" type="presParOf" srcId="{15F2ED1E-3ABA-49D6-A188-595ED3E45391}" destId="{DF7AB896-E77A-464C-A033-EC78E21C25E9}" srcOrd="1" destOrd="0" presId="urn:microsoft.com/office/officeart/2008/layout/LinedList"/>
    <dgm:cxn modelId="{012EC45F-0CA7-4438-9173-D6E5534EC9F2}" type="presParOf" srcId="{15F2ED1E-3ABA-49D6-A188-595ED3E45391}" destId="{75440FA7-FFCC-440E-B4CA-6AD2BA4AE9B3}" srcOrd="2" destOrd="0" presId="urn:microsoft.com/office/officeart/2008/layout/LinedList"/>
    <dgm:cxn modelId="{61D1B13A-0DB6-4CE6-A02C-9B6536CBBD9B}" type="presParOf" srcId="{C004BF55-1C14-4B49-AAEA-3348F0BFC4DE}" destId="{FEB68EA1-03F1-420D-AA6A-19C930C96E69}" srcOrd="5" destOrd="0" presId="urn:microsoft.com/office/officeart/2008/layout/LinedList"/>
    <dgm:cxn modelId="{C5DB7422-5B62-425A-AA6E-3379294DE740}" type="presParOf" srcId="{C004BF55-1C14-4B49-AAEA-3348F0BFC4DE}" destId="{ECA4E144-6C5F-4E28-BD17-EEB0333AEEDB}" srcOrd="6" destOrd="0" presId="urn:microsoft.com/office/officeart/2008/layout/LinedList"/>
    <dgm:cxn modelId="{A6BFB478-FE11-4D13-820D-2206C501A1DE}" type="presParOf" srcId="{C004BF55-1C14-4B49-AAEA-3348F0BFC4DE}" destId="{ED1CA7C7-05FC-4022-A41C-78E411D823AE}" srcOrd="7" destOrd="0" presId="urn:microsoft.com/office/officeart/2008/layout/LinedList"/>
    <dgm:cxn modelId="{7715A8A1-392D-462D-AFD2-852ED4522E43}" type="presParOf" srcId="{ED1CA7C7-05FC-4022-A41C-78E411D823AE}" destId="{BADDCBE3-75D1-4192-9183-9143E0BD8E2F}" srcOrd="0" destOrd="0" presId="urn:microsoft.com/office/officeart/2008/layout/LinedList"/>
    <dgm:cxn modelId="{E5C99E5E-354B-4C9F-AC48-BEED4BF3CC29}" type="presParOf" srcId="{ED1CA7C7-05FC-4022-A41C-78E411D823AE}" destId="{F8E074E8-7B23-4359-81C1-8B887B105216}" srcOrd="1" destOrd="0" presId="urn:microsoft.com/office/officeart/2008/layout/LinedList"/>
    <dgm:cxn modelId="{6DDF6ED0-5ECC-4BC1-A8DA-17D076F09EE6}" type="presParOf" srcId="{ED1CA7C7-05FC-4022-A41C-78E411D823AE}" destId="{B82404A3-EAAD-4FF8-81C5-A2896FDC46C9}" srcOrd="2" destOrd="0" presId="urn:microsoft.com/office/officeart/2008/layout/LinedList"/>
    <dgm:cxn modelId="{9ACD0BD4-AF3D-4BA9-B690-1CB68CEC06C3}" type="presParOf" srcId="{C004BF55-1C14-4B49-AAEA-3348F0BFC4DE}" destId="{A8F94C1C-6EC8-4502-91D8-8EEB0C8011AC}" srcOrd="8" destOrd="0" presId="urn:microsoft.com/office/officeart/2008/layout/LinedList"/>
    <dgm:cxn modelId="{ECEC2C0B-6CD3-411F-8363-7067BE95B64E}" type="presParOf" srcId="{C004BF55-1C14-4B49-AAEA-3348F0BFC4DE}" destId="{DDB59285-29C3-4F90-BFFD-B1AE7478AD1A}" srcOrd="9" destOrd="0" presId="urn:microsoft.com/office/officeart/2008/layout/LinedList"/>
    <dgm:cxn modelId="{BE2EB06C-760A-4CFA-827D-7C3B79BAEA53}" type="presParOf" srcId="{F6B854B8-34D1-440F-A1B6-AE9BA62AF8CE}" destId="{6FC7A15C-2442-46E3-A4BF-DE8E9AF789AB}" srcOrd="4" destOrd="0" presId="urn:microsoft.com/office/officeart/2008/layout/LinedList"/>
    <dgm:cxn modelId="{00463F31-C5CF-4895-888B-0F434286909B}" type="presParOf" srcId="{F6B854B8-34D1-440F-A1B6-AE9BA62AF8CE}" destId="{7FF2320D-3ACB-4118-8624-BF7E26BBC72C}" srcOrd="5" destOrd="0" presId="urn:microsoft.com/office/officeart/2008/layout/LinedList"/>
    <dgm:cxn modelId="{8CDF3A95-7890-4E07-9B3B-173E7E21B989}" type="presParOf" srcId="{7FF2320D-3ACB-4118-8624-BF7E26BBC72C}" destId="{B4069A2B-2059-4C79-BBF6-EEC01C4B6CCC}" srcOrd="0" destOrd="0" presId="urn:microsoft.com/office/officeart/2008/layout/LinedList"/>
    <dgm:cxn modelId="{8641FF7B-596B-4A8E-901B-D70B91BA63C7}" type="presParOf" srcId="{7FF2320D-3ACB-4118-8624-BF7E26BBC72C}" destId="{65AA12CC-F144-4041-93FB-B3D3859B1F71}" srcOrd="1" destOrd="0" presId="urn:microsoft.com/office/officeart/2008/layout/LinedList"/>
    <dgm:cxn modelId="{84CD09EE-4453-408D-8424-274ED9C83055}" type="presParOf" srcId="{65AA12CC-F144-4041-93FB-B3D3859B1F71}" destId="{4DA5DD70-82CE-49A8-AAF1-89666ADA304B}" srcOrd="0" destOrd="0" presId="urn:microsoft.com/office/officeart/2008/layout/LinedList"/>
    <dgm:cxn modelId="{3BDA3B71-53FF-4C18-863C-76DB95DB5D79}" type="presParOf" srcId="{65AA12CC-F144-4041-93FB-B3D3859B1F71}" destId="{73E30004-F522-4F2F-8351-FE9979A36854}" srcOrd="1" destOrd="0" presId="urn:microsoft.com/office/officeart/2008/layout/LinedList"/>
    <dgm:cxn modelId="{03F3B6F7-769E-4366-81A3-11012DB3CEEC}" type="presParOf" srcId="{73E30004-F522-4F2F-8351-FE9979A36854}" destId="{07445BCF-68A8-466F-9256-B66D47B4A2CE}" srcOrd="0" destOrd="0" presId="urn:microsoft.com/office/officeart/2008/layout/LinedList"/>
    <dgm:cxn modelId="{C3D2BA73-9E72-4DC2-9A6E-D88FD70852C6}" type="presParOf" srcId="{73E30004-F522-4F2F-8351-FE9979A36854}" destId="{EB037216-5B47-4AE7-BC65-8AC511DA99F3}" srcOrd="1" destOrd="0" presId="urn:microsoft.com/office/officeart/2008/layout/LinedList"/>
    <dgm:cxn modelId="{EFBF7616-4306-47E4-BC5A-5A4ADD60120F}" type="presParOf" srcId="{73E30004-F522-4F2F-8351-FE9979A36854}" destId="{254095FB-90AE-40CA-AC2D-4FBECA5984D6}" srcOrd="2" destOrd="0" presId="urn:microsoft.com/office/officeart/2008/layout/LinedList"/>
    <dgm:cxn modelId="{D31DC3F7-BE3A-45B0-A4B3-5F3500D7F221}" type="presParOf" srcId="{65AA12CC-F144-4041-93FB-B3D3859B1F71}" destId="{55F126D1-0475-44AB-923B-F2D1E7FEDF92}" srcOrd="2" destOrd="0" presId="urn:microsoft.com/office/officeart/2008/layout/LinedList"/>
    <dgm:cxn modelId="{9C8310F6-9EBB-4A04-B8F6-A66020BD92FE}" type="presParOf" srcId="{65AA12CC-F144-4041-93FB-B3D3859B1F71}" destId="{6137EAF6-2268-42D1-90DE-27C9C4F6EA4B}" srcOrd="3" destOrd="0" presId="urn:microsoft.com/office/officeart/2008/layout/LinedList"/>
    <dgm:cxn modelId="{D52194C5-ADD4-46AA-BC63-DEA6F136C7FB}" type="presParOf" srcId="{65AA12CC-F144-4041-93FB-B3D3859B1F71}" destId="{6364440F-FFE6-4319-8CEF-56B1B53C7829}" srcOrd="4" destOrd="0" presId="urn:microsoft.com/office/officeart/2008/layout/LinedList"/>
    <dgm:cxn modelId="{DE510C48-F820-4F5D-B0DC-E99C07297272}" type="presParOf" srcId="{6364440F-FFE6-4319-8CEF-56B1B53C7829}" destId="{EC76EDA7-4DB4-4684-8407-66B6FA2501DB}" srcOrd="0" destOrd="0" presId="urn:microsoft.com/office/officeart/2008/layout/LinedList"/>
    <dgm:cxn modelId="{488DA2D2-DA1B-4F3B-9D01-A9566313A2D4}" type="presParOf" srcId="{6364440F-FFE6-4319-8CEF-56B1B53C7829}" destId="{0686583F-97C8-43AE-87CC-232DCE32D297}" srcOrd="1" destOrd="0" presId="urn:microsoft.com/office/officeart/2008/layout/LinedList"/>
    <dgm:cxn modelId="{3F50A7A4-A180-49E3-B857-16E1D10BBBCC}" type="presParOf" srcId="{6364440F-FFE6-4319-8CEF-56B1B53C7829}" destId="{4B79FFF2-E6BF-400C-8F57-C01C5C3057A0}" srcOrd="2" destOrd="0" presId="urn:microsoft.com/office/officeart/2008/layout/LinedList"/>
    <dgm:cxn modelId="{F8E3B5A4-2A18-47F8-B924-90F8CEF1E956}" type="presParOf" srcId="{65AA12CC-F144-4041-93FB-B3D3859B1F71}" destId="{5838847A-F774-49D0-87C3-6EB5600F2580}" srcOrd="5" destOrd="0" presId="urn:microsoft.com/office/officeart/2008/layout/LinedList"/>
    <dgm:cxn modelId="{C2F159F8-52F2-44FE-8CE8-61827DDAD12D}" type="presParOf" srcId="{65AA12CC-F144-4041-93FB-B3D3859B1F71}" destId="{C9B0B07C-4991-4A65-9E12-1CC5A91150AF}" srcOrd="6" destOrd="0" presId="urn:microsoft.com/office/officeart/2008/layout/LinedList"/>
    <dgm:cxn modelId="{A31ABC2B-F088-4D19-938B-251513871AB6}" type="presParOf" srcId="{65AA12CC-F144-4041-93FB-B3D3859B1F71}" destId="{7466B094-8518-47E0-B34D-4F68F70193AA}" srcOrd="7" destOrd="0" presId="urn:microsoft.com/office/officeart/2008/layout/LinedList"/>
    <dgm:cxn modelId="{7621BCD8-2466-4660-A4B8-68FA9951E3EF}" type="presParOf" srcId="{7466B094-8518-47E0-B34D-4F68F70193AA}" destId="{17EEFA50-FAA4-4937-8E9E-A84327F22BBF}" srcOrd="0" destOrd="0" presId="urn:microsoft.com/office/officeart/2008/layout/LinedList"/>
    <dgm:cxn modelId="{42C5FF0D-47F3-4675-8DFA-A41187AAD42C}" type="presParOf" srcId="{7466B094-8518-47E0-B34D-4F68F70193AA}" destId="{3CE34B3B-0709-44E5-A682-1F37E8795C50}" srcOrd="1" destOrd="0" presId="urn:microsoft.com/office/officeart/2008/layout/LinedList"/>
    <dgm:cxn modelId="{D65342FB-57FB-47B1-9081-ADC3B07D6A0A}" type="presParOf" srcId="{7466B094-8518-47E0-B34D-4F68F70193AA}" destId="{D7C1B4A9-4DFA-4C44-8E09-4D3BB48F9764}" srcOrd="2" destOrd="0" presId="urn:microsoft.com/office/officeart/2008/layout/LinedList"/>
    <dgm:cxn modelId="{F85FB6E8-067A-4D90-BD50-08D7EAC9DF50}" type="presParOf" srcId="{65AA12CC-F144-4041-93FB-B3D3859B1F71}" destId="{6A16D24C-6815-4EF7-9E1F-5F9B9DB837A5}" srcOrd="8" destOrd="0" presId="urn:microsoft.com/office/officeart/2008/layout/LinedList"/>
    <dgm:cxn modelId="{DD6F6031-0DCA-45B2-BD1C-97A4C50D7349}" type="presParOf" srcId="{65AA12CC-F144-4041-93FB-B3D3859B1F71}" destId="{A7F7E6A3-C1EC-48F3-A131-3F3B34F43A43}" srcOrd="9" destOrd="0" presId="urn:microsoft.com/office/officeart/2008/layout/LinedList"/>
    <dgm:cxn modelId="{DD222523-FFEE-42C2-BAFD-D3615E7CE65A}" type="presParOf" srcId="{65AA12CC-F144-4041-93FB-B3D3859B1F71}" destId="{46F032B5-2635-4C36-8EE2-151F23284B48}" srcOrd="10" destOrd="0" presId="urn:microsoft.com/office/officeart/2008/layout/LinedList"/>
    <dgm:cxn modelId="{7035BE33-A5BA-4F3D-8DDD-2C43BA52115F}" type="presParOf" srcId="{46F032B5-2635-4C36-8EE2-151F23284B48}" destId="{9718AF21-1919-476F-AF1C-32C806BAA945}" srcOrd="0" destOrd="0" presId="urn:microsoft.com/office/officeart/2008/layout/LinedList"/>
    <dgm:cxn modelId="{6AFCC20D-13FD-4604-A8C2-1D32E9CFEDE4}" type="presParOf" srcId="{46F032B5-2635-4C36-8EE2-151F23284B48}" destId="{A2491740-55D8-428E-A4F6-938969CF8C1F}" srcOrd="1" destOrd="0" presId="urn:microsoft.com/office/officeart/2008/layout/LinedList"/>
    <dgm:cxn modelId="{81A7D781-DC14-4AA5-AFB8-6946E7AB2D57}" type="presParOf" srcId="{46F032B5-2635-4C36-8EE2-151F23284B48}" destId="{61A4C3C6-1D4F-4AA9-A0CD-5666DEF617FA}" srcOrd="2" destOrd="0" presId="urn:microsoft.com/office/officeart/2008/layout/LinedList"/>
    <dgm:cxn modelId="{8090B5BB-0232-4628-BC50-99D8CAEB8622}" type="presParOf" srcId="{65AA12CC-F144-4041-93FB-B3D3859B1F71}" destId="{E7C323F2-647C-4B36-B667-8737897522D5}" srcOrd="11" destOrd="0" presId="urn:microsoft.com/office/officeart/2008/layout/LinedList"/>
    <dgm:cxn modelId="{13A3A5AD-F60C-4B7B-9382-E465E9FB171F}" type="presParOf" srcId="{65AA12CC-F144-4041-93FB-B3D3859B1F71}" destId="{0B3F60EC-4E5C-4111-A39C-9EDBAB0F6037}" srcOrd="12" destOrd="0" presId="urn:microsoft.com/office/officeart/2008/layout/LinedList"/>
    <dgm:cxn modelId="{CFD78330-2897-4DB3-8B17-9F2D31923254}" type="presParOf" srcId="{65AA12CC-F144-4041-93FB-B3D3859B1F71}" destId="{D705AB99-56B0-4ED0-82BC-A1CA76A95217}" srcOrd="13" destOrd="0" presId="urn:microsoft.com/office/officeart/2008/layout/LinedList"/>
    <dgm:cxn modelId="{028857A7-A867-4FB7-907F-20CB6536BBF8}" type="presParOf" srcId="{D705AB99-56B0-4ED0-82BC-A1CA76A95217}" destId="{E57763DF-BD0F-442F-9B19-38147D6549F2}" srcOrd="0" destOrd="0" presId="urn:microsoft.com/office/officeart/2008/layout/LinedList"/>
    <dgm:cxn modelId="{38A9A07B-E670-478A-8CF9-B60BCBC041DD}" type="presParOf" srcId="{D705AB99-56B0-4ED0-82BC-A1CA76A95217}" destId="{5A517D31-314B-4284-A13A-EE7872303579}" srcOrd="1" destOrd="0" presId="urn:microsoft.com/office/officeart/2008/layout/LinedList"/>
    <dgm:cxn modelId="{054C1EFC-1106-43A1-87BE-D21235F7AEBC}" type="presParOf" srcId="{D705AB99-56B0-4ED0-82BC-A1CA76A95217}" destId="{794DD113-AB83-4D19-A325-0FC8770D1D88}" srcOrd="2" destOrd="0" presId="urn:microsoft.com/office/officeart/2008/layout/LinedList"/>
    <dgm:cxn modelId="{EB29561C-152D-4C42-9E76-C8C1C4BFB036}" type="presParOf" srcId="{65AA12CC-F144-4041-93FB-B3D3859B1F71}" destId="{237F2B8E-47FC-4582-85AD-0DD0D57FB649}" srcOrd="14" destOrd="0" presId="urn:microsoft.com/office/officeart/2008/layout/LinedList"/>
    <dgm:cxn modelId="{80668E76-3071-4463-B7A6-94C3830CC46F}" type="presParOf" srcId="{65AA12CC-F144-4041-93FB-B3D3859B1F71}" destId="{8CE067EC-4EE4-4367-AC47-35BAF26BD04A}" srcOrd="15" destOrd="0" presId="urn:microsoft.com/office/officeart/2008/layout/LinedList"/>
    <dgm:cxn modelId="{E620E1F5-CB28-40DD-835C-FA96B47209FF}" type="presParOf" srcId="{F6B854B8-34D1-440F-A1B6-AE9BA62AF8CE}" destId="{798D40DA-F290-4BA6-82F8-6FF2622BB0F0}" srcOrd="6" destOrd="0" presId="urn:microsoft.com/office/officeart/2008/layout/LinedList"/>
    <dgm:cxn modelId="{C8AA2DB8-126A-4E2E-8218-72116F0B8DE5}" type="presParOf" srcId="{F6B854B8-34D1-440F-A1B6-AE9BA62AF8CE}" destId="{3D8CB456-ABD4-425D-AE12-C5F756E30115}" srcOrd="7" destOrd="0" presId="urn:microsoft.com/office/officeart/2008/layout/LinedList"/>
    <dgm:cxn modelId="{C7953077-ABF6-4291-A66F-C79BA0029765}" type="presParOf" srcId="{3D8CB456-ABD4-425D-AE12-C5F756E30115}" destId="{082993F4-A68F-4BE7-A6E0-E857921F16A1}" srcOrd="0" destOrd="0" presId="urn:microsoft.com/office/officeart/2008/layout/LinedList"/>
    <dgm:cxn modelId="{3F430BC3-B4D8-4F00-855D-39D8EB28C599}" type="presParOf" srcId="{3D8CB456-ABD4-425D-AE12-C5F756E30115}" destId="{4B254F4B-067B-47CF-8EDB-3B9EFAC3537D}" srcOrd="1" destOrd="0" presId="urn:microsoft.com/office/officeart/2008/layout/LinedList"/>
    <dgm:cxn modelId="{41878E4C-7CE3-42C0-9792-8B7D319DCEEB}" type="presParOf" srcId="{4B254F4B-067B-47CF-8EDB-3B9EFAC3537D}" destId="{D18FA98B-7ACF-4B02-ABFC-38CA11036F65}" srcOrd="0" destOrd="0" presId="urn:microsoft.com/office/officeart/2008/layout/LinedList"/>
    <dgm:cxn modelId="{E00EAC0B-E7FD-4B1B-B1BA-874D2CA7D05C}" type="presParOf" srcId="{4B254F4B-067B-47CF-8EDB-3B9EFAC3537D}" destId="{D39729CA-57A3-4177-A91B-7B788385B015}" srcOrd="1" destOrd="0" presId="urn:microsoft.com/office/officeart/2008/layout/LinedList"/>
    <dgm:cxn modelId="{CD030FA6-604C-4A1C-AB05-D4AC50241E2F}" type="presParOf" srcId="{D39729CA-57A3-4177-A91B-7B788385B015}" destId="{E3FB5306-8350-4B65-BC30-698CA4C1BC0D}" srcOrd="0" destOrd="0" presId="urn:microsoft.com/office/officeart/2008/layout/LinedList"/>
    <dgm:cxn modelId="{464475D7-DC74-40DD-9E27-38680BCAAED1}" type="presParOf" srcId="{D39729CA-57A3-4177-A91B-7B788385B015}" destId="{7F57C877-CF8E-47B2-87D0-4D8F63712F71}" srcOrd="1" destOrd="0" presId="urn:microsoft.com/office/officeart/2008/layout/LinedList"/>
    <dgm:cxn modelId="{18BAB3CE-07F9-4D74-BCC8-50197DB0D1F1}" type="presParOf" srcId="{D39729CA-57A3-4177-A91B-7B788385B015}" destId="{C09C7A87-7295-496A-829B-7E1F035D854D}" srcOrd="2" destOrd="0" presId="urn:microsoft.com/office/officeart/2008/layout/LinedList"/>
    <dgm:cxn modelId="{380E1631-6310-4BAB-BE4F-75E6C30C422E}" type="presParOf" srcId="{4B254F4B-067B-47CF-8EDB-3B9EFAC3537D}" destId="{3E2166D1-5825-4091-AF3B-A7AB0BCA552D}" srcOrd="2" destOrd="0" presId="urn:microsoft.com/office/officeart/2008/layout/LinedList"/>
    <dgm:cxn modelId="{DF31CF98-7951-4F00-8100-E5568EFBB160}" type="presParOf" srcId="{4B254F4B-067B-47CF-8EDB-3B9EFAC3537D}" destId="{9614D882-8F7E-45C0-B81F-DF61C6CEA16A}" srcOrd="3" destOrd="0" presId="urn:microsoft.com/office/officeart/2008/layout/LinedList"/>
    <dgm:cxn modelId="{D67D7B13-620E-4CC5-ABCE-723755F3876D}" type="presParOf" srcId="{4B254F4B-067B-47CF-8EDB-3B9EFAC3537D}" destId="{337138FF-15B3-46B3-B1A2-E5CFD57447C5}" srcOrd="4" destOrd="0" presId="urn:microsoft.com/office/officeart/2008/layout/LinedList"/>
    <dgm:cxn modelId="{2C48C34E-4F22-45F1-8BDF-D9ABBE1E14AB}" type="presParOf" srcId="{337138FF-15B3-46B3-B1A2-E5CFD57447C5}" destId="{FC2587D8-21D4-4B91-8040-4AAEEC3FA6A0}" srcOrd="0" destOrd="0" presId="urn:microsoft.com/office/officeart/2008/layout/LinedList"/>
    <dgm:cxn modelId="{5E89886F-3079-41C6-A848-E3C056714736}" type="presParOf" srcId="{337138FF-15B3-46B3-B1A2-E5CFD57447C5}" destId="{2A2D5278-5736-4119-B167-18A5C92CC5A3}" srcOrd="1" destOrd="0" presId="urn:microsoft.com/office/officeart/2008/layout/LinedList"/>
    <dgm:cxn modelId="{1B346157-C321-4AD1-B949-561366035C42}" type="presParOf" srcId="{337138FF-15B3-46B3-B1A2-E5CFD57447C5}" destId="{87910604-D384-4DBC-9CFF-C4175C8CE6FA}" srcOrd="2" destOrd="0" presId="urn:microsoft.com/office/officeart/2008/layout/LinedList"/>
    <dgm:cxn modelId="{D6862AD9-6887-4784-9A5B-B06DDC28492F}" type="presParOf" srcId="{4B254F4B-067B-47CF-8EDB-3B9EFAC3537D}" destId="{3AAB2C33-D581-4D44-9679-FD262C52F379}" srcOrd="5" destOrd="0" presId="urn:microsoft.com/office/officeart/2008/layout/LinedList"/>
    <dgm:cxn modelId="{E368E070-5A61-40E2-8CDF-FB601040C584}" type="presParOf" srcId="{4B254F4B-067B-47CF-8EDB-3B9EFAC3537D}" destId="{7984EA39-C118-4478-B902-A49C7714FC15}" srcOrd="6" destOrd="0" presId="urn:microsoft.com/office/officeart/2008/layout/LinedList"/>
    <dgm:cxn modelId="{B6EE3927-BC05-4930-86A5-9E3DFA43515D}" type="presParOf" srcId="{4B254F4B-067B-47CF-8EDB-3B9EFAC3537D}" destId="{A55FE02A-9866-44D7-8BA5-4EBBE9DA6369}" srcOrd="7" destOrd="0" presId="urn:microsoft.com/office/officeart/2008/layout/LinedList"/>
    <dgm:cxn modelId="{1B262114-FD04-46E8-A5B8-2EE376A044B5}" type="presParOf" srcId="{A55FE02A-9866-44D7-8BA5-4EBBE9DA6369}" destId="{BA75B7CE-7D9C-4827-978E-7A4248367F5A}" srcOrd="0" destOrd="0" presId="urn:microsoft.com/office/officeart/2008/layout/LinedList"/>
    <dgm:cxn modelId="{734FA24B-86EF-48F6-BA8C-87D485A1CCC4}" type="presParOf" srcId="{A55FE02A-9866-44D7-8BA5-4EBBE9DA6369}" destId="{FA6A58C9-3BD4-4A80-97FD-24B36628A7F8}" srcOrd="1" destOrd="0" presId="urn:microsoft.com/office/officeart/2008/layout/LinedList"/>
    <dgm:cxn modelId="{B58C9F48-259D-4F8E-AC8D-94B6BE5D8881}" type="presParOf" srcId="{A55FE02A-9866-44D7-8BA5-4EBBE9DA6369}" destId="{403EE1F8-E4C8-47D7-AE75-22364C757532}" srcOrd="2" destOrd="0" presId="urn:microsoft.com/office/officeart/2008/layout/LinedList"/>
    <dgm:cxn modelId="{0C17814D-A508-4480-BD09-579A9B6D2325}" type="presParOf" srcId="{4B254F4B-067B-47CF-8EDB-3B9EFAC3537D}" destId="{85C691A0-99D1-4E1B-81C8-9CDAEF13BA0B}" srcOrd="8" destOrd="0" presId="urn:microsoft.com/office/officeart/2008/layout/LinedList"/>
    <dgm:cxn modelId="{D43BA9F8-DE1F-4EC5-9F57-DF8E842E9397}" type="presParOf" srcId="{4B254F4B-067B-47CF-8EDB-3B9EFAC3537D}" destId="{1BA8F0DD-B785-4195-83E2-40B39ECF0CEE}" srcOrd="9" destOrd="0" presId="urn:microsoft.com/office/officeart/2008/layout/LinedList"/>
    <dgm:cxn modelId="{9D9B7049-28E8-47F7-BACA-F4ED90DE4143}" type="presParOf" srcId="{4B254F4B-067B-47CF-8EDB-3B9EFAC3537D}" destId="{5059837E-5ED9-4354-BB2A-3721DD2EDF6F}" srcOrd="10" destOrd="0" presId="urn:microsoft.com/office/officeart/2008/layout/LinedList"/>
    <dgm:cxn modelId="{AD5A811B-C476-426E-82A8-EDBDFC59E0AE}" type="presParOf" srcId="{5059837E-5ED9-4354-BB2A-3721DD2EDF6F}" destId="{A5DB67B2-A9B7-4A95-8CAB-151C5EFE5EFC}" srcOrd="0" destOrd="0" presId="urn:microsoft.com/office/officeart/2008/layout/LinedList"/>
    <dgm:cxn modelId="{9D07A9DA-1475-40AB-AF6D-297EBE53BF58}" type="presParOf" srcId="{5059837E-5ED9-4354-BB2A-3721DD2EDF6F}" destId="{6450EBC7-4392-4503-826B-8761D8ED1D16}" srcOrd="1" destOrd="0" presId="urn:microsoft.com/office/officeart/2008/layout/LinedList"/>
    <dgm:cxn modelId="{ACF612EA-C5F9-4824-B010-C67D860D871C}" type="presParOf" srcId="{5059837E-5ED9-4354-BB2A-3721DD2EDF6F}" destId="{D6AE217E-D9C7-41F4-A748-3C26B196147E}" srcOrd="2" destOrd="0" presId="urn:microsoft.com/office/officeart/2008/layout/LinedList"/>
    <dgm:cxn modelId="{D70B33C4-2AD3-445E-B2B7-B75D781A0ABF}" type="presParOf" srcId="{4B254F4B-067B-47CF-8EDB-3B9EFAC3537D}" destId="{793BE640-17F7-49D4-B4F9-9647FC56787C}" srcOrd="11" destOrd="0" presId="urn:microsoft.com/office/officeart/2008/layout/LinedList"/>
    <dgm:cxn modelId="{50A0F1A1-3249-4934-9A2C-D10D43AB1554}" type="presParOf" srcId="{4B254F4B-067B-47CF-8EDB-3B9EFAC3537D}" destId="{4863DCF3-EF38-411C-92A8-B1A6295E519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A329A-529B-476A-9CF2-79A2C458E57D}"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C87198F2-D1F2-4685-9B6E-C5D9D2362737}">
      <dgm:prSet/>
      <dgm:spPr/>
      <dgm:t>
        <a:bodyPr/>
        <a:lstStyle/>
        <a:p>
          <a:pPr>
            <a:lnSpc>
              <a:spcPct val="100000"/>
            </a:lnSpc>
            <a:defRPr b="1"/>
          </a:pPr>
          <a:r>
            <a:rPr lang="en-US" b="1" i="0"/>
            <a:t>Description</a:t>
          </a:r>
          <a:r>
            <a:rPr lang="en-US" b="0" i="0"/>
            <a:t>:</a:t>
          </a:r>
          <a:endParaRPr lang="en-US"/>
        </a:p>
      </dgm:t>
    </dgm:pt>
    <dgm:pt modelId="{B4C4B3CF-6ED5-4C0C-880E-60F75876C103}" type="parTrans" cxnId="{8C4CB5A2-2D9C-4F00-A0B2-AF59670E63AD}">
      <dgm:prSet/>
      <dgm:spPr/>
      <dgm:t>
        <a:bodyPr/>
        <a:lstStyle/>
        <a:p>
          <a:endParaRPr lang="en-US"/>
        </a:p>
      </dgm:t>
    </dgm:pt>
    <dgm:pt modelId="{8E2ABD1F-D391-4C0B-9C25-92E1B05F5458}" type="sibTrans" cxnId="{8C4CB5A2-2D9C-4F00-A0B2-AF59670E63AD}">
      <dgm:prSet/>
      <dgm:spPr/>
      <dgm:t>
        <a:bodyPr/>
        <a:lstStyle/>
        <a:p>
          <a:endParaRPr lang="en-US"/>
        </a:p>
      </dgm:t>
    </dgm:pt>
    <dgm:pt modelId="{05525A8F-7410-4EE1-9611-793C6A4E54BD}">
      <dgm:prSet/>
      <dgm:spPr/>
      <dgm:t>
        <a:bodyPr/>
        <a:lstStyle/>
        <a:p>
          <a:pPr>
            <a:lnSpc>
              <a:spcPct val="100000"/>
            </a:lnSpc>
            <a:defRPr b="1"/>
          </a:pPr>
          <a:r>
            <a:rPr lang="en-US" b="1" i="0"/>
            <a:t>Key Components</a:t>
          </a:r>
          <a:r>
            <a:rPr lang="en-US" b="0" i="0"/>
            <a:t>:</a:t>
          </a:r>
          <a:endParaRPr lang="en-US"/>
        </a:p>
      </dgm:t>
    </dgm:pt>
    <dgm:pt modelId="{70B78BFB-0F4E-425C-930C-6EAD17CFF0D7}" type="parTrans" cxnId="{AA94CD86-F299-406A-B9F4-D05945368438}">
      <dgm:prSet/>
      <dgm:spPr/>
      <dgm:t>
        <a:bodyPr/>
        <a:lstStyle/>
        <a:p>
          <a:endParaRPr lang="en-US"/>
        </a:p>
      </dgm:t>
    </dgm:pt>
    <dgm:pt modelId="{1695E53E-0506-48B3-9E7D-9D632503AF21}" type="sibTrans" cxnId="{AA94CD86-F299-406A-B9F4-D05945368438}">
      <dgm:prSet/>
      <dgm:spPr/>
      <dgm:t>
        <a:bodyPr/>
        <a:lstStyle/>
        <a:p>
          <a:endParaRPr lang="en-US"/>
        </a:p>
      </dgm:t>
    </dgm:pt>
    <dgm:pt modelId="{56B816AA-8BA4-40E5-A375-18ED087CE482}">
      <dgm:prSet/>
      <dgm:spPr/>
      <dgm:t>
        <a:bodyPr/>
        <a:lstStyle/>
        <a:p>
          <a:pPr>
            <a:lnSpc>
              <a:spcPct val="100000"/>
            </a:lnSpc>
          </a:pPr>
          <a:r>
            <a:rPr lang="en-US" b="1" i="0"/>
            <a:t>Creative Tools: </a:t>
          </a:r>
          <a:r>
            <a:rPr lang="en-US" b="0" i="0"/>
            <a:t>Craft compelling ads with ease.</a:t>
          </a:r>
          <a:endParaRPr lang="en-US"/>
        </a:p>
      </dgm:t>
    </dgm:pt>
    <dgm:pt modelId="{BBB1466E-E131-4F2A-8B71-F5623AACA8C5}" type="parTrans" cxnId="{5D011C53-794E-4D97-BBA7-80121936D051}">
      <dgm:prSet/>
      <dgm:spPr/>
      <dgm:t>
        <a:bodyPr/>
        <a:lstStyle/>
        <a:p>
          <a:endParaRPr lang="en-US"/>
        </a:p>
      </dgm:t>
    </dgm:pt>
    <dgm:pt modelId="{4E026941-7BB2-4734-AC09-0E1843F14DC7}" type="sibTrans" cxnId="{5D011C53-794E-4D97-BBA7-80121936D051}">
      <dgm:prSet/>
      <dgm:spPr/>
      <dgm:t>
        <a:bodyPr/>
        <a:lstStyle/>
        <a:p>
          <a:endParaRPr lang="en-US"/>
        </a:p>
      </dgm:t>
    </dgm:pt>
    <dgm:pt modelId="{0B2CCC87-51FC-4C93-9E21-6EB73967A919}">
      <dgm:prSet/>
      <dgm:spPr/>
      <dgm:t>
        <a:bodyPr/>
        <a:lstStyle/>
        <a:p>
          <a:pPr>
            <a:lnSpc>
              <a:spcPct val="100000"/>
            </a:lnSpc>
          </a:pPr>
          <a:r>
            <a:rPr lang="en-US" b="1" i="0"/>
            <a:t>Analytics: </a:t>
          </a:r>
          <a:r>
            <a:rPr lang="en-US" b="0" i="0"/>
            <a:t>Gain insights with customizable dashboards.</a:t>
          </a:r>
          <a:endParaRPr lang="en-US"/>
        </a:p>
      </dgm:t>
    </dgm:pt>
    <dgm:pt modelId="{95BA209F-359D-462D-9F8A-0CF06461D27E}" type="parTrans" cxnId="{45F75DC5-9735-498F-A0E1-3CC7520D397D}">
      <dgm:prSet/>
      <dgm:spPr/>
      <dgm:t>
        <a:bodyPr/>
        <a:lstStyle/>
        <a:p>
          <a:endParaRPr lang="en-US"/>
        </a:p>
      </dgm:t>
    </dgm:pt>
    <dgm:pt modelId="{98BEBB2A-5C46-47CF-8E2B-B9152106E771}" type="sibTrans" cxnId="{45F75DC5-9735-498F-A0E1-3CC7520D397D}">
      <dgm:prSet/>
      <dgm:spPr/>
      <dgm:t>
        <a:bodyPr/>
        <a:lstStyle/>
        <a:p>
          <a:endParaRPr lang="en-US"/>
        </a:p>
      </dgm:t>
    </dgm:pt>
    <dgm:pt modelId="{A0FD5879-3A67-4DBD-8747-8465F3F3CA2A}">
      <dgm:prSet/>
      <dgm:spPr/>
      <dgm:t>
        <a:bodyPr/>
        <a:lstStyle/>
        <a:p>
          <a:pPr>
            <a:lnSpc>
              <a:spcPct val="100000"/>
            </a:lnSpc>
          </a:pPr>
          <a:r>
            <a:rPr lang="en-US" b="1" i="0"/>
            <a:t>Optimization: </a:t>
          </a:r>
          <a:r>
            <a:rPr lang="en-US" b="0" i="0"/>
            <a:t>Enhance ad performance dynamically.</a:t>
          </a:r>
          <a:endParaRPr lang="en-US"/>
        </a:p>
      </dgm:t>
    </dgm:pt>
    <dgm:pt modelId="{006E565F-59E7-44C8-8A79-E093243C1E7F}" type="parTrans" cxnId="{FBC3CCEF-759B-4BF4-B7B8-EAB20BA7CAD1}">
      <dgm:prSet/>
      <dgm:spPr/>
      <dgm:t>
        <a:bodyPr/>
        <a:lstStyle/>
        <a:p>
          <a:endParaRPr lang="en-US"/>
        </a:p>
      </dgm:t>
    </dgm:pt>
    <dgm:pt modelId="{2F37BF77-21BA-4D63-B618-E0E63FD4A630}" type="sibTrans" cxnId="{FBC3CCEF-759B-4BF4-B7B8-EAB20BA7CAD1}">
      <dgm:prSet/>
      <dgm:spPr/>
      <dgm:t>
        <a:bodyPr/>
        <a:lstStyle/>
        <a:p>
          <a:endParaRPr lang="en-US"/>
        </a:p>
      </dgm:t>
    </dgm:pt>
    <dgm:pt modelId="{E8B5F4E8-653C-4F35-866E-8BC373E25340}">
      <dgm:prSet/>
      <dgm:spPr/>
      <dgm:t>
        <a:bodyPr/>
        <a:lstStyle/>
        <a:p>
          <a:pPr>
            <a:lnSpc>
              <a:spcPct val="100000"/>
            </a:lnSpc>
            <a:defRPr b="1"/>
          </a:pPr>
          <a:r>
            <a:rPr lang="en-US" b="1" i="0"/>
            <a:t>Why GevetiAD?</a:t>
          </a:r>
          <a:r>
            <a:rPr lang="en-US" b="0" i="0"/>
            <a:t>:</a:t>
          </a:r>
          <a:endParaRPr lang="en-US"/>
        </a:p>
      </dgm:t>
    </dgm:pt>
    <dgm:pt modelId="{B46CCB39-465C-4AF4-833C-6341B96B6A20}" type="parTrans" cxnId="{DD6D4F2B-E9EB-4EF6-B203-5441384BF56E}">
      <dgm:prSet/>
      <dgm:spPr/>
      <dgm:t>
        <a:bodyPr/>
        <a:lstStyle/>
        <a:p>
          <a:endParaRPr lang="en-US"/>
        </a:p>
      </dgm:t>
    </dgm:pt>
    <dgm:pt modelId="{601ACBEF-BDF0-483E-8F49-6B5BE58C1C28}" type="sibTrans" cxnId="{DD6D4F2B-E9EB-4EF6-B203-5441384BF56E}">
      <dgm:prSet/>
      <dgm:spPr/>
      <dgm:t>
        <a:bodyPr/>
        <a:lstStyle/>
        <a:p>
          <a:endParaRPr lang="en-US"/>
        </a:p>
      </dgm:t>
    </dgm:pt>
    <dgm:pt modelId="{688CB8FA-6E1D-44B2-819B-4F8496744F2F}">
      <dgm:prSet/>
      <dgm:spPr/>
      <dgm:t>
        <a:bodyPr/>
        <a:lstStyle/>
        <a:p>
          <a:pPr>
            <a:lnSpc>
              <a:spcPct val="100000"/>
            </a:lnSpc>
          </a:pPr>
          <a:r>
            <a:rPr lang="en-US" b="0" i="0"/>
            <a:t>Offers an alternative to cookie-dependent advertising.</a:t>
          </a:r>
          <a:endParaRPr lang="en-US"/>
        </a:p>
      </dgm:t>
    </dgm:pt>
    <dgm:pt modelId="{AB25A287-C130-45D8-8251-9BC4546AD5C2}" type="parTrans" cxnId="{66F68C08-2802-4BC7-9B2A-168ECE0EF1AB}">
      <dgm:prSet/>
      <dgm:spPr/>
      <dgm:t>
        <a:bodyPr/>
        <a:lstStyle/>
        <a:p>
          <a:endParaRPr lang="en-US"/>
        </a:p>
      </dgm:t>
    </dgm:pt>
    <dgm:pt modelId="{77BB93DE-EF6A-4BFF-99BD-697F604035C0}" type="sibTrans" cxnId="{66F68C08-2802-4BC7-9B2A-168ECE0EF1AB}">
      <dgm:prSet/>
      <dgm:spPr/>
      <dgm:t>
        <a:bodyPr/>
        <a:lstStyle/>
        <a:p>
          <a:endParaRPr lang="en-US"/>
        </a:p>
      </dgm:t>
    </dgm:pt>
    <dgm:pt modelId="{CC4F2F41-91A4-45CC-9705-ED7CD868323B}">
      <dgm:prSet/>
      <dgm:spPr/>
      <dgm:t>
        <a:bodyPr/>
        <a:lstStyle/>
        <a:p>
          <a:pPr>
            <a:lnSpc>
              <a:spcPct val="100000"/>
            </a:lnSpc>
          </a:pPr>
          <a:r>
            <a:rPr lang="en-US" b="0" i="0"/>
            <a:t>Provides a subscription model for an ad-free user experience.</a:t>
          </a:r>
          <a:endParaRPr lang="en-US"/>
        </a:p>
      </dgm:t>
    </dgm:pt>
    <dgm:pt modelId="{2E03D447-321E-442F-8C12-F1A27401BFCF}" type="parTrans" cxnId="{DCFE2A56-45A8-4844-B904-BFA5E26F6C52}">
      <dgm:prSet/>
      <dgm:spPr/>
      <dgm:t>
        <a:bodyPr/>
        <a:lstStyle/>
        <a:p>
          <a:endParaRPr lang="en-US"/>
        </a:p>
      </dgm:t>
    </dgm:pt>
    <dgm:pt modelId="{DBA6C903-479F-4A42-8C43-6C5F4B91FFD3}" type="sibTrans" cxnId="{DCFE2A56-45A8-4844-B904-BFA5E26F6C52}">
      <dgm:prSet/>
      <dgm:spPr/>
      <dgm:t>
        <a:bodyPr/>
        <a:lstStyle/>
        <a:p>
          <a:endParaRPr lang="en-US"/>
        </a:p>
      </dgm:t>
    </dgm:pt>
    <dgm:pt modelId="{9F49E5ED-B96B-434E-BAB7-C7E2507DFB74}">
      <dgm:prSet/>
      <dgm:spPr/>
      <dgm:t>
        <a:bodyPr/>
        <a:lstStyle/>
        <a:p>
          <a:pPr>
            <a:lnSpc>
              <a:spcPct val="100000"/>
            </a:lnSpc>
          </a:pPr>
          <a:r>
            <a:rPr lang="en-US" b="0" i="0"/>
            <a:t>Innovates with ad postings and branded content creation.</a:t>
          </a:r>
          <a:endParaRPr lang="en-US"/>
        </a:p>
      </dgm:t>
    </dgm:pt>
    <dgm:pt modelId="{C1BB07CF-FA51-421D-95FE-DD794A7EC78F}" type="parTrans" cxnId="{660ED152-4A4E-461E-9DB3-4186B4F53F65}">
      <dgm:prSet/>
      <dgm:spPr/>
      <dgm:t>
        <a:bodyPr/>
        <a:lstStyle/>
        <a:p>
          <a:endParaRPr lang="en-US"/>
        </a:p>
      </dgm:t>
    </dgm:pt>
    <dgm:pt modelId="{9FB14960-A954-4649-9B19-F8E629104996}" type="sibTrans" cxnId="{660ED152-4A4E-461E-9DB3-4186B4F53F65}">
      <dgm:prSet/>
      <dgm:spPr/>
      <dgm:t>
        <a:bodyPr/>
        <a:lstStyle/>
        <a:p>
          <a:endParaRPr lang="en-US"/>
        </a:p>
      </dgm:t>
    </dgm:pt>
    <dgm:pt modelId="{8B0063DA-AD5A-4A44-B6ED-7816795CF564}">
      <dgm:prSet/>
      <dgm:spPr/>
      <dgm:t>
        <a:bodyPr/>
        <a:lstStyle/>
        <a:p>
          <a:pPr>
            <a:lnSpc>
              <a:spcPct val="100000"/>
            </a:lnSpc>
          </a:pPr>
          <a:r>
            <a:rPr lang="en-US" b="0" i="0"/>
            <a:t>GevetiAD disrupts traditional advertising by eliminating reliance on cookies, offering a privacy-centric ad marketplace. Its decentralized nature ensures transparency and control for both advertisers and consumers.</a:t>
          </a:r>
          <a:endParaRPr lang="en-US"/>
        </a:p>
      </dgm:t>
    </dgm:pt>
    <dgm:pt modelId="{4EC10FDD-3800-4371-A673-6AA72FB760E2}" type="parTrans" cxnId="{EF2F2E72-6902-4428-8D80-1DF1B4DA6500}">
      <dgm:prSet/>
      <dgm:spPr/>
      <dgm:t>
        <a:bodyPr/>
        <a:lstStyle/>
        <a:p>
          <a:endParaRPr lang="en-US"/>
        </a:p>
      </dgm:t>
    </dgm:pt>
    <dgm:pt modelId="{A832A96E-6AFC-411F-BA00-FA2E095D4EA5}" type="sibTrans" cxnId="{EF2F2E72-6902-4428-8D80-1DF1B4DA6500}">
      <dgm:prSet/>
      <dgm:spPr/>
      <dgm:t>
        <a:bodyPr/>
        <a:lstStyle/>
        <a:p>
          <a:endParaRPr lang="en-US"/>
        </a:p>
      </dgm:t>
    </dgm:pt>
    <dgm:pt modelId="{2B8EBB4E-66B8-45AE-8B4B-CEEC1598638E}" type="pres">
      <dgm:prSet presAssocID="{5EEA329A-529B-476A-9CF2-79A2C458E57D}" presName="root" presStyleCnt="0">
        <dgm:presLayoutVars>
          <dgm:dir/>
          <dgm:resizeHandles val="exact"/>
        </dgm:presLayoutVars>
      </dgm:prSet>
      <dgm:spPr/>
    </dgm:pt>
    <dgm:pt modelId="{DC1C82F6-7458-4B07-82EA-F4D53DEB470E}" type="pres">
      <dgm:prSet presAssocID="{C87198F2-D1F2-4685-9B6E-C5D9D2362737}" presName="compNode" presStyleCnt="0"/>
      <dgm:spPr/>
    </dgm:pt>
    <dgm:pt modelId="{90D72E35-84D3-4663-9E85-560AE76EDA14}" type="pres">
      <dgm:prSet presAssocID="{C87198F2-D1F2-4685-9B6E-C5D9D23627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tune Cookie"/>
        </a:ext>
      </dgm:extLst>
    </dgm:pt>
    <dgm:pt modelId="{A8A34DB9-0187-4ED6-BE6C-A727D063D0B3}" type="pres">
      <dgm:prSet presAssocID="{C87198F2-D1F2-4685-9B6E-C5D9D2362737}" presName="iconSpace" presStyleCnt="0"/>
      <dgm:spPr/>
    </dgm:pt>
    <dgm:pt modelId="{82AC0453-B5B5-434C-97C2-FC30C90449A2}" type="pres">
      <dgm:prSet presAssocID="{C87198F2-D1F2-4685-9B6E-C5D9D2362737}" presName="parTx" presStyleLbl="revTx" presStyleIdx="0" presStyleCnt="6">
        <dgm:presLayoutVars>
          <dgm:chMax val="0"/>
          <dgm:chPref val="0"/>
        </dgm:presLayoutVars>
      </dgm:prSet>
      <dgm:spPr/>
    </dgm:pt>
    <dgm:pt modelId="{C4485FCD-B339-46CC-996B-790CA7D161B2}" type="pres">
      <dgm:prSet presAssocID="{C87198F2-D1F2-4685-9B6E-C5D9D2362737}" presName="txSpace" presStyleCnt="0"/>
      <dgm:spPr/>
    </dgm:pt>
    <dgm:pt modelId="{3ABD67C8-4521-426C-9873-E0EF702848C5}" type="pres">
      <dgm:prSet presAssocID="{C87198F2-D1F2-4685-9B6E-C5D9D2362737}" presName="desTx" presStyleLbl="revTx" presStyleIdx="1" presStyleCnt="6">
        <dgm:presLayoutVars/>
      </dgm:prSet>
      <dgm:spPr/>
    </dgm:pt>
    <dgm:pt modelId="{2AD855FF-4856-4DEB-BC5F-8CEA7EEEBF53}" type="pres">
      <dgm:prSet presAssocID="{8E2ABD1F-D391-4C0B-9C25-92E1B05F5458}" presName="sibTrans" presStyleCnt="0"/>
      <dgm:spPr/>
    </dgm:pt>
    <dgm:pt modelId="{BFF525D5-7EEC-4213-BAEC-0F90FAB0BD10}" type="pres">
      <dgm:prSet presAssocID="{05525A8F-7410-4EE1-9611-793C6A4E54BD}" presName="compNode" presStyleCnt="0"/>
      <dgm:spPr/>
    </dgm:pt>
    <dgm:pt modelId="{CA46CDB0-2066-4040-81E7-46B75DD3CA49}" type="pres">
      <dgm:prSet presAssocID="{05525A8F-7410-4EE1-9611-793C6A4E54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CE65BC8D-0C04-4A52-9022-4DFFE5A9ACC9}" type="pres">
      <dgm:prSet presAssocID="{05525A8F-7410-4EE1-9611-793C6A4E54BD}" presName="iconSpace" presStyleCnt="0"/>
      <dgm:spPr/>
    </dgm:pt>
    <dgm:pt modelId="{F562842B-DCD8-49E8-A6D6-2C7C4960374E}" type="pres">
      <dgm:prSet presAssocID="{05525A8F-7410-4EE1-9611-793C6A4E54BD}" presName="parTx" presStyleLbl="revTx" presStyleIdx="2" presStyleCnt="6">
        <dgm:presLayoutVars>
          <dgm:chMax val="0"/>
          <dgm:chPref val="0"/>
        </dgm:presLayoutVars>
      </dgm:prSet>
      <dgm:spPr/>
    </dgm:pt>
    <dgm:pt modelId="{485A152F-43E3-4CD8-87F4-D6E01CD8CBC6}" type="pres">
      <dgm:prSet presAssocID="{05525A8F-7410-4EE1-9611-793C6A4E54BD}" presName="txSpace" presStyleCnt="0"/>
      <dgm:spPr/>
    </dgm:pt>
    <dgm:pt modelId="{3D9E8BC7-9B10-4913-835A-AFC6AA15874B}" type="pres">
      <dgm:prSet presAssocID="{05525A8F-7410-4EE1-9611-793C6A4E54BD}" presName="desTx" presStyleLbl="revTx" presStyleIdx="3" presStyleCnt="6">
        <dgm:presLayoutVars/>
      </dgm:prSet>
      <dgm:spPr/>
    </dgm:pt>
    <dgm:pt modelId="{B0BEF973-0C92-420B-AEF5-8D68BEC2EF7D}" type="pres">
      <dgm:prSet presAssocID="{1695E53E-0506-48B3-9E7D-9D632503AF21}" presName="sibTrans" presStyleCnt="0"/>
      <dgm:spPr/>
    </dgm:pt>
    <dgm:pt modelId="{D667D832-16C8-4D3C-883A-4DA700C90942}" type="pres">
      <dgm:prSet presAssocID="{E8B5F4E8-653C-4F35-866E-8BC373E25340}" presName="compNode" presStyleCnt="0"/>
      <dgm:spPr/>
    </dgm:pt>
    <dgm:pt modelId="{42946793-9B30-4C43-A453-6DF12D26981D}" type="pres">
      <dgm:prSet presAssocID="{E8B5F4E8-653C-4F35-866E-8BC373E253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ingerbread Cookie"/>
        </a:ext>
      </dgm:extLst>
    </dgm:pt>
    <dgm:pt modelId="{12B3B31B-AD67-462B-9AC5-F4754C6B266C}" type="pres">
      <dgm:prSet presAssocID="{E8B5F4E8-653C-4F35-866E-8BC373E25340}" presName="iconSpace" presStyleCnt="0"/>
      <dgm:spPr/>
    </dgm:pt>
    <dgm:pt modelId="{A5F3825C-5A33-403C-B49F-31D618EFFFDC}" type="pres">
      <dgm:prSet presAssocID="{E8B5F4E8-653C-4F35-866E-8BC373E25340}" presName="parTx" presStyleLbl="revTx" presStyleIdx="4" presStyleCnt="6">
        <dgm:presLayoutVars>
          <dgm:chMax val="0"/>
          <dgm:chPref val="0"/>
        </dgm:presLayoutVars>
      </dgm:prSet>
      <dgm:spPr/>
    </dgm:pt>
    <dgm:pt modelId="{ECE3CD16-7C93-4346-A7D7-6DC1702FB25F}" type="pres">
      <dgm:prSet presAssocID="{E8B5F4E8-653C-4F35-866E-8BC373E25340}" presName="txSpace" presStyleCnt="0"/>
      <dgm:spPr/>
    </dgm:pt>
    <dgm:pt modelId="{001E8E8B-8B4A-49E1-AF61-793BE830778B}" type="pres">
      <dgm:prSet presAssocID="{E8B5F4E8-653C-4F35-866E-8BC373E25340}" presName="desTx" presStyleLbl="revTx" presStyleIdx="5" presStyleCnt="6">
        <dgm:presLayoutVars/>
      </dgm:prSet>
      <dgm:spPr/>
    </dgm:pt>
  </dgm:ptLst>
  <dgm:cxnLst>
    <dgm:cxn modelId="{66F68C08-2802-4BC7-9B2A-168ECE0EF1AB}" srcId="{E8B5F4E8-653C-4F35-866E-8BC373E25340}" destId="{688CB8FA-6E1D-44B2-819B-4F8496744F2F}" srcOrd="0" destOrd="0" parTransId="{AB25A287-C130-45D8-8251-9BC4546AD5C2}" sibTransId="{77BB93DE-EF6A-4BFF-99BD-697F604035C0}"/>
    <dgm:cxn modelId="{779EBB08-3D8B-4F55-A678-DEFF9FD23DEE}" type="presOf" srcId="{CC4F2F41-91A4-45CC-9705-ED7CD868323B}" destId="{001E8E8B-8B4A-49E1-AF61-793BE830778B}" srcOrd="0" destOrd="1" presId="urn:microsoft.com/office/officeart/2018/2/layout/IconLabelDescriptionList"/>
    <dgm:cxn modelId="{13B45D0E-DD9D-410B-8973-A475627D42F7}" type="presOf" srcId="{E8B5F4E8-653C-4F35-866E-8BC373E25340}" destId="{A5F3825C-5A33-403C-B49F-31D618EFFFDC}" srcOrd="0" destOrd="0" presId="urn:microsoft.com/office/officeart/2018/2/layout/IconLabelDescriptionList"/>
    <dgm:cxn modelId="{DD6D4F2B-E9EB-4EF6-B203-5441384BF56E}" srcId="{5EEA329A-529B-476A-9CF2-79A2C458E57D}" destId="{E8B5F4E8-653C-4F35-866E-8BC373E25340}" srcOrd="2" destOrd="0" parTransId="{B46CCB39-465C-4AF4-833C-6341B96B6A20}" sibTransId="{601ACBEF-BDF0-483E-8F49-6B5BE58C1C28}"/>
    <dgm:cxn modelId="{C8299C4F-3583-41A1-83B0-738A80A8001B}" type="presOf" srcId="{9F49E5ED-B96B-434E-BAB7-C7E2507DFB74}" destId="{001E8E8B-8B4A-49E1-AF61-793BE830778B}" srcOrd="0" destOrd="2" presId="urn:microsoft.com/office/officeart/2018/2/layout/IconLabelDescriptionList"/>
    <dgm:cxn modelId="{EF2F2E72-6902-4428-8D80-1DF1B4DA6500}" srcId="{C87198F2-D1F2-4685-9B6E-C5D9D2362737}" destId="{8B0063DA-AD5A-4A44-B6ED-7816795CF564}" srcOrd="0" destOrd="0" parTransId="{4EC10FDD-3800-4371-A673-6AA72FB760E2}" sibTransId="{A832A96E-6AFC-411F-BA00-FA2E095D4EA5}"/>
    <dgm:cxn modelId="{660ED152-4A4E-461E-9DB3-4186B4F53F65}" srcId="{E8B5F4E8-653C-4F35-866E-8BC373E25340}" destId="{9F49E5ED-B96B-434E-BAB7-C7E2507DFB74}" srcOrd="2" destOrd="0" parTransId="{C1BB07CF-FA51-421D-95FE-DD794A7EC78F}" sibTransId="{9FB14960-A954-4649-9B19-F8E629104996}"/>
    <dgm:cxn modelId="{5D011C53-794E-4D97-BBA7-80121936D051}" srcId="{05525A8F-7410-4EE1-9611-793C6A4E54BD}" destId="{56B816AA-8BA4-40E5-A375-18ED087CE482}" srcOrd="0" destOrd="0" parTransId="{BBB1466E-E131-4F2A-8B71-F5623AACA8C5}" sibTransId="{4E026941-7BB2-4734-AC09-0E1843F14DC7}"/>
    <dgm:cxn modelId="{201EE673-13CC-40D7-8251-0635F74ECF49}" type="presOf" srcId="{0B2CCC87-51FC-4C93-9E21-6EB73967A919}" destId="{3D9E8BC7-9B10-4913-835A-AFC6AA15874B}" srcOrd="0" destOrd="1" presId="urn:microsoft.com/office/officeart/2018/2/layout/IconLabelDescriptionList"/>
    <dgm:cxn modelId="{DCFE2A56-45A8-4844-B904-BFA5E26F6C52}" srcId="{E8B5F4E8-653C-4F35-866E-8BC373E25340}" destId="{CC4F2F41-91A4-45CC-9705-ED7CD868323B}" srcOrd="1" destOrd="0" parTransId="{2E03D447-321E-442F-8C12-F1A27401BFCF}" sibTransId="{DBA6C903-479F-4A42-8C43-6C5F4B91FFD3}"/>
    <dgm:cxn modelId="{E347997D-B105-4199-A9D6-4FF4E7C43B97}" type="presOf" srcId="{C87198F2-D1F2-4685-9B6E-C5D9D2362737}" destId="{82AC0453-B5B5-434C-97C2-FC30C90449A2}" srcOrd="0" destOrd="0" presId="urn:microsoft.com/office/officeart/2018/2/layout/IconLabelDescriptionList"/>
    <dgm:cxn modelId="{AA94CD86-F299-406A-B9F4-D05945368438}" srcId="{5EEA329A-529B-476A-9CF2-79A2C458E57D}" destId="{05525A8F-7410-4EE1-9611-793C6A4E54BD}" srcOrd="1" destOrd="0" parTransId="{70B78BFB-0F4E-425C-930C-6EAD17CFF0D7}" sibTransId="{1695E53E-0506-48B3-9E7D-9D632503AF21}"/>
    <dgm:cxn modelId="{FD013D9B-F95A-4F8E-81DB-3DBEF851688D}" type="presOf" srcId="{05525A8F-7410-4EE1-9611-793C6A4E54BD}" destId="{F562842B-DCD8-49E8-A6D6-2C7C4960374E}" srcOrd="0" destOrd="0" presId="urn:microsoft.com/office/officeart/2018/2/layout/IconLabelDescriptionList"/>
    <dgm:cxn modelId="{8C4CB5A2-2D9C-4F00-A0B2-AF59670E63AD}" srcId="{5EEA329A-529B-476A-9CF2-79A2C458E57D}" destId="{C87198F2-D1F2-4685-9B6E-C5D9D2362737}" srcOrd="0" destOrd="0" parTransId="{B4C4B3CF-6ED5-4C0C-880E-60F75876C103}" sibTransId="{8E2ABD1F-D391-4C0B-9C25-92E1B05F5458}"/>
    <dgm:cxn modelId="{C0442BB4-5BA7-4266-9EF0-63DF64713D78}" type="presOf" srcId="{688CB8FA-6E1D-44B2-819B-4F8496744F2F}" destId="{001E8E8B-8B4A-49E1-AF61-793BE830778B}" srcOrd="0" destOrd="0" presId="urn:microsoft.com/office/officeart/2018/2/layout/IconLabelDescriptionList"/>
    <dgm:cxn modelId="{45F75DC5-9735-498F-A0E1-3CC7520D397D}" srcId="{05525A8F-7410-4EE1-9611-793C6A4E54BD}" destId="{0B2CCC87-51FC-4C93-9E21-6EB73967A919}" srcOrd="1" destOrd="0" parTransId="{95BA209F-359D-462D-9F8A-0CF06461D27E}" sibTransId="{98BEBB2A-5C46-47CF-8E2B-B9152106E771}"/>
    <dgm:cxn modelId="{2484E9CD-806F-49FA-AA02-420EA94EFDD9}" type="presOf" srcId="{8B0063DA-AD5A-4A44-B6ED-7816795CF564}" destId="{3ABD67C8-4521-426C-9873-E0EF702848C5}" srcOrd="0" destOrd="0" presId="urn:microsoft.com/office/officeart/2018/2/layout/IconLabelDescriptionList"/>
    <dgm:cxn modelId="{CDC1E9D8-AAC5-4A77-BFAE-03B4B1E2BF0A}" type="presOf" srcId="{56B816AA-8BA4-40E5-A375-18ED087CE482}" destId="{3D9E8BC7-9B10-4913-835A-AFC6AA15874B}" srcOrd="0" destOrd="0" presId="urn:microsoft.com/office/officeart/2018/2/layout/IconLabelDescriptionList"/>
    <dgm:cxn modelId="{EEF9A1E7-D853-4395-BD0E-12789EEFE13F}" type="presOf" srcId="{5EEA329A-529B-476A-9CF2-79A2C458E57D}" destId="{2B8EBB4E-66B8-45AE-8B4B-CEEC1598638E}" srcOrd="0" destOrd="0" presId="urn:microsoft.com/office/officeart/2018/2/layout/IconLabelDescriptionList"/>
    <dgm:cxn modelId="{263231EF-5AE7-43B0-A901-41CC64A55CD6}" type="presOf" srcId="{A0FD5879-3A67-4DBD-8747-8465F3F3CA2A}" destId="{3D9E8BC7-9B10-4913-835A-AFC6AA15874B}" srcOrd="0" destOrd="2" presId="urn:microsoft.com/office/officeart/2018/2/layout/IconLabelDescriptionList"/>
    <dgm:cxn modelId="{FBC3CCEF-759B-4BF4-B7B8-EAB20BA7CAD1}" srcId="{05525A8F-7410-4EE1-9611-793C6A4E54BD}" destId="{A0FD5879-3A67-4DBD-8747-8465F3F3CA2A}" srcOrd="2" destOrd="0" parTransId="{006E565F-59E7-44C8-8A79-E093243C1E7F}" sibTransId="{2F37BF77-21BA-4D63-B618-E0E63FD4A630}"/>
    <dgm:cxn modelId="{51AB5D43-40B6-4F26-B956-F331F1F363E1}" type="presParOf" srcId="{2B8EBB4E-66B8-45AE-8B4B-CEEC1598638E}" destId="{DC1C82F6-7458-4B07-82EA-F4D53DEB470E}" srcOrd="0" destOrd="0" presId="urn:microsoft.com/office/officeart/2018/2/layout/IconLabelDescriptionList"/>
    <dgm:cxn modelId="{3BD31129-F052-4FCE-A654-6603BDB4DDB5}" type="presParOf" srcId="{DC1C82F6-7458-4B07-82EA-F4D53DEB470E}" destId="{90D72E35-84D3-4663-9E85-560AE76EDA14}" srcOrd="0" destOrd="0" presId="urn:microsoft.com/office/officeart/2018/2/layout/IconLabelDescriptionList"/>
    <dgm:cxn modelId="{DC8D5D03-FAD9-4C51-8E5D-F7B9749FDAC5}" type="presParOf" srcId="{DC1C82F6-7458-4B07-82EA-F4D53DEB470E}" destId="{A8A34DB9-0187-4ED6-BE6C-A727D063D0B3}" srcOrd="1" destOrd="0" presId="urn:microsoft.com/office/officeart/2018/2/layout/IconLabelDescriptionList"/>
    <dgm:cxn modelId="{AD409C7E-007F-4A2F-A300-9727464C0E52}" type="presParOf" srcId="{DC1C82F6-7458-4B07-82EA-F4D53DEB470E}" destId="{82AC0453-B5B5-434C-97C2-FC30C90449A2}" srcOrd="2" destOrd="0" presId="urn:microsoft.com/office/officeart/2018/2/layout/IconLabelDescriptionList"/>
    <dgm:cxn modelId="{520D58F1-5FED-42FD-8848-CA5B3B830DE7}" type="presParOf" srcId="{DC1C82F6-7458-4B07-82EA-F4D53DEB470E}" destId="{C4485FCD-B339-46CC-996B-790CA7D161B2}" srcOrd="3" destOrd="0" presId="urn:microsoft.com/office/officeart/2018/2/layout/IconLabelDescriptionList"/>
    <dgm:cxn modelId="{64128666-B223-46BD-82DB-5B5E1B8A3426}" type="presParOf" srcId="{DC1C82F6-7458-4B07-82EA-F4D53DEB470E}" destId="{3ABD67C8-4521-426C-9873-E0EF702848C5}" srcOrd="4" destOrd="0" presId="urn:microsoft.com/office/officeart/2018/2/layout/IconLabelDescriptionList"/>
    <dgm:cxn modelId="{8717B2C9-B18E-4A57-83F9-9BC9D456E057}" type="presParOf" srcId="{2B8EBB4E-66B8-45AE-8B4B-CEEC1598638E}" destId="{2AD855FF-4856-4DEB-BC5F-8CEA7EEEBF53}" srcOrd="1" destOrd="0" presId="urn:microsoft.com/office/officeart/2018/2/layout/IconLabelDescriptionList"/>
    <dgm:cxn modelId="{40CCD5D3-0008-47B4-8EEF-1ABDBF24279D}" type="presParOf" srcId="{2B8EBB4E-66B8-45AE-8B4B-CEEC1598638E}" destId="{BFF525D5-7EEC-4213-BAEC-0F90FAB0BD10}" srcOrd="2" destOrd="0" presId="urn:microsoft.com/office/officeart/2018/2/layout/IconLabelDescriptionList"/>
    <dgm:cxn modelId="{226601DE-2D59-4425-9C62-7E60B74F9FE6}" type="presParOf" srcId="{BFF525D5-7EEC-4213-BAEC-0F90FAB0BD10}" destId="{CA46CDB0-2066-4040-81E7-46B75DD3CA49}" srcOrd="0" destOrd="0" presId="urn:microsoft.com/office/officeart/2018/2/layout/IconLabelDescriptionList"/>
    <dgm:cxn modelId="{5BA8590B-ACCD-4CD5-A2D6-7F5EF99256A0}" type="presParOf" srcId="{BFF525D5-7EEC-4213-BAEC-0F90FAB0BD10}" destId="{CE65BC8D-0C04-4A52-9022-4DFFE5A9ACC9}" srcOrd="1" destOrd="0" presId="urn:microsoft.com/office/officeart/2018/2/layout/IconLabelDescriptionList"/>
    <dgm:cxn modelId="{4F32ACC5-7491-46DE-8025-2A91905D60C3}" type="presParOf" srcId="{BFF525D5-7EEC-4213-BAEC-0F90FAB0BD10}" destId="{F562842B-DCD8-49E8-A6D6-2C7C4960374E}" srcOrd="2" destOrd="0" presId="urn:microsoft.com/office/officeart/2018/2/layout/IconLabelDescriptionList"/>
    <dgm:cxn modelId="{1D58372F-987A-4FAB-A2DC-C80B9A65CE87}" type="presParOf" srcId="{BFF525D5-7EEC-4213-BAEC-0F90FAB0BD10}" destId="{485A152F-43E3-4CD8-87F4-D6E01CD8CBC6}" srcOrd="3" destOrd="0" presId="urn:microsoft.com/office/officeart/2018/2/layout/IconLabelDescriptionList"/>
    <dgm:cxn modelId="{41C16FCA-7EFB-4692-9E5C-0D13BC268B45}" type="presParOf" srcId="{BFF525D5-7EEC-4213-BAEC-0F90FAB0BD10}" destId="{3D9E8BC7-9B10-4913-835A-AFC6AA15874B}" srcOrd="4" destOrd="0" presId="urn:microsoft.com/office/officeart/2018/2/layout/IconLabelDescriptionList"/>
    <dgm:cxn modelId="{C8BD7FAD-380F-4A92-B40E-86752271464E}" type="presParOf" srcId="{2B8EBB4E-66B8-45AE-8B4B-CEEC1598638E}" destId="{B0BEF973-0C92-420B-AEF5-8D68BEC2EF7D}" srcOrd="3" destOrd="0" presId="urn:microsoft.com/office/officeart/2018/2/layout/IconLabelDescriptionList"/>
    <dgm:cxn modelId="{A25D28C4-FBD3-4DC5-9570-EB1B3CD122CE}" type="presParOf" srcId="{2B8EBB4E-66B8-45AE-8B4B-CEEC1598638E}" destId="{D667D832-16C8-4D3C-883A-4DA700C90942}" srcOrd="4" destOrd="0" presId="urn:microsoft.com/office/officeart/2018/2/layout/IconLabelDescriptionList"/>
    <dgm:cxn modelId="{F27E117B-9BD7-4D89-B0E2-7EA6647EF5E0}" type="presParOf" srcId="{D667D832-16C8-4D3C-883A-4DA700C90942}" destId="{42946793-9B30-4C43-A453-6DF12D26981D}" srcOrd="0" destOrd="0" presId="urn:microsoft.com/office/officeart/2018/2/layout/IconLabelDescriptionList"/>
    <dgm:cxn modelId="{DAE1C682-30B3-4724-853B-B998CF844E80}" type="presParOf" srcId="{D667D832-16C8-4D3C-883A-4DA700C90942}" destId="{12B3B31B-AD67-462B-9AC5-F4754C6B266C}" srcOrd="1" destOrd="0" presId="urn:microsoft.com/office/officeart/2018/2/layout/IconLabelDescriptionList"/>
    <dgm:cxn modelId="{D15B8D39-F4B2-443D-B02F-FD5B8E1A531F}" type="presParOf" srcId="{D667D832-16C8-4D3C-883A-4DA700C90942}" destId="{A5F3825C-5A33-403C-B49F-31D618EFFFDC}" srcOrd="2" destOrd="0" presId="urn:microsoft.com/office/officeart/2018/2/layout/IconLabelDescriptionList"/>
    <dgm:cxn modelId="{61071573-E40A-4356-A2B0-9F954BACC45A}" type="presParOf" srcId="{D667D832-16C8-4D3C-883A-4DA700C90942}" destId="{ECE3CD16-7C93-4346-A7D7-6DC1702FB25F}" srcOrd="3" destOrd="0" presId="urn:microsoft.com/office/officeart/2018/2/layout/IconLabelDescriptionList"/>
    <dgm:cxn modelId="{821099B1-511F-48C5-853D-AFD8097EA6EC}" type="presParOf" srcId="{D667D832-16C8-4D3C-883A-4DA700C90942}" destId="{001E8E8B-8B4A-49E1-AF61-793BE830778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F33DE0-8B86-426D-9171-A4B957B9CED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277A811-784C-465A-9CBF-FBA9FB541147}">
      <dgm:prSet/>
      <dgm:spPr/>
      <dgm:t>
        <a:bodyPr/>
        <a:lstStyle/>
        <a:p>
          <a:pPr>
            <a:lnSpc>
              <a:spcPct val="100000"/>
            </a:lnSpc>
            <a:defRPr b="1"/>
          </a:pPr>
          <a:r>
            <a:rPr lang="en-US" b="1" i="0"/>
            <a:t>Description</a:t>
          </a:r>
          <a:r>
            <a:rPr lang="en-US" b="0" i="0"/>
            <a:t>:</a:t>
          </a:r>
          <a:endParaRPr lang="en-US"/>
        </a:p>
      </dgm:t>
    </dgm:pt>
    <dgm:pt modelId="{9472E140-1B10-4BE4-A6C0-FCAC839325E9}" type="parTrans" cxnId="{314B0EBA-7117-42AB-A674-75816EB58C37}">
      <dgm:prSet/>
      <dgm:spPr/>
      <dgm:t>
        <a:bodyPr/>
        <a:lstStyle/>
        <a:p>
          <a:endParaRPr lang="en-US"/>
        </a:p>
      </dgm:t>
    </dgm:pt>
    <dgm:pt modelId="{CAAB1CF7-3243-42FD-8AB8-E9FD671D4E5C}" type="sibTrans" cxnId="{314B0EBA-7117-42AB-A674-75816EB58C37}">
      <dgm:prSet/>
      <dgm:spPr/>
      <dgm:t>
        <a:bodyPr/>
        <a:lstStyle/>
        <a:p>
          <a:endParaRPr lang="en-US"/>
        </a:p>
      </dgm:t>
    </dgm:pt>
    <dgm:pt modelId="{3AEC15DF-B74B-4C67-AE8B-7F5A3BFD99E4}">
      <dgm:prSet/>
      <dgm:spPr/>
      <dgm:t>
        <a:bodyPr/>
        <a:lstStyle/>
        <a:p>
          <a:pPr>
            <a:lnSpc>
              <a:spcPct val="100000"/>
            </a:lnSpc>
            <a:defRPr b="1"/>
          </a:pPr>
          <a:r>
            <a:rPr lang="en-US" b="1" i="0"/>
            <a:t>Features</a:t>
          </a:r>
          <a:r>
            <a:rPr lang="en-US" b="0" i="0"/>
            <a:t>:</a:t>
          </a:r>
          <a:endParaRPr lang="en-US"/>
        </a:p>
      </dgm:t>
    </dgm:pt>
    <dgm:pt modelId="{0D06AC42-DFC7-4F0E-B8B7-1D3E654663AC}" type="parTrans" cxnId="{6401D420-8750-42C9-8CEA-D12F688F3D94}">
      <dgm:prSet/>
      <dgm:spPr/>
      <dgm:t>
        <a:bodyPr/>
        <a:lstStyle/>
        <a:p>
          <a:endParaRPr lang="en-US"/>
        </a:p>
      </dgm:t>
    </dgm:pt>
    <dgm:pt modelId="{0EF4E28C-7FBB-45AD-9BBE-36381A1C7FA7}" type="sibTrans" cxnId="{6401D420-8750-42C9-8CEA-D12F688F3D94}">
      <dgm:prSet/>
      <dgm:spPr/>
      <dgm:t>
        <a:bodyPr/>
        <a:lstStyle/>
        <a:p>
          <a:endParaRPr lang="en-US"/>
        </a:p>
      </dgm:t>
    </dgm:pt>
    <dgm:pt modelId="{A22AA342-D7CF-4F8B-A429-DFC75C12689A}">
      <dgm:prSet/>
      <dgm:spPr/>
      <dgm:t>
        <a:bodyPr/>
        <a:lstStyle/>
        <a:p>
          <a:pPr>
            <a:lnSpc>
              <a:spcPct val="100000"/>
            </a:lnSpc>
          </a:pPr>
          <a:r>
            <a:rPr lang="en-US" b="1" i="0" dirty="0"/>
            <a:t>Collaborative Training</a:t>
          </a:r>
          <a:r>
            <a:rPr lang="en-US" b="0" i="0" dirty="0"/>
            <a:t>: Harness the power of collective intelligence.</a:t>
          </a:r>
          <a:endParaRPr lang="en-US" dirty="0"/>
        </a:p>
      </dgm:t>
    </dgm:pt>
    <dgm:pt modelId="{15242D5C-9371-44D7-A1BB-A54E008DC481}" type="parTrans" cxnId="{7AD164FF-877A-49D7-A163-F68B9884133F}">
      <dgm:prSet/>
      <dgm:spPr/>
      <dgm:t>
        <a:bodyPr/>
        <a:lstStyle/>
        <a:p>
          <a:endParaRPr lang="en-US"/>
        </a:p>
      </dgm:t>
    </dgm:pt>
    <dgm:pt modelId="{21D894C4-69D6-4CBB-873E-D5BE0115A172}" type="sibTrans" cxnId="{7AD164FF-877A-49D7-A163-F68B9884133F}">
      <dgm:prSet/>
      <dgm:spPr/>
      <dgm:t>
        <a:bodyPr/>
        <a:lstStyle/>
        <a:p>
          <a:endParaRPr lang="en-US"/>
        </a:p>
      </dgm:t>
    </dgm:pt>
    <dgm:pt modelId="{0268D07C-BCDE-49B0-91F7-4628C419E576}">
      <dgm:prSet/>
      <dgm:spPr/>
      <dgm:t>
        <a:bodyPr/>
        <a:lstStyle/>
        <a:p>
          <a:pPr>
            <a:lnSpc>
              <a:spcPct val="100000"/>
            </a:lnSpc>
          </a:pPr>
          <a:r>
            <a:rPr lang="en-US" b="1" i="0" dirty="0"/>
            <a:t>Federated Learning</a:t>
          </a:r>
          <a:r>
            <a:rPr lang="en-US" b="0" i="0" dirty="0"/>
            <a:t>: Train models without compromising data security.</a:t>
          </a:r>
          <a:endParaRPr lang="en-US" dirty="0"/>
        </a:p>
      </dgm:t>
    </dgm:pt>
    <dgm:pt modelId="{8F0CE54B-D501-41DA-9B41-C07A9C4DD3C5}" type="parTrans" cxnId="{72EFD787-F18F-42E0-98F6-E755E2CA7494}">
      <dgm:prSet/>
      <dgm:spPr/>
      <dgm:t>
        <a:bodyPr/>
        <a:lstStyle/>
        <a:p>
          <a:endParaRPr lang="en-US"/>
        </a:p>
      </dgm:t>
    </dgm:pt>
    <dgm:pt modelId="{6BBFCE1D-53AC-44B6-AFC9-22828AB20DF8}" type="sibTrans" cxnId="{72EFD787-F18F-42E0-98F6-E755E2CA7494}">
      <dgm:prSet/>
      <dgm:spPr/>
      <dgm:t>
        <a:bodyPr/>
        <a:lstStyle/>
        <a:p>
          <a:endParaRPr lang="en-US"/>
        </a:p>
      </dgm:t>
    </dgm:pt>
    <dgm:pt modelId="{0C5E74D3-C3FF-4B8D-93AF-7A9A0936EAC5}">
      <dgm:prSet/>
      <dgm:spPr/>
      <dgm:t>
        <a:bodyPr/>
        <a:lstStyle/>
        <a:p>
          <a:pPr>
            <a:lnSpc>
              <a:spcPct val="100000"/>
            </a:lnSpc>
          </a:pPr>
          <a:r>
            <a:rPr lang="en-US" b="1" i="0" dirty="0"/>
            <a:t>Model Marketplace</a:t>
          </a:r>
          <a:r>
            <a:rPr lang="en-US" b="0" i="0" dirty="0"/>
            <a:t>: Share or monetize your AI innovations.</a:t>
          </a:r>
          <a:endParaRPr lang="en-US" dirty="0"/>
        </a:p>
      </dgm:t>
    </dgm:pt>
    <dgm:pt modelId="{A8DEBD38-6AB1-4F88-9DAB-6A900E0F39B8}" type="parTrans" cxnId="{9716E1EC-D8C6-4AD2-9803-E80748A9DBE7}">
      <dgm:prSet/>
      <dgm:spPr/>
      <dgm:t>
        <a:bodyPr/>
        <a:lstStyle/>
        <a:p>
          <a:endParaRPr lang="en-US"/>
        </a:p>
      </dgm:t>
    </dgm:pt>
    <dgm:pt modelId="{613865D0-8563-43B2-BABE-E29886888C89}" type="sibTrans" cxnId="{9716E1EC-D8C6-4AD2-9803-E80748A9DBE7}">
      <dgm:prSet/>
      <dgm:spPr/>
      <dgm:t>
        <a:bodyPr/>
        <a:lstStyle/>
        <a:p>
          <a:endParaRPr lang="en-US"/>
        </a:p>
      </dgm:t>
    </dgm:pt>
    <dgm:pt modelId="{18B4F796-EC1F-4160-9FB3-D176A4C95455}">
      <dgm:prSet/>
      <dgm:spPr/>
      <dgm:t>
        <a:bodyPr/>
        <a:lstStyle/>
        <a:p>
          <a:pPr>
            <a:lnSpc>
              <a:spcPct val="100000"/>
            </a:lnSpc>
          </a:pPr>
          <a:r>
            <a:rPr lang="en-US" b="1" i="0" dirty="0"/>
            <a:t>Analytics</a:t>
          </a:r>
          <a:r>
            <a:rPr lang="en-US" b="0" i="0" dirty="0"/>
            <a:t>: Monitor AI performance in real-time.</a:t>
          </a:r>
          <a:endParaRPr lang="en-US" dirty="0"/>
        </a:p>
      </dgm:t>
    </dgm:pt>
    <dgm:pt modelId="{14CA8A31-C15D-45FA-B71C-04AB4CB170EE}" type="parTrans" cxnId="{A2B930B4-8C64-4D9E-9DDE-CEB76B9B2AF4}">
      <dgm:prSet/>
      <dgm:spPr/>
      <dgm:t>
        <a:bodyPr/>
        <a:lstStyle/>
        <a:p>
          <a:endParaRPr lang="en-US"/>
        </a:p>
      </dgm:t>
    </dgm:pt>
    <dgm:pt modelId="{E167201F-4FF8-4632-BE56-40A31F2274E8}" type="sibTrans" cxnId="{A2B930B4-8C64-4D9E-9DDE-CEB76B9B2AF4}">
      <dgm:prSet/>
      <dgm:spPr/>
      <dgm:t>
        <a:bodyPr/>
        <a:lstStyle/>
        <a:p>
          <a:endParaRPr lang="en-US"/>
        </a:p>
      </dgm:t>
    </dgm:pt>
    <dgm:pt modelId="{387145B3-D180-4879-A7A1-AC0FA276B565}">
      <dgm:prSet/>
      <dgm:spPr/>
      <dgm:t>
        <a:bodyPr/>
        <a:lstStyle/>
        <a:p>
          <a:pPr>
            <a:lnSpc>
              <a:spcPct val="100000"/>
            </a:lnSpc>
            <a:defRPr b="1"/>
          </a:pPr>
          <a:r>
            <a:rPr lang="en-US" b="1" i="0"/>
            <a:t>Advantages of GevetiML</a:t>
          </a:r>
          <a:r>
            <a:rPr lang="en-US" b="0" i="0"/>
            <a:t>:</a:t>
          </a:r>
          <a:endParaRPr lang="en-US"/>
        </a:p>
      </dgm:t>
    </dgm:pt>
    <dgm:pt modelId="{37CE2772-E7DC-4B12-9C28-133B10EF67AC}" type="parTrans" cxnId="{76E81E0F-533B-4051-B138-16A9C01E0A0E}">
      <dgm:prSet/>
      <dgm:spPr/>
      <dgm:t>
        <a:bodyPr/>
        <a:lstStyle/>
        <a:p>
          <a:endParaRPr lang="en-US"/>
        </a:p>
      </dgm:t>
    </dgm:pt>
    <dgm:pt modelId="{5C41E492-C66F-4271-A826-57307FE297F9}" type="sibTrans" cxnId="{76E81E0F-533B-4051-B138-16A9C01E0A0E}">
      <dgm:prSet/>
      <dgm:spPr/>
      <dgm:t>
        <a:bodyPr/>
        <a:lstStyle/>
        <a:p>
          <a:endParaRPr lang="en-US"/>
        </a:p>
      </dgm:t>
    </dgm:pt>
    <dgm:pt modelId="{C7987A5C-6909-4F47-AEDD-4E4E413955B3}">
      <dgm:prSet/>
      <dgm:spPr/>
      <dgm:t>
        <a:bodyPr/>
        <a:lstStyle/>
        <a:p>
          <a:pPr>
            <a:lnSpc>
              <a:spcPct val="100000"/>
            </a:lnSpc>
          </a:pPr>
          <a:r>
            <a:rPr lang="en-US" b="0" i="0" dirty="0"/>
            <a:t>Facilitates decentralized AI development, avoiding data centralization risks.</a:t>
          </a:r>
          <a:endParaRPr lang="en-US" dirty="0"/>
        </a:p>
      </dgm:t>
    </dgm:pt>
    <dgm:pt modelId="{62A9D841-86AC-45B0-A841-047E29B53F09}" type="parTrans" cxnId="{8D24461B-ECDF-410E-979F-5E052D4D66EE}">
      <dgm:prSet/>
      <dgm:spPr/>
      <dgm:t>
        <a:bodyPr/>
        <a:lstStyle/>
        <a:p>
          <a:endParaRPr lang="en-US"/>
        </a:p>
      </dgm:t>
    </dgm:pt>
    <dgm:pt modelId="{DDDD36B0-B69F-4E74-917B-AF97876FECAB}" type="sibTrans" cxnId="{8D24461B-ECDF-410E-979F-5E052D4D66EE}">
      <dgm:prSet/>
      <dgm:spPr/>
      <dgm:t>
        <a:bodyPr/>
        <a:lstStyle/>
        <a:p>
          <a:endParaRPr lang="en-US"/>
        </a:p>
      </dgm:t>
    </dgm:pt>
    <dgm:pt modelId="{71F37590-AF23-4230-9C9B-A6F974CB71FF}">
      <dgm:prSet/>
      <dgm:spPr/>
      <dgm:t>
        <a:bodyPr/>
        <a:lstStyle/>
        <a:p>
          <a:pPr>
            <a:lnSpc>
              <a:spcPct val="100000"/>
            </a:lnSpc>
          </a:pPr>
          <a:r>
            <a:rPr lang="en-US" b="0" i="0" dirty="0"/>
            <a:t>Encourages a community-driven approach to AI problem-solving.</a:t>
          </a:r>
          <a:endParaRPr lang="en-US" dirty="0"/>
        </a:p>
      </dgm:t>
    </dgm:pt>
    <dgm:pt modelId="{A09AB067-4CE0-4137-9924-DBA149252002}" type="parTrans" cxnId="{637BAE5C-84B6-4F7A-98ED-AD1D1FE9CB12}">
      <dgm:prSet/>
      <dgm:spPr/>
      <dgm:t>
        <a:bodyPr/>
        <a:lstStyle/>
        <a:p>
          <a:endParaRPr lang="en-US"/>
        </a:p>
      </dgm:t>
    </dgm:pt>
    <dgm:pt modelId="{882CD37E-2FEC-4D8C-89FA-2A4386DC0B06}" type="sibTrans" cxnId="{637BAE5C-84B6-4F7A-98ED-AD1D1FE9CB12}">
      <dgm:prSet/>
      <dgm:spPr/>
      <dgm:t>
        <a:bodyPr/>
        <a:lstStyle/>
        <a:p>
          <a:endParaRPr lang="en-US"/>
        </a:p>
      </dgm:t>
    </dgm:pt>
    <dgm:pt modelId="{9CA62481-9ECB-4296-933A-7672D0F45332}">
      <dgm:prSet/>
      <dgm:spPr/>
      <dgm:t>
        <a:bodyPr/>
        <a:lstStyle/>
        <a:p>
          <a:pPr>
            <a:lnSpc>
              <a:spcPct val="100000"/>
            </a:lnSpc>
          </a:pPr>
          <a:r>
            <a:rPr lang="en-US" b="0" i="0" dirty="0"/>
            <a:t>Generates revenue through a marketplace and custom AI services.</a:t>
          </a:r>
          <a:endParaRPr lang="en-US" dirty="0"/>
        </a:p>
      </dgm:t>
    </dgm:pt>
    <dgm:pt modelId="{7996AA2D-088C-4AB1-BCB7-F759B66DCCE6}" type="parTrans" cxnId="{FD661562-1BFE-40FB-A8C3-2A9E7A8BB2A8}">
      <dgm:prSet/>
      <dgm:spPr/>
      <dgm:t>
        <a:bodyPr/>
        <a:lstStyle/>
        <a:p>
          <a:endParaRPr lang="en-US"/>
        </a:p>
      </dgm:t>
    </dgm:pt>
    <dgm:pt modelId="{8C5F605F-BFAD-4B93-88F1-84D7CA5EA050}" type="sibTrans" cxnId="{FD661562-1BFE-40FB-A8C3-2A9E7A8BB2A8}">
      <dgm:prSet/>
      <dgm:spPr/>
      <dgm:t>
        <a:bodyPr/>
        <a:lstStyle/>
        <a:p>
          <a:endParaRPr lang="en-US"/>
        </a:p>
      </dgm:t>
    </dgm:pt>
    <dgm:pt modelId="{1186AB40-3827-4F53-BA93-5FCDFBA6D753}">
      <dgm:prSet/>
      <dgm:spPr/>
      <dgm:t>
        <a:bodyPr/>
        <a:lstStyle/>
        <a:p>
          <a:pPr>
            <a:lnSpc>
              <a:spcPct val="100000"/>
            </a:lnSpc>
          </a:pPr>
          <a:r>
            <a:rPr lang="en-US" b="0" i="0"/>
            <a:t>GevetiML </a:t>
          </a:r>
          <a:r>
            <a:rPr lang="en-US" b="0" i="0" dirty="0"/>
            <a:t>is a cutting-edge platform that enables the collaborative training of AI models across decentralized networks, fostering innovation while protecting data privacy.</a:t>
          </a:r>
          <a:endParaRPr lang="en-US" dirty="0"/>
        </a:p>
      </dgm:t>
    </dgm:pt>
    <dgm:pt modelId="{A80C371C-93B6-4C71-A2EC-A70F2E2B4CF4}" type="parTrans" cxnId="{4C4DE49C-A941-4329-9F50-233C6F834438}">
      <dgm:prSet/>
      <dgm:spPr/>
      <dgm:t>
        <a:bodyPr/>
        <a:lstStyle/>
        <a:p>
          <a:endParaRPr lang="en-US"/>
        </a:p>
      </dgm:t>
    </dgm:pt>
    <dgm:pt modelId="{9B8C9E9A-60A9-4093-80EE-A1FA430B666A}" type="sibTrans" cxnId="{4C4DE49C-A941-4329-9F50-233C6F834438}">
      <dgm:prSet/>
      <dgm:spPr/>
      <dgm:t>
        <a:bodyPr/>
        <a:lstStyle/>
        <a:p>
          <a:endParaRPr lang="en-US"/>
        </a:p>
      </dgm:t>
    </dgm:pt>
    <dgm:pt modelId="{DF8EC05E-DE62-4E89-B608-82200DA28997}" type="pres">
      <dgm:prSet presAssocID="{BCF33DE0-8B86-426D-9171-A4B957B9CED3}" presName="root" presStyleCnt="0">
        <dgm:presLayoutVars>
          <dgm:dir/>
          <dgm:resizeHandles val="exact"/>
        </dgm:presLayoutVars>
      </dgm:prSet>
      <dgm:spPr/>
    </dgm:pt>
    <dgm:pt modelId="{E3199DAB-2667-4295-931B-8022229B666F}" type="pres">
      <dgm:prSet presAssocID="{F277A811-784C-465A-9CBF-FBA9FB541147}" presName="compNode" presStyleCnt="0"/>
      <dgm:spPr/>
    </dgm:pt>
    <dgm:pt modelId="{2D79C515-0791-4DA4-A3F2-19D1889F5E8E}" type="pres">
      <dgm:prSet presAssocID="{F277A811-784C-465A-9CBF-FBA9FB5411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78563839-869D-4A27-B47C-C54E4B85DD12}" type="pres">
      <dgm:prSet presAssocID="{F277A811-784C-465A-9CBF-FBA9FB541147}" presName="iconSpace" presStyleCnt="0"/>
      <dgm:spPr/>
    </dgm:pt>
    <dgm:pt modelId="{42E4A48D-BCDC-41CF-9791-1589235DFFFF}" type="pres">
      <dgm:prSet presAssocID="{F277A811-784C-465A-9CBF-FBA9FB541147}" presName="parTx" presStyleLbl="revTx" presStyleIdx="0" presStyleCnt="6">
        <dgm:presLayoutVars>
          <dgm:chMax val="0"/>
          <dgm:chPref val="0"/>
        </dgm:presLayoutVars>
      </dgm:prSet>
      <dgm:spPr/>
    </dgm:pt>
    <dgm:pt modelId="{C1FF4C9A-1C48-4F1F-9A30-7CD89ECCEEB6}" type="pres">
      <dgm:prSet presAssocID="{F277A811-784C-465A-9CBF-FBA9FB541147}" presName="txSpace" presStyleCnt="0"/>
      <dgm:spPr/>
    </dgm:pt>
    <dgm:pt modelId="{20227652-0C3B-445A-BDCB-F326D6A2DB7B}" type="pres">
      <dgm:prSet presAssocID="{F277A811-784C-465A-9CBF-FBA9FB541147}" presName="desTx" presStyleLbl="revTx" presStyleIdx="1" presStyleCnt="6">
        <dgm:presLayoutVars/>
      </dgm:prSet>
      <dgm:spPr/>
    </dgm:pt>
    <dgm:pt modelId="{8C29A237-90B3-4FF6-B2F7-B081967F0789}" type="pres">
      <dgm:prSet presAssocID="{CAAB1CF7-3243-42FD-8AB8-E9FD671D4E5C}" presName="sibTrans" presStyleCnt="0"/>
      <dgm:spPr/>
    </dgm:pt>
    <dgm:pt modelId="{495999EA-144D-4B1B-998E-BBEB188EE72B}" type="pres">
      <dgm:prSet presAssocID="{3AEC15DF-B74B-4C67-AE8B-7F5A3BFD99E4}" presName="compNode" presStyleCnt="0"/>
      <dgm:spPr/>
    </dgm:pt>
    <dgm:pt modelId="{314CD29C-6293-489C-BFFD-9E7AE5E5693E}" type="pres">
      <dgm:prSet presAssocID="{3AEC15DF-B74B-4C67-AE8B-7F5A3BFD99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AE091527-2FBF-4E18-97F5-ABA1A77C2C58}" type="pres">
      <dgm:prSet presAssocID="{3AEC15DF-B74B-4C67-AE8B-7F5A3BFD99E4}" presName="iconSpace" presStyleCnt="0"/>
      <dgm:spPr/>
    </dgm:pt>
    <dgm:pt modelId="{27BA6FAD-B024-43E1-8930-FCF49D28D592}" type="pres">
      <dgm:prSet presAssocID="{3AEC15DF-B74B-4C67-AE8B-7F5A3BFD99E4}" presName="parTx" presStyleLbl="revTx" presStyleIdx="2" presStyleCnt="6">
        <dgm:presLayoutVars>
          <dgm:chMax val="0"/>
          <dgm:chPref val="0"/>
        </dgm:presLayoutVars>
      </dgm:prSet>
      <dgm:spPr/>
    </dgm:pt>
    <dgm:pt modelId="{24852E1B-F221-49EE-B2E8-24A43F894573}" type="pres">
      <dgm:prSet presAssocID="{3AEC15DF-B74B-4C67-AE8B-7F5A3BFD99E4}" presName="txSpace" presStyleCnt="0"/>
      <dgm:spPr/>
    </dgm:pt>
    <dgm:pt modelId="{083DFA60-8832-4FEF-A5B8-2973BE53DD68}" type="pres">
      <dgm:prSet presAssocID="{3AEC15DF-B74B-4C67-AE8B-7F5A3BFD99E4}" presName="desTx" presStyleLbl="revTx" presStyleIdx="3" presStyleCnt="6">
        <dgm:presLayoutVars/>
      </dgm:prSet>
      <dgm:spPr/>
    </dgm:pt>
    <dgm:pt modelId="{E4343990-290E-43A2-92DD-B6F6486FAF39}" type="pres">
      <dgm:prSet presAssocID="{0EF4E28C-7FBB-45AD-9BBE-36381A1C7FA7}" presName="sibTrans" presStyleCnt="0"/>
      <dgm:spPr/>
    </dgm:pt>
    <dgm:pt modelId="{53248017-4C7F-4070-B162-30DAE1D3810B}" type="pres">
      <dgm:prSet presAssocID="{387145B3-D180-4879-A7A1-AC0FA276B565}" presName="compNode" presStyleCnt="0"/>
      <dgm:spPr/>
    </dgm:pt>
    <dgm:pt modelId="{8FD7D3E2-948F-44D6-82C8-C96F7822EE4D}" type="pres">
      <dgm:prSet presAssocID="{387145B3-D180-4879-A7A1-AC0FA276B5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E3093D8-D5E5-4A83-974D-09F0C12702BF}" type="pres">
      <dgm:prSet presAssocID="{387145B3-D180-4879-A7A1-AC0FA276B565}" presName="iconSpace" presStyleCnt="0"/>
      <dgm:spPr/>
    </dgm:pt>
    <dgm:pt modelId="{040D1127-D607-4AE7-A122-D2B79B72551F}" type="pres">
      <dgm:prSet presAssocID="{387145B3-D180-4879-A7A1-AC0FA276B565}" presName="parTx" presStyleLbl="revTx" presStyleIdx="4" presStyleCnt="6">
        <dgm:presLayoutVars>
          <dgm:chMax val="0"/>
          <dgm:chPref val="0"/>
        </dgm:presLayoutVars>
      </dgm:prSet>
      <dgm:spPr/>
    </dgm:pt>
    <dgm:pt modelId="{0A42D5E9-9BA1-4BFD-B4C0-0DE528A15BBC}" type="pres">
      <dgm:prSet presAssocID="{387145B3-D180-4879-A7A1-AC0FA276B565}" presName="txSpace" presStyleCnt="0"/>
      <dgm:spPr/>
    </dgm:pt>
    <dgm:pt modelId="{842A9269-8210-4F9E-9F58-AAB0CF5B1F19}" type="pres">
      <dgm:prSet presAssocID="{387145B3-D180-4879-A7A1-AC0FA276B565}" presName="desTx" presStyleLbl="revTx" presStyleIdx="5" presStyleCnt="6">
        <dgm:presLayoutVars/>
      </dgm:prSet>
      <dgm:spPr/>
    </dgm:pt>
  </dgm:ptLst>
  <dgm:cxnLst>
    <dgm:cxn modelId="{40AE390A-EADA-42B0-9A2A-763D5CAC136C}" type="presOf" srcId="{BCF33DE0-8B86-426D-9171-A4B957B9CED3}" destId="{DF8EC05E-DE62-4E89-B608-82200DA28997}" srcOrd="0" destOrd="0" presId="urn:microsoft.com/office/officeart/2018/5/layout/CenteredIconLabelDescriptionList"/>
    <dgm:cxn modelId="{7406670A-617D-4161-BF75-6D537785B96E}" type="presOf" srcId="{18B4F796-EC1F-4160-9FB3-D176A4C95455}" destId="{083DFA60-8832-4FEF-A5B8-2973BE53DD68}" srcOrd="0" destOrd="3" presId="urn:microsoft.com/office/officeart/2018/5/layout/CenteredIconLabelDescriptionList"/>
    <dgm:cxn modelId="{E0C67D0B-F3B0-4635-9974-D2A342FDB60B}" type="presOf" srcId="{0268D07C-BCDE-49B0-91F7-4628C419E576}" destId="{083DFA60-8832-4FEF-A5B8-2973BE53DD68}" srcOrd="0" destOrd="1" presId="urn:microsoft.com/office/officeart/2018/5/layout/CenteredIconLabelDescriptionList"/>
    <dgm:cxn modelId="{76E81E0F-533B-4051-B138-16A9C01E0A0E}" srcId="{BCF33DE0-8B86-426D-9171-A4B957B9CED3}" destId="{387145B3-D180-4879-A7A1-AC0FA276B565}" srcOrd="2" destOrd="0" parTransId="{37CE2772-E7DC-4B12-9C28-133B10EF67AC}" sibTransId="{5C41E492-C66F-4271-A826-57307FE297F9}"/>
    <dgm:cxn modelId="{8D24461B-ECDF-410E-979F-5E052D4D66EE}" srcId="{387145B3-D180-4879-A7A1-AC0FA276B565}" destId="{C7987A5C-6909-4F47-AEDD-4E4E413955B3}" srcOrd="0" destOrd="0" parTransId="{62A9D841-86AC-45B0-A841-047E29B53F09}" sibTransId="{DDDD36B0-B69F-4E74-917B-AF97876FECAB}"/>
    <dgm:cxn modelId="{6401D420-8750-42C9-8CEA-D12F688F3D94}" srcId="{BCF33DE0-8B86-426D-9171-A4B957B9CED3}" destId="{3AEC15DF-B74B-4C67-AE8B-7F5A3BFD99E4}" srcOrd="1" destOrd="0" parTransId="{0D06AC42-DFC7-4F0E-B8B7-1D3E654663AC}" sibTransId="{0EF4E28C-7FBB-45AD-9BBE-36381A1C7FA7}"/>
    <dgm:cxn modelId="{A1F1602E-63C0-4424-9231-E20D9D3620B3}" type="presOf" srcId="{9CA62481-9ECB-4296-933A-7672D0F45332}" destId="{842A9269-8210-4F9E-9F58-AAB0CF5B1F19}" srcOrd="0" destOrd="2" presId="urn:microsoft.com/office/officeart/2018/5/layout/CenteredIconLabelDescriptionList"/>
    <dgm:cxn modelId="{7FEB233B-E2E2-4EAF-959E-EF890734A459}" type="presOf" srcId="{A22AA342-D7CF-4F8B-A429-DFC75C12689A}" destId="{083DFA60-8832-4FEF-A5B8-2973BE53DD68}" srcOrd="0" destOrd="0" presId="urn:microsoft.com/office/officeart/2018/5/layout/CenteredIconLabelDescriptionList"/>
    <dgm:cxn modelId="{637BAE5C-84B6-4F7A-98ED-AD1D1FE9CB12}" srcId="{387145B3-D180-4879-A7A1-AC0FA276B565}" destId="{71F37590-AF23-4230-9C9B-A6F974CB71FF}" srcOrd="1" destOrd="0" parTransId="{A09AB067-4CE0-4137-9924-DBA149252002}" sibTransId="{882CD37E-2FEC-4D8C-89FA-2A4386DC0B06}"/>
    <dgm:cxn modelId="{FD661562-1BFE-40FB-A8C3-2A9E7A8BB2A8}" srcId="{387145B3-D180-4879-A7A1-AC0FA276B565}" destId="{9CA62481-9ECB-4296-933A-7672D0F45332}" srcOrd="2" destOrd="0" parTransId="{7996AA2D-088C-4AB1-BCB7-F759B66DCCE6}" sibTransId="{8C5F605F-BFAD-4B93-88F1-84D7CA5EA050}"/>
    <dgm:cxn modelId="{C8143C63-A473-4E7A-AC61-A4AE2E38B6AD}" type="presOf" srcId="{387145B3-D180-4879-A7A1-AC0FA276B565}" destId="{040D1127-D607-4AE7-A122-D2B79B72551F}" srcOrd="0" destOrd="0" presId="urn:microsoft.com/office/officeart/2018/5/layout/CenteredIconLabelDescriptionList"/>
    <dgm:cxn modelId="{A7F4A76D-FC0B-4599-8714-46D5AC3D7F5B}" type="presOf" srcId="{0C5E74D3-C3FF-4B8D-93AF-7A9A0936EAC5}" destId="{083DFA60-8832-4FEF-A5B8-2973BE53DD68}" srcOrd="0" destOrd="2" presId="urn:microsoft.com/office/officeart/2018/5/layout/CenteredIconLabelDescriptionList"/>
    <dgm:cxn modelId="{BF441859-F056-4AA6-BB23-7E1730323D00}" type="presOf" srcId="{3AEC15DF-B74B-4C67-AE8B-7F5A3BFD99E4}" destId="{27BA6FAD-B024-43E1-8930-FCF49D28D592}" srcOrd="0" destOrd="0" presId="urn:microsoft.com/office/officeart/2018/5/layout/CenteredIconLabelDescriptionList"/>
    <dgm:cxn modelId="{0918A681-08C5-460F-BA62-3A262C2B5E02}" type="presOf" srcId="{C7987A5C-6909-4F47-AEDD-4E4E413955B3}" destId="{842A9269-8210-4F9E-9F58-AAB0CF5B1F19}" srcOrd="0" destOrd="0" presId="urn:microsoft.com/office/officeart/2018/5/layout/CenteredIconLabelDescriptionList"/>
    <dgm:cxn modelId="{72EFD787-F18F-42E0-98F6-E755E2CA7494}" srcId="{3AEC15DF-B74B-4C67-AE8B-7F5A3BFD99E4}" destId="{0268D07C-BCDE-49B0-91F7-4628C419E576}" srcOrd="1" destOrd="0" parTransId="{8F0CE54B-D501-41DA-9B41-C07A9C4DD3C5}" sibTransId="{6BBFCE1D-53AC-44B6-AFC9-22828AB20DF8}"/>
    <dgm:cxn modelId="{4C4DE49C-A941-4329-9F50-233C6F834438}" srcId="{F277A811-784C-465A-9CBF-FBA9FB541147}" destId="{1186AB40-3827-4F53-BA93-5FCDFBA6D753}" srcOrd="0" destOrd="0" parTransId="{A80C371C-93B6-4C71-A2EC-A70F2E2B4CF4}" sibTransId="{9B8C9E9A-60A9-4093-80EE-A1FA430B666A}"/>
    <dgm:cxn modelId="{3D38CCA1-9B5D-4FB9-9332-8D3D9BAD91FC}" type="presOf" srcId="{71F37590-AF23-4230-9C9B-A6F974CB71FF}" destId="{842A9269-8210-4F9E-9F58-AAB0CF5B1F19}" srcOrd="0" destOrd="1" presId="urn:microsoft.com/office/officeart/2018/5/layout/CenteredIconLabelDescriptionList"/>
    <dgm:cxn modelId="{A2B930B4-8C64-4D9E-9DDE-CEB76B9B2AF4}" srcId="{3AEC15DF-B74B-4C67-AE8B-7F5A3BFD99E4}" destId="{18B4F796-EC1F-4160-9FB3-D176A4C95455}" srcOrd="3" destOrd="0" parTransId="{14CA8A31-C15D-45FA-B71C-04AB4CB170EE}" sibTransId="{E167201F-4FF8-4632-BE56-40A31F2274E8}"/>
    <dgm:cxn modelId="{8EE593B4-C179-43E5-AA2F-0FF5DBCE5BCF}" type="presOf" srcId="{1186AB40-3827-4F53-BA93-5FCDFBA6D753}" destId="{20227652-0C3B-445A-BDCB-F326D6A2DB7B}" srcOrd="0" destOrd="0" presId="urn:microsoft.com/office/officeart/2018/5/layout/CenteredIconLabelDescriptionList"/>
    <dgm:cxn modelId="{9CAF3CB6-D9E2-4C2F-9ED5-F8B9EA1F5D27}" type="presOf" srcId="{F277A811-784C-465A-9CBF-FBA9FB541147}" destId="{42E4A48D-BCDC-41CF-9791-1589235DFFFF}" srcOrd="0" destOrd="0" presId="urn:microsoft.com/office/officeart/2018/5/layout/CenteredIconLabelDescriptionList"/>
    <dgm:cxn modelId="{314B0EBA-7117-42AB-A674-75816EB58C37}" srcId="{BCF33DE0-8B86-426D-9171-A4B957B9CED3}" destId="{F277A811-784C-465A-9CBF-FBA9FB541147}" srcOrd="0" destOrd="0" parTransId="{9472E140-1B10-4BE4-A6C0-FCAC839325E9}" sibTransId="{CAAB1CF7-3243-42FD-8AB8-E9FD671D4E5C}"/>
    <dgm:cxn modelId="{9716E1EC-D8C6-4AD2-9803-E80748A9DBE7}" srcId="{3AEC15DF-B74B-4C67-AE8B-7F5A3BFD99E4}" destId="{0C5E74D3-C3FF-4B8D-93AF-7A9A0936EAC5}" srcOrd="2" destOrd="0" parTransId="{A8DEBD38-6AB1-4F88-9DAB-6A900E0F39B8}" sibTransId="{613865D0-8563-43B2-BABE-E29886888C89}"/>
    <dgm:cxn modelId="{7AD164FF-877A-49D7-A163-F68B9884133F}" srcId="{3AEC15DF-B74B-4C67-AE8B-7F5A3BFD99E4}" destId="{A22AA342-D7CF-4F8B-A429-DFC75C12689A}" srcOrd="0" destOrd="0" parTransId="{15242D5C-9371-44D7-A1BB-A54E008DC481}" sibTransId="{21D894C4-69D6-4CBB-873E-D5BE0115A172}"/>
    <dgm:cxn modelId="{7757CF18-D78E-43B0-9490-72AF8E7B0D40}" type="presParOf" srcId="{DF8EC05E-DE62-4E89-B608-82200DA28997}" destId="{E3199DAB-2667-4295-931B-8022229B666F}" srcOrd="0" destOrd="0" presId="urn:microsoft.com/office/officeart/2018/5/layout/CenteredIconLabelDescriptionList"/>
    <dgm:cxn modelId="{2743EFB7-AA8D-442E-A8C4-828E8E268468}" type="presParOf" srcId="{E3199DAB-2667-4295-931B-8022229B666F}" destId="{2D79C515-0791-4DA4-A3F2-19D1889F5E8E}" srcOrd="0" destOrd="0" presId="urn:microsoft.com/office/officeart/2018/5/layout/CenteredIconLabelDescriptionList"/>
    <dgm:cxn modelId="{028C1706-DEBA-4594-A616-B4145A26BBC2}" type="presParOf" srcId="{E3199DAB-2667-4295-931B-8022229B666F}" destId="{78563839-869D-4A27-B47C-C54E4B85DD12}" srcOrd="1" destOrd="0" presId="urn:microsoft.com/office/officeart/2018/5/layout/CenteredIconLabelDescriptionList"/>
    <dgm:cxn modelId="{5C8517FF-D6ED-4900-AE82-93095EDECC96}" type="presParOf" srcId="{E3199DAB-2667-4295-931B-8022229B666F}" destId="{42E4A48D-BCDC-41CF-9791-1589235DFFFF}" srcOrd="2" destOrd="0" presId="urn:microsoft.com/office/officeart/2018/5/layout/CenteredIconLabelDescriptionList"/>
    <dgm:cxn modelId="{6F2DDC76-3FFC-40B6-9B79-06F87B0CDE7D}" type="presParOf" srcId="{E3199DAB-2667-4295-931B-8022229B666F}" destId="{C1FF4C9A-1C48-4F1F-9A30-7CD89ECCEEB6}" srcOrd="3" destOrd="0" presId="urn:microsoft.com/office/officeart/2018/5/layout/CenteredIconLabelDescriptionList"/>
    <dgm:cxn modelId="{AD36C77E-AB00-4725-95A3-C37FF392F9D0}" type="presParOf" srcId="{E3199DAB-2667-4295-931B-8022229B666F}" destId="{20227652-0C3B-445A-BDCB-F326D6A2DB7B}" srcOrd="4" destOrd="0" presId="urn:microsoft.com/office/officeart/2018/5/layout/CenteredIconLabelDescriptionList"/>
    <dgm:cxn modelId="{5F74898B-399E-43AF-A89F-6A4B0318106C}" type="presParOf" srcId="{DF8EC05E-DE62-4E89-B608-82200DA28997}" destId="{8C29A237-90B3-4FF6-B2F7-B081967F0789}" srcOrd="1" destOrd="0" presId="urn:microsoft.com/office/officeart/2018/5/layout/CenteredIconLabelDescriptionList"/>
    <dgm:cxn modelId="{A190EA45-A822-4BDD-A8CF-5DB634FF57E0}" type="presParOf" srcId="{DF8EC05E-DE62-4E89-B608-82200DA28997}" destId="{495999EA-144D-4B1B-998E-BBEB188EE72B}" srcOrd="2" destOrd="0" presId="urn:microsoft.com/office/officeart/2018/5/layout/CenteredIconLabelDescriptionList"/>
    <dgm:cxn modelId="{552C506D-A2C2-483C-81E6-E51C577BAD29}" type="presParOf" srcId="{495999EA-144D-4B1B-998E-BBEB188EE72B}" destId="{314CD29C-6293-489C-BFFD-9E7AE5E5693E}" srcOrd="0" destOrd="0" presId="urn:microsoft.com/office/officeart/2018/5/layout/CenteredIconLabelDescriptionList"/>
    <dgm:cxn modelId="{4B4BCD6F-F4F6-43F2-BE61-BEF183BED557}" type="presParOf" srcId="{495999EA-144D-4B1B-998E-BBEB188EE72B}" destId="{AE091527-2FBF-4E18-97F5-ABA1A77C2C58}" srcOrd="1" destOrd="0" presId="urn:microsoft.com/office/officeart/2018/5/layout/CenteredIconLabelDescriptionList"/>
    <dgm:cxn modelId="{0CEA00CC-C01D-4C3B-BE29-B3FAB201462E}" type="presParOf" srcId="{495999EA-144D-4B1B-998E-BBEB188EE72B}" destId="{27BA6FAD-B024-43E1-8930-FCF49D28D592}" srcOrd="2" destOrd="0" presId="urn:microsoft.com/office/officeart/2018/5/layout/CenteredIconLabelDescriptionList"/>
    <dgm:cxn modelId="{CDA1F1A5-BDEF-4A7F-AA84-99079CE725A0}" type="presParOf" srcId="{495999EA-144D-4B1B-998E-BBEB188EE72B}" destId="{24852E1B-F221-49EE-B2E8-24A43F894573}" srcOrd="3" destOrd="0" presId="urn:microsoft.com/office/officeart/2018/5/layout/CenteredIconLabelDescriptionList"/>
    <dgm:cxn modelId="{CDFB3CBE-8C10-492C-A35E-51B2E8333759}" type="presParOf" srcId="{495999EA-144D-4B1B-998E-BBEB188EE72B}" destId="{083DFA60-8832-4FEF-A5B8-2973BE53DD68}" srcOrd="4" destOrd="0" presId="urn:microsoft.com/office/officeart/2018/5/layout/CenteredIconLabelDescriptionList"/>
    <dgm:cxn modelId="{033A24EE-9CC8-4AC8-8A28-42750AB4F85F}" type="presParOf" srcId="{DF8EC05E-DE62-4E89-B608-82200DA28997}" destId="{E4343990-290E-43A2-92DD-B6F6486FAF39}" srcOrd="3" destOrd="0" presId="urn:microsoft.com/office/officeart/2018/5/layout/CenteredIconLabelDescriptionList"/>
    <dgm:cxn modelId="{704C3284-6838-4D38-BC31-8B603F5E1EE1}" type="presParOf" srcId="{DF8EC05E-DE62-4E89-B608-82200DA28997}" destId="{53248017-4C7F-4070-B162-30DAE1D3810B}" srcOrd="4" destOrd="0" presId="urn:microsoft.com/office/officeart/2018/5/layout/CenteredIconLabelDescriptionList"/>
    <dgm:cxn modelId="{26675D8B-DF00-48D6-8ED4-DA2AEB981C49}" type="presParOf" srcId="{53248017-4C7F-4070-B162-30DAE1D3810B}" destId="{8FD7D3E2-948F-44D6-82C8-C96F7822EE4D}" srcOrd="0" destOrd="0" presId="urn:microsoft.com/office/officeart/2018/5/layout/CenteredIconLabelDescriptionList"/>
    <dgm:cxn modelId="{EC0107D8-EB81-48D3-BE22-48C330B8BAAE}" type="presParOf" srcId="{53248017-4C7F-4070-B162-30DAE1D3810B}" destId="{9E3093D8-D5E5-4A83-974D-09F0C12702BF}" srcOrd="1" destOrd="0" presId="urn:microsoft.com/office/officeart/2018/5/layout/CenteredIconLabelDescriptionList"/>
    <dgm:cxn modelId="{6D00FA2D-BD5D-46EB-B433-09E0E9E91D29}" type="presParOf" srcId="{53248017-4C7F-4070-B162-30DAE1D3810B}" destId="{040D1127-D607-4AE7-A122-D2B79B72551F}" srcOrd="2" destOrd="0" presId="urn:microsoft.com/office/officeart/2018/5/layout/CenteredIconLabelDescriptionList"/>
    <dgm:cxn modelId="{319BAF84-AB63-4838-AC69-5C599EB6BE45}" type="presParOf" srcId="{53248017-4C7F-4070-B162-30DAE1D3810B}" destId="{0A42D5E9-9BA1-4BFD-B4C0-0DE528A15BBC}" srcOrd="3" destOrd="0" presId="urn:microsoft.com/office/officeart/2018/5/layout/CenteredIconLabelDescriptionList"/>
    <dgm:cxn modelId="{1FDBD568-DF3C-4462-A892-AE38361D4F13}" type="presParOf" srcId="{53248017-4C7F-4070-B162-30DAE1D3810B}" destId="{842A9269-8210-4F9E-9F58-AAB0CF5B1F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C86741-44FD-4208-96F6-C7B8C04926D3}"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4EAA7A6C-6E7F-42DC-B8FE-E15D6DA67A6A}">
      <dgm:prSet/>
      <dgm:spPr/>
      <dgm:t>
        <a:bodyPr/>
        <a:lstStyle/>
        <a:p>
          <a:pPr>
            <a:lnSpc>
              <a:spcPct val="100000"/>
            </a:lnSpc>
          </a:pPr>
          <a:r>
            <a:rPr lang="en-US" b="1" i="0" dirty="0"/>
            <a:t>Description</a:t>
          </a:r>
          <a:r>
            <a:rPr lang="en-US" b="0" i="0" dirty="0"/>
            <a:t>:</a:t>
          </a:r>
          <a:endParaRPr lang="en-US" dirty="0"/>
        </a:p>
      </dgm:t>
    </dgm:pt>
    <dgm:pt modelId="{0978C249-B015-4B58-8BE0-CB3AFD373E8F}" type="parTrans" cxnId="{4944525C-C218-4648-A6E3-A0D3DC5A36B5}">
      <dgm:prSet/>
      <dgm:spPr/>
      <dgm:t>
        <a:bodyPr/>
        <a:lstStyle/>
        <a:p>
          <a:endParaRPr lang="en-US"/>
        </a:p>
      </dgm:t>
    </dgm:pt>
    <dgm:pt modelId="{FEE58E39-5424-44BB-9087-469D64C597E3}" type="sibTrans" cxnId="{4944525C-C218-4648-A6E3-A0D3DC5A36B5}">
      <dgm:prSet/>
      <dgm:spPr/>
      <dgm:t>
        <a:bodyPr/>
        <a:lstStyle/>
        <a:p>
          <a:endParaRPr lang="en-US"/>
        </a:p>
      </dgm:t>
    </dgm:pt>
    <dgm:pt modelId="{D8A40FF0-8176-45F9-923F-7C75110BB70D}">
      <dgm:prSet/>
      <dgm:spPr/>
      <dgm:t>
        <a:bodyPr/>
        <a:lstStyle/>
        <a:p>
          <a:pPr>
            <a:lnSpc>
              <a:spcPct val="100000"/>
            </a:lnSpc>
          </a:pPr>
          <a:r>
            <a:rPr lang="en-US" b="1" i="0"/>
            <a:t>Features</a:t>
          </a:r>
          <a:r>
            <a:rPr lang="en-US" b="0" i="0"/>
            <a:t>:</a:t>
          </a:r>
          <a:endParaRPr lang="en-US"/>
        </a:p>
      </dgm:t>
    </dgm:pt>
    <dgm:pt modelId="{45F22D91-8C28-4E94-92F3-67A314F62F0B}" type="parTrans" cxnId="{F43E85E2-9882-452B-8A18-C6A5C2764931}">
      <dgm:prSet/>
      <dgm:spPr/>
      <dgm:t>
        <a:bodyPr/>
        <a:lstStyle/>
        <a:p>
          <a:endParaRPr lang="en-US"/>
        </a:p>
      </dgm:t>
    </dgm:pt>
    <dgm:pt modelId="{267EB938-CAEF-4688-8D5E-CFEBD87F2E63}" type="sibTrans" cxnId="{F43E85E2-9882-452B-8A18-C6A5C2764931}">
      <dgm:prSet/>
      <dgm:spPr/>
      <dgm:t>
        <a:bodyPr/>
        <a:lstStyle/>
        <a:p>
          <a:endParaRPr lang="en-US"/>
        </a:p>
      </dgm:t>
    </dgm:pt>
    <dgm:pt modelId="{0C678547-5FEB-485A-97C3-7D62DB278D49}">
      <dgm:prSet/>
      <dgm:spPr/>
      <dgm:t>
        <a:bodyPr/>
        <a:lstStyle/>
        <a:p>
          <a:pPr>
            <a:lnSpc>
              <a:spcPct val="100000"/>
            </a:lnSpc>
          </a:pPr>
          <a:r>
            <a:rPr lang="en-US" b="1" i="0" dirty="0"/>
            <a:t>Decentralized Authentication</a:t>
          </a:r>
          <a:r>
            <a:rPr lang="en-US" b="0" i="0" dirty="0"/>
            <a:t>: Empower users with blockchain-based security.</a:t>
          </a:r>
          <a:endParaRPr lang="en-US" dirty="0"/>
        </a:p>
      </dgm:t>
    </dgm:pt>
    <dgm:pt modelId="{5344827D-8291-4761-B3DB-B13DE84356A5}" type="parTrans" cxnId="{B2AB32D4-FFAA-4A50-ACA5-B5B39DBB73A2}">
      <dgm:prSet/>
      <dgm:spPr/>
      <dgm:t>
        <a:bodyPr/>
        <a:lstStyle/>
        <a:p>
          <a:endParaRPr lang="en-US"/>
        </a:p>
      </dgm:t>
    </dgm:pt>
    <dgm:pt modelId="{3F7230E8-4D10-4D72-B6E2-1279D2702511}" type="sibTrans" cxnId="{B2AB32D4-FFAA-4A50-ACA5-B5B39DBB73A2}">
      <dgm:prSet/>
      <dgm:spPr/>
      <dgm:t>
        <a:bodyPr/>
        <a:lstStyle/>
        <a:p>
          <a:endParaRPr lang="en-US"/>
        </a:p>
      </dgm:t>
    </dgm:pt>
    <dgm:pt modelId="{E0403CDB-4E52-4974-96B3-CBAE7962BB0D}">
      <dgm:prSet/>
      <dgm:spPr/>
      <dgm:t>
        <a:bodyPr/>
        <a:lstStyle/>
        <a:p>
          <a:pPr>
            <a:lnSpc>
              <a:spcPct val="100000"/>
            </a:lnSpc>
          </a:pPr>
          <a:r>
            <a:rPr lang="en-US" b="1" i="0" dirty="0"/>
            <a:t>User-Controlled Data</a:t>
          </a:r>
          <a:r>
            <a:rPr lang="en-US" b="0" i="0" dirty="0"/>
            <a:t>: Users manage their own information with full transparency.</a:t>
          </a:r>
          <a:endParaRPr lang="en-US" dirty="0"/>
        </a:p>
      </dgm:t>
    </dgm:pt>
    <dgm:pt modelId="{01FF1325-A3D9-4711-A6A6-D1F4EF81E55D}" type="parTrans" cxnId="{FBBB32D4-117C-4F1A-95C0-BBF46493FE98}">
      <dgm:prSet/>
      <dgm:spPr/>
      <dgm:t>
        <a:bodyPr/>
        <a:lstStyle/>
        <a:p>
          <a:endParaRPr lang="en-US"/>
        </a:p>
      </dgm:t>
    </dgm:pt>
    <dgm:pt modelId="{C831CE76-5530-47BC-A4AE-D460B0CA7E8C}" type="sibTrans" cxnId="{FBBB32D4-117C-4F1A-95C0-BBF46493FE98}">
      <dgm:prSet/>
      <dgm:spPr/>
      <dgm:t>
        <a:bodyPr/>
        <a:lstStyle/>
        <a:p>
          <a:endParaRPr lang="en-US"/>
        </a:p>
      </dgm:t>
    </dgm:pt>
    <dgm:pt modelId="{EE7A2151-CEE7-44B7-9EDF-2BF2414CF2E3}">
      <dgm:prSet/>
      <dgm:spPr/>
      <dgm:t>
        <a:bodyPr/>
        <a:lstStyle/>
        <a:p>
          <a:pPr>
            <a:lnSpc>
              <a:spcPct val="100000"/>
            </a:lnSpc>
          </a:pPr>
          <a:r>
            <a:rPr lang="en-US" b="1" i="0" dirty="0"/>
            <a:t>Multi-Factor Authentication</a:t>
          </a:r>
          <a:r>
            <a:rPr lang="en-US" b="0" i="0" dirty="0"/>
            <a:t>: Multiple layers of security ensure authenticity.</a:t>
          </a:r>
          <a:endParaRPr lang="en-US" dirty="0"/>
        </a:p>
      </dgm:t>
    </dgm:pt>
    <dgm:pt modelId="{C1A205E8-006C-4B75-811D-8EA6CEE93B2C}" type="parTrans" cxnId="{0AD58331-5237-4ED3-A6A8-BA93876A3C5E}">
      <dgm:prSet/>
      <dgm:spPr/>
      <dgm:t>
        <a:bodyPr/>
        <a:lstStyle/>
        <a:p>
          <a:endParaRPr lang="en-US"/>
        </a:p>
      </dgm:t>
    </dgm:pt>
    <dgm:pt modelId="{5E6A7AA6-383A-4239-B8C8-7947976201B6}" type="sibTrans" cxnId="{0AD58331-5237-4ED3-A6A8-BA93876A3C5E}">
      <dgm:prSet/>
      <dgm:spPr/>
      <dgm:t>
        <a:bodyPr/>
        <a:lstStyle/>
        <a:p>
          <a:endParaRPr lang="en-US"/>
        </a:p>
      </dgm:t>
    </dgm:pt>
    <dgm:pt modelId="{86CA7241-453E-4F4B-A0FB-F961E4016752}">
      <dgm:prSet/>
      <dgm:spPr/>
      <dgm:t>
        <a:bodyPr/>
        <a:lstStyle/>
        <a:p>
          <a:pPr>
            <a:lnSpc>
              <a:spcPct val="100000"/>
            </a:lnSpc>
          </a:pPr>
          <a:r>
            <a:rPr lang="en-US" b="1" i="0" dirty="0"/>
            <a:t>Interoperability</a:t>
          </a:r>
          <a:r>
            <a:rPr lang="en-US" b="0" i="0" dirty="0"/>
            <a:t>: Seamless use across various platforms and services.</a:t>
          </a:r>
          <a:endParaRPr lang="en-US" dirty="0"/>
        </a:p>
      </dgm:t>
    </dgm:pt>
    <dgm:pt modelId="{5B232A2E-AF57-4F72-8D40-4E7C12C1F70B}" type="parTrans" cxnId="{C1D6B936-9C2A-4ED5-9B5C-21606A9BAB42}">
      <dgm:prSet/>
      <dgm:spPr/>
      <dgm:t>
        <a:bodyPr/>
        <a:lstStyle/>
        <a:p>
          <a:endParaRPr lang="en-US"/>
        </a:p>
      </dgm:t>
    </dgm:pt>
    <dgm:pt modelId="{FB36CE9D-8301-4455-BC20-C5243A4D9275}" type="sibTrans" cxnId="{C1D6B936-9C2A-4ED5-9B5C-21606A9BAB42}">
      <dgm:prSet/>
      <dgm:spPr/>
      <dgm:t>
        <a:bodyPr/>
        <a:lstStyle/>
        <a:p>
          <a:endParaRPr lang="en-US"/>
        </a:p>
      </dgm:t>
    </dgm:pt>
    <dgm:pt modelId="{FFA91FD9-EF33-4E68-BBA9-F30E1C5BA996}">
      <dgm:prSet/>
      <dgm:spPr/>
      <dgm:t>
        <a:bodyPr/>
        <a:lstStyle/>
        <a:p>
          <a:pPr>
            <a:lnSpc>
              <a:spcPct val="100000"/>
            </a:lnSpc>
          </a:pPr>
          <a:r>
            <a:rPr lang="en-US" b="1" i="0"/>
            <a:t>Applications of GevetiID</a:t>
          </a:r>
          <a:r>
            <a:rPr lang="en-US" b="0" i="0"/>
            <a:t>:</a:t>
          </a:r>
          <a:endParaRPr lang="en-US"/>
        </a:p>
      </dgm:t>
    </dgm:pt>
    <dgm:pt modelId="{CF5F2E54-14DC-493C-B0F0-61FEC0BD37E2}" type="parTrans" cxnId="{B2B1B8D8-81BC-4AEF-88BF-FD6C208A47E8}">
      <dgm:prSet/>
      <dgm:spPr/>
      <dgm:t>
        <a:bodyPr/>
        <a:lstStyle/>
        <a:p>
          <a:endParaRPr lang="en-US"/>
        </a:p>
      </dgm:t>
    </dgm:pt>
    <dgm:pt modelId="{DA8ED423-A37C-4EEE-88AC-C0211F98DADB}" type="sibTrans" cxnId="{B2B1B8D8-81BC-4AEF-88BF-FD6C208A47E8}">
      <dgm:prSet/>
      <dgm:spPr/>
      <dgm:t>
        <a:bodyPr/>
        <a:lstStyle/>
        <a:p>
          <a:endParaRPr lang="en-US"/>
        </a:p>
      </dgm:t>
    </dgm:pt>
    <dgm:pt modelId="{2E1B0BFE-D385-46AA-9571-6D35B9018EC8}">
      <dgm:prSet/>
      <dgm:spPr/>
      <dgm:t>
        <a:bodyPr/>
        <a:lstStyle/>
        <a:p>
          <a:pPr>
            <a:lnSpc>
              <a:spcPct val="100000"/>
            </a:lnSpc>
          </a:pPr>
          <a:r>
            <a:rPr lang="en-US" b="1" i="0" dirty="0"/>
            <a:t>Online Banking</a:t>
          </a:r>
          <a:r>
            <a:rPr lang="en-US" b="0" i="0" dirty="0"/>
            <a:t>: Streamline KYC processes while ensuring transaction security.</a:t>
          </a:r>
          <a:endParaRPr lang="en-US" dirty="0"/>
        </a:p>
      </dgm:t>
    </dgm:pt>
    <dgm:pt modelId="{784B1D72-34FE-4DAC-BEFC-5D9112010E3B}" type="parTrans" cxnId="{9CE189C6-F6FF-4639-AFC0-1E5A0B95987C}">
      <dgm:prSet/>
      <dgm:spPr/>
      <dgm:t>
        <a:bodyPr/>
        <a:lstStyle/>
        <a:p>
          <a:endParaRPr lang="en-US"/>
        </a:p>
      </dgm:t>
    </dgm:pt>
    <dgm:pt modelId="{2F5AD610-C10C-4D77-8E0E-282C9801F0F9}" type="sibTrans" cxnId="{9CE189C6-F6FF-4639-AFC0-1E5A0B95987C}">
      <dgm:prSet/>
      <dgm:spPr/>
      <dgm:t>
        <a:bodyPr/>
        <a:lstStyle/>
        <a:p>
          <a:endParaRPr lang="en-US"/>
        </a:p>
      </dgm:t>
    </dgm:pt>
    <dgm:pt modelId="{2961AFE7-4491-4759-B910-FDDB39D953C6}">
      <dgm:prSet/>
      <dgm:spPr/>
      <dgm:t>
        <a:bodyPr/>
        <a:lstStyle/>
        <a:p>
          <a:pPr>
            <a:lnSpc>
              <a:spcPct val="100000"/>
            </a:lnSpc>
          </a:pPr>
          <a:r>
            <a:rPr lang="en-US" b="1" i="0" dirty="0"/>
            <a:t>E-Commerce</a:t>
          </a:r>
          <a:r>
            <a:rPr lang="en-US" b="0" i="0" dirty="0"/>
            <a:t>: Simplify transactions with secure customer verification.</a:t>
          </a:r>
          <a:endParaRPr lang="en-US" dirty="0"/>
        </a:p>
      </dgm:t>
    </dgm:pt>
    <dgm:pt modelId="{284AF210-0B57-43B1-8C46-DCDA712593BF}" type="parTrans" cxnId="{F5EBB68A-0FE6-4653-8D37-2DAA985A8BC4}">
      <dgm:prSet/>
      <dgm:spPr/>
      <dgm:t>
        <a:bodyPr/>
        <a:lstStyle/>
        <a:p>
          <a:endParaRPr lang="en-US"/>
        </a:p>
      </dgm:t>
    </dgm:pt>
    <dgm:pt modelId="{ECA5F250-4D18-4B02-9183-2597E2BC2A4D}" type="sibTrans" cxnId="{F5EBB68A-0FE6-4653-8D37-2DAA985A8BC4}">
      <dgm:prSet/>
      <dgm:spPr/>
      <dgm:t>
        <a:bodyPr/>
        <a:lstStyle/>
        <a:p>
          <a:endParaRPr lang="en-US"/>
        </a:p>
      </dgm:t>
    </dgm:pt>
    <dgm:pt modelId="{F1C18607-0B08-4162-A2F8-E8AFB486133F}">
      <dgm:prSet/>
      <dgm:spPr/>
      <dgm:t>
        <a:bodyPr/>
        <a:lstStyle/>
        <a:p>
          <a:pPr>
            <a:lnSpc>
              <a:spcPct val="100000"/>
            </a:lnSpc>
          </a:pPr>
          <a:r>
            <a:rPr lang="en-US" b="1" i="0" dirty="0"/>
            <a:t>Healthcare</a:t>
          </a:r>
          <a:r>
            <a:rPr lang="en-US" b="0" i="0" dirty="0"/>
            <a:t>: Protect patient identities across different healthcare providers.</a:t>
          </a:r>
          <a:endParaRPr lang="en-US" dirty="0"/>
        </a:p>
      </dgm:t>
    </dgm:pt>
    <dgm:pt modelId="{1A807F99-43D0-4CAF-8696-E8D14E1E65C2}" type="parTrans" cxnId="{52F4B7E5-87B4-4A52-9B6A-B7C406AE7B81}">
      <dgm:prSet/>
      <dgm:spPr/>
      <dgm:t>
        <a:bodyPr/>
        <a:lstStyle/>
        <a:p>
          <a:endParaRPr lang="en-US"/>
        </a:p>
      </dgm:t>
    </dgm:pt>
    <dgm:pt modelId="{05B78353-1468-4905-A752-1A46B16BAA5D}" type="sibTrans" cxnId="{52F4B7E5-87B4-4A52-9B6A-B7C406AE7B81}">
      <dgm:prSet/>
      <dgm:spPr/>
      <dgm:t>
        <a:bodyPr/>
        <a:lstStyle/>
        <a:p>
          <a:endParaRPr lang="en-US"/>
        </a:p>
      </dgm:t>
    </dgm:pt>
    <dgm:pt modelId="{DBC2256B-115E-41A7-A2E0-09590AD87E85}">
      <dgm:prSet/>
      <dgm:spPr/>
      <dgm:t>
        <a:bodyPr/>
        <a:lstStyle/>
        <a:p>
          <a:pPr>
            <a:lnSpc>
              <a:spcPct val="100000"/>
            </a:lnSpc>
          </a:pPr>
          <a:r>
            <a:rPr lang="en-US" b="1" i="0" dirty="0"/>
            <a:t>Government Services</a:t>
          </a:r>
          <a:r>
            <a:rPr lang="en-US" b="0" i="0" dirty="0"/>
            <a:t>: Facilitate access to government services securely and efficiently.</a:t>
          </a:r>
          <a:endParaRPr lang="en-US" dirty="0"/>
        </a:p>
      </dgm:t>
    </dgm:pt>
    <dgm:pt modelId="{52F9988A-1A06-4D67-AF91-2246E23679BB}" type="parTrans" cxnId="{A57842F0-4F91-4C33-903F-6E4A65D6C5D2}">
      <dgm:prSet/>
      <dgm:spPr/>
      <dgm:t>
        <a:bodyPr/>
        <a:lstStyle/>
        <a:p>
          <a:endParaRPr lang="en-US"/>
        </a:p>
      </dgm:t>
    </dgm:pt>
    <dgm:pt modelId="{B242CCC9-7893-41D2-AF1C-FDD44FB7311A}" type="sibTrans" cxnId="{A57842F0-4F91-4C33-903F-6E4A65D6C5D2}">
      <dgm:prSet/>
      <dgm:spPr/>
      <dgm:t>
        <a:bodyPr/>
        <a:lstStyle/>
        <a:p>
          <a:endParaRPr lang="en-US"/>
        </a:p>
      </dgm:t>
    </dgm:pt>
    <dgm:pt modelId="{0E567C3B-60DF-4B37-B80C-5690715523F9}">
      <dgm:prSet/>
      <dgm:spPr/>
      <dgm:t>
        <a:bodyPr/>
        <a:lstStyle/>
        <a:p>
          <a:pPr>
            <a:lnSpc>
              <a:spcPct val="100000"/>
            </a:lnSpc>
          </a:pPr>
          <a:r>
            <a:rPr lang="en-US" b="0" i="0" dirty="0" err="1"/>
            <a:t>GevetiID</a:t>
          </a:r>
          <a:r>
            <a:rPr lang="en-US" b="0" i="0" dirty="0"/>
            <a:t> provides a self-sovereign identity solution, leveraging blockchain for secure and decentralized authentication that puts privacy first and reduces the risk of identity theft.</a:t>
          </a:r>
          <a:endParaRPr lang="en-US" dirty="0"/>
        </a:p>
      </dgm:t>
    </dgm:pt>
    <dgm:pt modelId="{2DF97414-CDD1-4689-9BC5-96D12B8A9668}" type="parTrans" cxnId="{D02EADD1-FC41-4DA9-9400-082131A43ED6}">
      <dgm:prSet/>
      <dgm:spPr/>
      <dgm:t>
        <a:bodyPr/>
        <a:lstStyle/>
        <a:p>
          <a:endParaRPr lang="en-US"/>
        </a:p>
      </dgm:t>
    </dgm:pt>
    <dgm:pt modelId="{8D8E8F7E-93B1-4F8C-8BE5-7848D20D58AB}" type="sibTrans" cxnId="{D02EADD1-FC41-4DA9-9400-082131A43ED6}">
      <dgm:prSet/>
      <dgm:spPr/>
      <dgm:t>
        <a:bodyPr/>
        <a:lstStyle/>
        <a:p>
          <a:endParaRPr lang="en-US"/>
        </a:p>
      </dgm:t>
    </dgm:pt>
    <dgm:pt modelId="{1A2F0863-141C-4025-BCF5-64D0A14E0D94}" type="pres">
      <dgm:prSet presAssocID="{FBC86741-44FD-4208-96F6-C7B8C04926D3}" presName="root" presStyleCnt="0">
        <dgm:presLayoutVars>
          <dgm:dir/>
          <dgm:resizeHandles val="exact"/>
        </dgm:presLayoutVars>
      </dgm:prSet>
      <dgm:spPr/>
    </dgm:pt>
    <dgm:pt modelId="{A366F159-8BEC-4007-8771-0270F901FF47}" type="pres">
      <dgm:prSet presAssocID="{4EAA7A6C-6E7F-42DC-B8FE-E15D6DA67A6A}" presName="compNode" presStyleCnt="0"/>
      <dgm:spPr/>
    </dgm:pt>
    <dgm:pt modelId="{A91146F3-20C3-49F5-A633-4B5C4AF63B1E}" type="pres">
      <dgm:prSet presAssocID="{4EAA7A6C-6E7F-42DC-B8FE-E15D6DA67A6A}" presName="bgRect" presStyleLbl="bgShp" presStyleIdx="0" presStyleCnt="3"/>
      <dgm:spPr/>
    </dgm:pt>
    <dgm:pt modelId="{70828795-670D-4460-8E89-2C2511C3DCA5}" type="pres">
      <dgm:prSet presAssocID="{4EAA7A6C-6E7F-42DC-B8FE-E15D6DA67A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5D68FD9E-0B70-47A3-9972-7B146E8D38DA}" type="pres">
      <dgm:prSet presAssocID="{4EAA7A6C-6E7F-42DC-B8FE-E15D6DA67A6A}" presName="spaceRect" presStyleCnt="0"/>
      <dgm:spPr/>
    </dgm:pt>
    <dgm:pt modelId="{F55D2167-E8A2-4A61-914D-EEDF056A69C3}" type="pres">
      <dgm:prSet presAssocID="{4EAA7A6C-6E7F-42DC-B8FE-E15D6DA67A6A}" presName="parTx" presStyleLbl="revTx" presStyleIdx="0" presStyleCnt="6">
        <dgm:presLayoutVars>
          <dgm:chMax val="0"/>
          <dgm:chPref val="0"/>
        </dgm:presLayoutVars>
      </dgm:prSet>
      <dgm:spPr/>
    </dgm:pt>
    <dgm:pt modelId="{F9B731A7-1705-4D4E-8A09-011287C24CF3}" type="pres">
      <dgm:prSet presAssocID="{4EAA7A6C-6E7F-42DC-B8FE-E15D6DA67A6A}" presName="desTx" presStyleLbl="revTx" presStyleIdx="1" presStyleCnt="6">
        <dgm:presLayoutVars/>
      </dgm:prSet>
      <dgm:spPr/>
    </dgm:pt>
    <dgm:pt modelId="{A4969B63-DAE6-454D-B4F7-DBF0C9775725}" type="pres">
      <dgm:prSet presAssocID="{FEE58E39-5424-44BB-9087-469D64C597E3}" presName="sibTrans" presStyleCnt="0"/>
      <dgm:spPr/>
    </dgm:pt>
    <dgm:pt modelId="{561EA739-C7C8-4CE2-9682-1804E8D5CCCD}" type="pres">
      <dgm:prSet presAssocID="{D8A40FF0-8176-45F9-923F-7C75110BB70D}" presName="compNode" presStyleCnt="0"/>
      <dgm:spPr/>
    </dgm:pt>
    <dgm:pt modelId="{AC89EBEB-5F8B-45C1-B947-B086ACBA8912}" type="pres">
      <dgm:prSet presAssocID="{D8A40FF0-8176-45F9-923F-7C75110BB70D}" presName="bgRect" presStyleLbl="bgShp" presStyleIdx="1" presStyleCnt="3"/>
      <dgm:spPr/>
    </dgm:pt>
    <dgm:pt modelId="{478DE15C-CF2C-4443-AF89-0C7C5623456B}" type="pres">
      <dgm:prSet presAssocID="{D8A40FF0-8176-45F9-923F-7C75110BB7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C9DEC42D-A386-47AE-B198-7A129D7E56DA}" type="pres">
      <dgm:prSet presAssocID="{D8A40FF0-8176-45F9-923F-7C75110BB70D}" presName="spaceRect" presStyleCnt="0"/>
      <dgm:spPr/>
    </dgm:pt>
    <dgm:pt modelId="{20F1E351-4D54-42EA-988B-7CCDC2BDD668}" type="pres">
      <dgm:prSet presAssocID="{D8A40FF0-8176-45F9-923F-7C75110BB70D}" presName="parTx" presStyleLbl="revTx" presStyleIdx="2" presStyleCnt="6">
        <dgm:presLayoutVars>
          <dgm:chMax val="0"/>
          <dgm:chPref val="0"/>
        </dgm:presLayoutVars>
      </dgm:prSet>
      <dgm:spPr/>
    </dgm:pt>
    <dgm:pt modelId="{0FB5937C-97B8-4167-9F7F-F9672EBBBC44}" type="pres">
      <dgm:prSet presAssocID="{D8A40FF0-8176-45F9-923F-7C75110BB70D}" presName="desTx" presStyleLbl="revTx" presStyleIdx="3" presStyleCnt="6">
        <dgm:presLayoutVars/>
      </dgm:prSet>
      <dgm:spPr/>
    </dgm:pt>
    <dgm:pt modelId="{E0FE230C-2D02-4BED-B4D6-3A702F5BF5D2}" type="pres">
      <dgm:prSet presAssocID="{267EB938-CAEF-4688-8D5E-CFEBD87F2E63}" presName="sibTrans" presStyleCnt="0"/>
      <dgm:spPr/>
    </dgm:pt>
    <dgm:pt modelId="{3B349736-328E-4269-B96E-66D0CB865749}" type="pres">
      <dgm:prSet presAssocID="{FFA91FD9-EF33-4E68-BBA9-F30E1C5BA996}" presName="compNode" presStyleCnt="0"/>
      <dgm:spPr/>
    </dgm:pt>
    <dgm:pt modelId="{A2DF147E-E814-41AD-A41B-220012751116}" type="pres">
      <dgm:prSet presAssocID="{FFA91FD9-EF33-4E68-BBA9-F30E1C5BA996}" presName="bgRect" presStyleLbl="bgShp" presStyleIdx="2" presStyleCnt="3"/>
      <dgm:spPr/>
    </dgm:pt>
    <dgm:pt modelId="{71EAC60A-F43A-4307-A843-159321E4E556}" type="pres">
      <dgm:prSet presAssocID="{FFA91FD9-EF33-4E68-BBA9-F30E1C5BA9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570DCD31-42B0-406D-B7D9-F9112CB3A7EE}" type="pres">
      <dgm:prSet presAssocID="{FFA91FD9-EF33-4E68-BBA9-F30E1C5BA996}" presName="spaceRect" presStyleCnt="0"/>
      <dgm:spPr/>
    </dgm:pt>
    <dgm:pt modelId="{A92C9A04-BEA3-45C3-A316-A8A4207CD59E}" type="pres">
      <dgm:prSet presAssocID="{FFA91FD9-EF33-4E68-BBA9-F30E1C5BA996}" presName="parTx" presStyleLbl="revTx" presStyleIdx="4" presStyleCnt="6">
        <dgm:presLayoutVars>
          <dgm:chMax val="0"/>
          <dgm:chPref val="0"/>
        </dgm:presLayoutVars>
      </dgm:prSet>
      <dgm:spPr/>
    </dgm:pt>
    <dgm:pt modelId="{DDC5B4CB-956A-49B8-9973-18C47F18FA73}" type="pres">
      <dgm:prSet presAssocID="{FFA91FD9-EF33-4E68-BBA9-F30E1C5BA996}" presName="desTx" presStyleLbl="revTx" presStyleIdx="5" presStyleCnt="6">
        <dgm:presLayoutVars/>
      </dgm:prSet>
      <dgm:spPr/>
    </dgm:pt>
  </dgm:ptLst>
  <dgm:cxnLst>
    <dgm:cxn modelId="{15C0DB05-A21D-4075-BE3F-C90FC9AE75F9}" type="presOf" srcId="{F1C18607-0B08-4162-A2F8-E8AFB486133F}" destId="{DDC5B4CB-956A-49B8-9973-18C47F18FA73}" srcOrd="0" destOrd="2" presId="urn:microsoft.com/office/officeart/2018/2/layout/IconVerticalSolidList"/>
    <dgm:cxn modelId="{568D7214-8C5A-4549-AF41-0E26B772DF30}" type="presOf" srcId="{4EAA7A6C-6E7F-42DC-B8FE-E15D6DA67A6A}" destId="{F55D2167-E8A2-4A61-914D-EEDF056A69C3}" srcOrd="0" destOrd="0" presId="urn:microsoft.com/office/officeart/2018/2/layout/IconVerticalSolidList"/>
    <dgm:cxn modelId="{60F89C15-E3E5-4A4E-9721-3D5A60A7A279}" type="presOf" srcId="{DBC2256B-115E-41A7-A2E0-09590AD87E85}" destId="{DDC5B4CB-956A-49B8-9973-18C47F18FA73}" srcOrd="0" destOrd="3" presId="urn:microsoft.com/office/officeart/2018/2/layout/IconVerticalSolidList"/>
    <dgm:cxn modelId="{6A5AEC16-D19F-4294-B13E-18BD8D7FAAC4}" type="presOf" srcId="{FBC86741-44FD-4208-96F6-C7B8C04926D3}" destId="{1A2F0863-141C-4025-BCF5-64D0A14E0D94}" srcOrd="0" destOrd="0" presId="urn:microsoft.com/office/officeart/2018/2/layout/IconVerticalSolidList"/>
    <dgm:cxn modelId="{0AD58331-5237-4ED3-A6A8-BA93876A3C5E}" srcId="{D8A40FF0-8176-45F9-923F-7C75110BB70D}" destId="{EE7A2151-CEE7-44B7-9EDF-2BF2414CF2E3}" srcOrd="2" destOrd="0" parTransId="{C1A205E8-006C-4B75-811D-8EA6CEE93B2C}" sibTransId="{5E6A7AA6-383A-4239-B8C8-7947976201B6}"/>
    <dgm:cxn modelId="{C1D6B936-9C2A-4ED5-9B5C-21606A9BAB42}" srcId="{D8A40FF0-8176-45F9-923F-7C75110BB70D}" destId="{86CA7241-453E-4F4B-A0FB-F961E4016752}" srcOrd="3" destOrd="0" parTransId="{5B232A2E-AF57-4F72-8D40-4E7C12C1F70B}" sibTransId="{FB36CE9D-8301-4455-BC20-C5243A4D9275}"/>
    <dgm:cxn modelId="{4944525C-C218-4648-A6E3-A0D3DC5A36B5}" srcId="{FBC86741-44FD-4208-96F6-C7B8C04926D3}" destId="{4EAA7A6C-6E7F-42DC-B8FE-E15D6DA67A6A}" srcOrd="0" destOrd="0" parTransId="{0978C249-B015-4B58-8BE0-CB3AFD373E8F}" sibTransId="{FEE58E39-5424-44BB-9087-469D64C597E3}"/>
    <dgm:cxn modelId="{C88EB971-6A99-45DC-9AA3-A1801051D157}" type="presOf" srcId="{86CA7241-453E-4F4B-A0FB-F961E4016752}" destId="{0FB5937C-97B8-4167-9F7F-F9672EBBBC44}" srcOrd="0" destOrd="3" presId="urn:microsoft.com/office/officeart/2018/2/layout/IconVerticalSolidList"/>
    <dgm:cxn modelId="{4DB6D376-0A64-4104-BFFB-3026E477FD65}" type="presOf" srcId="{0C678547-5FEB-485A-97C3-7D62DB278D49}" destId="{0FB5937C-97B8-4167-9F7F-F9672EBBBC44}" srcOrd="0" destOrd="0" presId="urn:microsoft.com/office/officeart/2018/2/layout/IconVerticalSolidList"/>
    <dgm:cxn modelId="{85E85E58-472E-4999-9AAB-E94A3706306B}" type="presOf" srcId="{D8A40FF0-8176-45F9-923F-7C75110BB70D}" destId="{20F1E351-4D54-42EA-988B-7CCDC2BDD668}" srcOrd="0" destOrd="0" presId="urn:microsoft.com/office/officeart/2018/2/layout/IconVerticalSolidList"/>
    <dgm:cxn modelId="{F5EBB68A-0FE6-4653-8D37-2DAA985A8BC4}" srcId="{FFA91FD9-EF33-4E68-BBA9-F30E1C5BA996}" destId="{2961AFE7-4491-4759-B910-FDDB39D953C6}" srcOrd="1" destOrd="0" parTransId="{284AF210-0B57-43B1-8C46-DCDA712593BF}" sibTransId="{ECA5F250-4D18-4B02-9183-2597E2BC2A4D}"/>
    <dgm:cxn modelId="{6A48F39A-F1EC-4F07-8F4F-DCF34E00F18E}" type="presOf" srcId="{FFA91FD9-EF33-4E68-BBA9-F30E1C5BA996}" destId="{A92C9A04-BEA3-45C3-A316-A8A4207CD59E}" srcOrd="0" destOrd="0" presId="urn:microsoft.com/office/officeart/2018/2/layout/IconVerticalSolidList"/>
    <dgm:cxn modelId="{3E65B5B5-BF22-426D-BB7F-5DC7D638AE28}" type="presOf" srcId="{2961AFE7-4491-4759-B910-FDDB39D953C6}" destId="{DDC5B4CB-956A-49B8-9973-18C47F18FA73}" srcOrd="0" destOrd="1" presId="urn:microsoft.com/office/officeart/2018/2/layout/IconVerticalSolidList"/>
    <dgm:cxn modelId="{F186C8C2-346A-4841-B310-BF3AB4CFF068}" type="presOf" srcId="{0E567C3B-60DF-4B37-B80C-5690715523F9}" destId="{F9B731A7-1705-4D4E-8A09-011287C24CF3}" srcOrd="0" destOrd="0" presId="urn:microsoft.com/office/officeart/2018/2/layout/IconVerticalSolidList"/>
    <dgm:cxn modelId="{9CE189C6-F6FF-4639-AFC0-1E5A0B95987C}" srcId="{FFA91FD9-EF33-4E68-BBA9-F30E1C5BA996}" destId="{2E1B0BFE-D385-46AA-9571-6D35B9018EC8}" srcOrd="0" destOrd="0" parTransId="{784B1D72-34FE-4DAC-BEFC-5D9112010E3B}" sibTransId="{2F5AD610-C10C-4D77-8E0E-282C9801F0F9}"/>
    <dgm:cxn modelId="{CDBE13D0-3DFE-4312-9EFD-D7B649734735}" type="presOf" srcId="{2E1B0BFE-D385-46AA-9571-6D35B9018EC8}" destId="{DDC5B4CB-956A-49B8-9973-18C47F18FA73}" srcOrd="0" destOrd="0" presId="urn:microsoft.com/office/officeart/2018/2/layout/IconVerticalSolidList"/>
    <dgm:cxn modelId="{D02EADD1-FC41-4DA9-9400-082131A43ED6}" srcId="{4EAA7A6C-6E7F-42DC-B8FE-E15D6DA67A6A}" destId="{0E567C3B-60DF-4B37-B80C-5690715523F9}" srcOrd="0" destOrd="0" parTransId="{2DF97414-CDD1-4689-9BC5-96D12B8A9668}" sibTransId="{8D8E8F7E-93B1-4F8C-8BE5-7848D20D58AB}"/>
    <dgm:cxn modelId="{B2AB32D4-FFAA-4A50-ACA5-B5B39DBB73A2}" srcId="{D8A40FF0-8176-45F9-923F-7C75110BB70D}" destId="{0C678547-5FEB-485A-97C3-7D62DB278D49}" srcOrd="0" destOrd="0" parTransId="{5344827D-8291-4761-B3DB-B13DE84356A5}" sibTransId="{3F7230E8-4D10-4D72-B6E2-1279D2702511}"/>
    <dgm:cxn modelId="{FBBB32D4-117C-4F1A-95C0-BBF46493FE98}" srcId="{D8A40FF0-8176-45F9-923F-7C75110BB70D}" destId="{E0403CDB-4E52-4974-96B3-CBAE7962BB0D}" srcOrd="1" destOrd="0" parTransId="{01FF1325-A3D9-4711-A6A6-D1F4EF81E55D}" sibTransId="{C831CE76-5530-47BC-A4AE-D460B0CA7E8C}"/>
    <dgm:cxn modelId="{B2B1B8D8-81BC-4AEF-88BF-FD6C208A47E8}" srcId="{FBC86741-44FD-4208-96F6-C7B8C04926D3}" destId="{FFA91FD9-EF33-4E68-BBA9-F30E1C5BA996}" srcOrd="2" destOrd="0" parTransId="{CF5F2E54-14DC-493C-B0F0-61FEC0BD37E2}" sibTransId="{DA8ED423-A37C-4EEE-88AC-C0211F98DADB}"/>
    <dgm:cxn modelId="{F43E85E2-9882-452B-8A18-C6A5C2764931}" srcId="{FBC86741-44FD-4208-96F6-C7B8C04926D3}" destId="{D8A40FF0-8176-45F9-923F-7C75110BB70D}" srcOrd="1" destOrd="0" parTransId="{45F22D91-8C28-4E94-92F3-67A314F62F0B}" sibTransId="{267EB938-CAEF-4688-8D5E-CFEBD87F2E63}"/>
    <dgm:cxn modelId="{52F4B7E5-87B4-4A52-9B6A-B7C406AE7B81}" srcId="{FFA91FD9-EF33-4E68-BBA9-F30E1C5BA996}" destId="{F1C18607-0B08-4162-A2F8-E8AFB486133F}" srcOrd="2" destOrd="0" parTransId="{1A807F99-43D0-4CAF-8696-E8D14E1E65C2}" sibTransId="{05B78353-1468-4905-A752-1A46B16BAA5D}"/>
    <dgm:cxn modelId="{80E4F7EE-531B-4B28-96E2-B88B29314B4B}" type="presOf" srcId="{EE7A2151-CEE7-44B7-9EDF-2BF2414CF2E3}" destId="{0FB5937C-97B8-4167-9F7F-F9672EBBBC44}" srcOrd="0" destOrd="2" presId="urn:microsoft.com/office/officeart/2018/2/layout/IconVerticalSolidList"/>
    <dgm:cxn modelId="{A57842F0-4F91-4C33-903F-6E4A65D6C5D2}" srcId="{FFA91FD9-EF33-4E68-BBA9-F30E1C5BA996}" destId="{DBC2256B-115E-41A7-A2E0-09590AD87E85}" srcOrd="3" destOrd="0" parTransId="{52F9988A-1A06-4D67-AF91-2246E23679BB}" sibTransId="{B242CCC9-7893-41D2-AF1C-FDD44FB7311A}"/>
    <dgm:cxn modelId="{C7F715F6-2394-462B-A8C5-8856E71AA215}" type="presOf" srcId="{E0403CDB-4E52-4974-96B3-CBAE7962BB0D}" destId="{0FB5937C-97B8-4167-9F7F-F9672EBBBC44}" srcOrd="0" destOrd="1" presId="urn:microsoft.com/office/officeart/2018/2/layout/IconVerticalSolidList"/>
    <dgm:cxn modelId="{43DD76E3-26BB-49C6-B113-19ED660561DB}" type="presParOf" srcId="{1A2F0863-141C-4025-BCF5-64D0A14E0D94}" destId="{A366F159-8BEC-4007-8771-0270F901FF47}" srcOrd="0" destOrd="0" presId="urn:microsoft.com/office/officeart/2018/2/layout/IconVerticalSolidList"/>
    <dgm:cxn modelId="{0D9C6C6A-D393-42D9-A9C7-B426F1969020}" type="presParOf" srcId="{A366F159-8BEC-4007-8771-0270F901FF47}" destId="{A91146F3-20C3-49F5-A633-4B5C4AF63B1E}" srcOrd="0" destOrd="0" presId="urn:microsoft.com/office/officeart/2018/2/layout/IconVerticalSolidList"/>
    <dgm:cxn modelId="{B75A70ED-02B9-4E67-9E64-D913C7163453}" type="presParOf" srcId="{A366F159-8BEC-4007-8771-0270F901FF47}" destId="{70828795-670D-4460-8E89-2C2511C3DCA5}" srcOrd="1" destOrd="0" presId="urn:microsoft.com/office/officeart/2018/2/layout/IconVerticalSolidList"/>
    <dgm:cxn modelId="{1BBADDC9-78B2-46C9-93B8-94C13A13E9B3}" type="presParOf" srcId="{A366F159-8BEC-4007-8771-0270F901FF47}" destId="{5D68FD9E-0B70-47A3-9972-7B146E8D38DA}" srcOrd="2" destOrd="0" presId="urn:microsoft.com/office/officeart/2018/2/layout/IconVerticalSolidList"/>
    <dgm:cxn modelId="{8C4CA4A6-DBDF-4D90-A0AC-7F4E53D02D45}" type="presParOf" srcId="{A366F159-8BEC-4007-8771-0270F901FF47}" destId="{F55D2167-E8A2-4A61-914D-EEDF056A69C3}" srcOrd="3" destOrd="0" presId="urn:microsoft.com/office/officeart/2018/2/layout/IconVerticalSolidList"/>
    <dgm:cxn modelId="{D1EE231D-6ADF-4C09-BA44-66228274DCDB}" type="presParOf" srcId="{A366F159-8BEC-4007-8771-0270F901FF47}" destId="{F9B731A7-1705-4D4E-8A09-011287C24CF3}" srcOrd="4" destOrd="0" presId="urn:microsoft.com/office/officeart/2018/2/layout/IconVerticalSolidList"/>
    <dgm:cxn modelId="{AF672FFB-17B7-480A-82FD-10315EA2E44B}" type="presParOf" srcId="{1A2F0863-141C-4025-BCF5-64D0A14E0D94}" destId="{A4969B63-DAE6-454D-B4F7-DBF0C9775725}" srcOrd="1" destOrd="0" presId="urn:microsoft.com/office/officeart/2018/2/layout/IconVerticalSolidList"/>
    <dgm:cxn modelId="{044EA0B1-6E00-4371-9EBD-37DC2AA0798A}" type="presParOf" srcId="{1A2F0863-141C-4025-BCF5-64D0A14E0D94}" destId="{561EA739-C7C8-4CE2-9682-1804E8D5CCCD}" srcOrd="2" destOrd="0" presId="urn:microsoft.com/office/officeart/2018/2/layout/IconVerticalSolidList"/>
    <dgm:cxn modelId="{66370AE2-1C1D-4DC0-BACD-F1010920377F}" type="presParOf" srcId="{561EA739-C7C8-4CE2-9682-1804E8D5CCCD}" destId="{AC89EBEB-5F8B-45C1-B947-B086ACBA8912}" srcOrd="0" destOrd="0" presId="urn:microsoft.com/office/officeart/2018/2/layout/IconVerticalSolidList"/>
    <dgm:cxn modelId="{6558A267-9CFD-4655-BC90-D9225A5AE527}" type="presParOf" srcId="{561EA739-C7C8-4CE2-9682-1804E8D5CCCD}" destId="{478DE15C-CF2C-4443-AF89-0C7C5623456B}" srcOrd="1" destOrd="0" presId="urn:microsoft.com/office/officeart/2018/2/layout/IconVerticalSolidList"/>
    <dgm:cxn modelId="{19183ACD-D0A9-4D97-A723-A2B1EE1EEC24}" type="presParOf" srcId="{561EA739-C7C8-4CE2-9682-1804E8D5CCCD}" destId="{C9DEC42D-A386-47AE-B198-7A129D7E56DA}" srcOrd="2" destOrd="0" presId="urn:microsoft.com/office/officeart/2018/2/layout/IconVerticalSolidList"/>
    <dgm:cxn modelId="{6A866298-E6B3-4B88-92A6-5E479DBD7DFA}" type="presParOf" srcId="{561EA739-C7C8-4CE2-9682-1804E8D5CCCD}" destId="{20F1E351-4D54-42EA-988B-7CCDC2BDD668}" srcOrd="3" destOrd="0" presId="urn:microsoft.com/office/officeart/2018/2/layout/IconVerticalSolidList"/>
    <dgm:cxn modelId="{B46CFF33-A03F-40CC-99C8-FAE38BAE6D68}" type="presParOf" srcId="{561EA739-C7C8-4CE2-9682-1804E8D5CCCD}" destId="{0FB5937C-97B8-4167-9F7F-F9672EBBBC44}" srcOrd="4" destOrd="0" presId="urn:microsoft.com/office/officeart/2018/2/layout/IconVerticalSolidList"/>
    <dgm:cxn modelId="{A433D4B9-4EBB-4045-99B8-9C0126D3648D}" type="presParOf" srcId="{1A2F0863-141C-4025-BCF5-64D0A14E0D94}" destId="{E0FE230C-2D02-4BED-B4D6-3A702F5BF5D2}" srcOrd="3" destOrd="0" presId="urn:microsoft.com/office/officeart/2018/2/layout/IconVerticalSolidList"/>
    <dgm:cxn modelId="{8F61C17A-AADC-46A8-AFD7-A13C8C9A3967}" type="presParOf" srcId="{1A2F0863-141C-4025-BCF5-64D0A14E0D94}" destId="{3B349736-328E-4269-B96E-66D0CB865749}" srcOrd="4" destOrd="0" presId="urn:microsoft.com/office/officeart/2018/2/layout/IconVerticalSolidList"/>
    <dgm:cxn modelId="{8E9CC591-54C0-4A7A-A672-543B42554AA1}" type="presParOf" srcId="{3B349736-328E-4269-B96E-66D0CB865749}" destId="{A2DF147E-E814-41AD-A41B-220012751116}" srcOrd="0" destOrd="0" presId="urn:microsoft.com/office/officeart/2018/2/layout/IconVerticalSolidList"/>
    <dgm:cxn modelId="{61A6B41B-98EB-4962-A9F8-5BB794821077}" type="presParOf" srcId="{3B349736-328E-4269-B96E-66D0CB865749}" destId="{71EAC60A-F43A-4307-A843-159321E4E556}" srcOrd="1" destOrd="0" presId="urn:microsoft.com/office/officeart/2018/2/layout/IconVerticalSolidList"/>
    <dgm:cxn modelId="{CCFF8235-8694-4270-885A-0CECA2C9227B}" type="presParOf" srcId="{3B349736-328E-4269-B96E-66D0CB865749}" destId="{570DCD31-42B0-406D-B7D9-F9112CB3A7EE}" srcOrd="2" destOrd="0" presId="urn:microsoft.com/office/officeart/2018/2/layout/IconVerticalSolidList"/>
    <dgm:cxn modelId="{6277C581-0FEE-4453-A34F-8936CA030B30}" type="presParOf" srcId="{3B349736-328E-4269-B96E-66D0CB865749}" destId="{A92C9A04-BEA3-45C3-A316-A8A4207CD59E}" srcOrd="3" destOrd="0" presId="urn:microsoft.com/office/officeart/2018/2/layout/IconVerticalSolidList"/>
    <dgm:cxn modelId="{362EA187-60E0-4AA4-95E4-C595335BEAF0}" type="presParOf" srcId="{3B349736-328E-4269-B96E-66D0CB865749}" destId="{DDC5B4CB-956A-49B8-9973-18C47F18FA7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FF6EBA-AAE5-4104-BA9A-181DA3E66C78}" type="doc">
      <dgm:prSet loTypeId="urn:microsoft.com/office/officeart/2005/8/layout/hierarchy3" loCatId="hierarchy" qsTypeId="urn:microsoft.com/office/officeart/2005/8/quickstyle/simple5" qsCatId="simple" csTypeId="urn:microsoft.com/office/officeart/2005/8/colors/accent0_3" csCatId="mainScheme" phldr="1"/>
      <dgm:spPr/>
      <dgm:t>
        <a:bodyPr/>
        <a:lstStyle/>
        <a:p>
          <a:endParaRPr lang="en-US"/>
        </a:p>
      </dgm:t>
    </dgm:pt>
    <dgm:pt modelId="{D9AC878F-D08A-4D5D-BF00-9B4E5733E177}">
      <dgm:prSet/>
      <dgm:spPr/>
      <dgm:t>
        <a:bodyPr/>
        <a:lstStyle/>
        <a:p>
          <a:r>
            <a:rPr lang="en-US" b="1" i="0"/>
            <a:t>Decentralized Data Storage and Control</a:t>
          </a:r>
          <a:r>
            <a:rPr lang="en-US" b="0" i="0"/>
            <a:t>:</a:t>
          </a:r>
          <a:endParaRPr lang="en-US" dirty="0"/>
        </a:p>
      </dgm:t>
    </dgm:pt>
    <dgm:pt modelId="{80623770-8AE9-4261-92AE-4AD9DB5F30BA}" type="parTrans" cxnId="{60C11321-F741-496A-B63B-D8C2EAB14A62}">
      <dgm:prSet/>
      <dgm:spPr/>
      <dgm:t>
        <a:bodyPr/>
        <a:lstStyle/>
        <a:p>
          <a:endParaRPr lang="en-US"/>
        </a:p>
      </dgm:t>
    </dgm:pt>
    <dgm:pt modelId="{11777C8E-0556-46A1-BCF0-74C72C339C44}" type="sibTrans" cxnId="{60C11321-F741-496A-B63B-D8C2EAB14A62}">
      <dgm:prSet/>
      <dgm:spPr/>
      <dgm:t>
        <a:bodyPr/>
        <a:lstStyle/>
        <a:p>
          <a:endParaRPr lang="en-US"/>
        </a:p>
      </dgm:t>
    </dgm:pt>
    <dgm:pt modelId="{C56E4544-7CAC-4E99-96EC-6E95A17CB31D}">
      <dgm:prSet/>
      <dgm:spPr/>
      <dgm:t>
        <a:bodyPr/>
        <a:lstStyle/>
        <a:p>
          <a:pPr>
            <a:buFont typeface="+mj-lt"/>
            <a:buAutoNum type="arabicPeriod"/>
          </a:pPr>
          <a:r>
            <a:rPr lang="en-US" b="1" i="0"/>
            <a:t>Solution</a:t>
          </a:r>
          <a:r>
            <a:rPr lang="en-US" b="0" i="0"/>
            <a:t>: Geveti utilizes blockchain-based infrastructure, ensuring decentralized data storage and computations. This approach enhances data security and gives users greater control over their personal information.</a:t>
          </a:r>
        </a:p>
      </dgm:t>
    </dgm:pt>
    <dgm:pt modelId="{939FC246-814F-4545-849F-E2E41F78BFF1}" type="parTrans" cxnId="{080FE15D-DFF3-4B62-AD9C-C48E71EBDFE2}">
      <dgm:prSet/>
      <dgm:spPr/>
      <dgm:t>
        <a:bodyPr/>
        <a:lstStyle/>
        <a:p>
          <a:endParaRPr lang="en-US"/>
        </a:p>
      </dgm:t>
    </dgm:pt>
    <dgm:pt modelId="{2DBFE2B4-4899-4CFF-9C90-5786CFF49693}" type="sibTrans" cxnId="{080FE15D-DFF3-4B62-AD9C-C48E71EBDFE2}">
      <dgm:prSet/>
      <dgm:spPr/>
      <dgm:t>
        <a:bodyPr/>
        <a:lstStyle/>
        <a:p>
          <a:endParaRPr lang="en-US"/>
        </a:p>
      </dgm:t>
    </dgm:pt>
    <dgm:pt modelId="{9CE1D615-2348-4800-9377-472F76D7DF95}">
      <dgm:prSet/>
      <dgm:spPr/>
      <dgm:t>
        <a:bodyPr/>
        <a:lstStyle/>
        <a:p>
          <a:pPr>
            <a:buFont typeface="+mj-lt"/>
            <a:buAutoNum type="arabicPeriod"/>
          </a:pPr>
          <a:r>
            <a:rPr lang="en-US" b="1" i="0"/>
            <a:t>Benefit</a:t>
          </a:r>
          <a:r>
            <a:rPr lang="en-US" b="0" i="0"/>
            <a:t>: Increased data security, enhanced privacy, and user empowerment in data management.</a:t>
          </a:r>
        </a:p>
      </dgm:t>
    </dgm:pt>
    <dgm:pt modelId="{9450AA87-2AEC-4F45-B356-8A14E2452051}" type="parTrans" cxnId="{0D8A79A0-8385-45C9-B1BE-7FC959642AA4}">
      <dgm:prSet/>
      <dgm:spPr/>
      <dgm:t>
        <a:bodyPr/>
        <a:lstStyle/>
        <a:p>
          <a:endParaRPr lang="en-US"/>
        </a:p>
      </dgm:t>
    </dgm:pt>
    <dgm:pt modelId="{9391BC77-736F-4574-8B04-1C3E02E756CF}" type="sibTrans" cxnId="{0D8A79A0-8385-45C9-B1BE-7FC959642AA4}">
      <dgm:prSet/>
      <dgm:spPr/>
      <dgm:t>
        <a:bodyPr/>
        <a:lstStyle/>
        <a:p>
          <a:endParaRPr lang="en-US"/>
        </a:p>
      </dgm:t>
    </dgm:pt>
    <dgm:pt modelId="{F0832D79-88B3-4053-A70A-D97D324D2ACA}">
      <dgm:prSet/>
      <dgm:spPr/>
      <dgm:t>
        <a:bodyPr/>
        <a:lstStyle/>
        <a:p>
          <a:pPr>
            <a:buFont typeface="+mj-lt"/>
            <a:buAutoNum type="arabicPeriod"/>
          </a:pPr>
          <a:r>
            <a:rPr lang="en-US" b="1" i="0"/>
            <a:t>Customizable Subscription Tiers</a:t>
          </a:r>
          <a:r>
            <a:rPr lang="en-US" b="0" i="0"/>
            <a:t>:</a:t>
          </a:r>
        </a:p>
      </dgm:t>
    </dgm:pt>
    <dgm:pt modelId="{CBD488D2-3904-4C1B-871F-768C571F253B}" type="parTrans" cxnId="{F8D088BD-BA3F-45E7-8EF2-CCC0586537F3}">
      <dgm:prSet/>
      <dgm:spPr/>
      <dgm:t>
        <a:bodyPr/>
        <a:lstStyle/>
        <a:p>
          <a:endParaRPr lang="en-US"/>
        </a:p>
      </dgm:t>
    </dgm:pt>
    <dgm:pt modelId="{689877B9-14D6-406F-B8D2-ADF7390B15A0}" type="sibTrans" cxnId="{F8D088BD-BA3F-45E7-8EF2-CCC0586537F3}">
      <dgm:prSet/>
      <dgm:spPr/>
      <dgm:t>
        <a:bodyPr/>
        <a:lstStyle/>
        <a:p>
          <a:endParaRPr lang="en-US"/>
        </a:p>
      </dgm:t>
    </dgm:pt>
    <dgm:pt modelId="{D9D72EA9-F00C-4ED8-AF5C-95D087F2F29E}">
      <dgm:prSet/>
      <dgm:spPr/>
      <dgm:t>
        <a:bodyPr/>
        <a:lstStyle/>
        <a:p>
          <a:pPr>
            <a:buFont typeface="+mj-lt"/>
            <a:buAutoNum type="arabicPeriod"/>
          </a:pPr>
          <a:r>
            <a:rPr lang="en-US" b="1" i="0"/>
            <a:t>Solution</a:t>
          </a:r>
          <a:r>
            <a:rPr lang="en-US" b="0" i="0"/>
            <a:t>: Geveti offers various subscription tiers (Starter, Professional, Premium, Enterprise, Unlimited, Unlimited+), each tailored to different user needs. This allows for greater flexibility and customization.</a:t>
          </a:r>
        </a:p>
      </dgm:t>
    </dgm:pt>
    <dgm:pt modelId="{24E31B79-43D1-46AC-B59A-6FD176CA2244}" type="parTrans" cxnId="{0889F6FA-FCAA-4F51-9BE3-71282143E7CC}">
      <dgm:prSet/>
      <dgm:spPr/>
      <dgm:t>
        <a:bodyPr/>
        <a:lstStyle/>
        <a:p>
          <a:endParaRPr lang="en-US"/>
        </a:p>
      </dgm:t>
    </dgm:pt>
    <dgm:pt modelId="{438EC047-425F-4C5C-83F1-10C1D57B10AA}" type="sibTrans" cxnId="{0889F6FA-FCAA-4F51-9BE3-71282143E7CC}">
      <dgm:prSet/>
      <dgm:spPr/>
      <dgm:t>
        <a:bodyPr/>
        <a:lstStyle/>
        <a:p>
          <a:endParaRPr lang="en-US"/>
        </a:p>
      </dgm:t>
    </dgm:pt>
    <dgm:pt modelId="{5AC3625C-ECD6-45FF-895E-BD52ADEA7F0B}">
      <dgm:prSet/>
      <dgm:spPr/>
      <dgm:t>
        <a:bodyPr/>
        <a:lstStyle/>
        <a:p>
          <a:pPr>
            <a:buFont typeface="+mj-lt"/>
            <a:buAutoNum type="arabicPeriod"/>
          </a:pPr>
          <a:r>
            <a:rPr lang="en-US" b="1" i="0"/>
            <a:t>Benefit</a:t>
          </a:r>
          <a:r>
            <a:rPr lang="en-US" b="0" i="0"/>
            <a:t>: Users can choose a plan that best fits their specific requirements, ensuring optimal resource utilization and cost efficiency.</a:t>
          </a:r>
        </a:p>
      </dgm:t>
    </dgm:pt>
    <dgm:pt modelId="{F3A00377-C351-4A7D-82E3-8C1E27568067}" type="parTrans" cxnId="{0B3FB34F-55A7-4F1E-9229-1D73FCBD93C4}">
      <dgm:prSet/>
      <dgm:spPr/>
      <dgm:t>
        <a:bodyPr/>
        <a:lstStyle/>
        <a:p>
          <a:endParaRPr lang="en-US"/>
        </a:p>
      </dgm:t>
    </dgm:pt>
    <dgm:pt modelId="{F6AAB1F7-1BAB-4447-9E67-A9D8B5943DF2}" type="sibTrans" cxnId="{0B3FB34F-55A7-4F1E-9229-1D73FCBD93C4}">
      <dgm:prSet/>
      <dgm:spPr/>
      <dgm:t>
        <a:bodyPr/>
        <a:lstStyle/>
        <a:p>
          <a:endParaRPr lang="en-US"/>
        </a:p>
      </dgm:t>
    </dgm:pt>
    <dgm:pt modelId="{669A52F5-272D-43F9-8EF9-65241AD8B99F}">
      <dgm:prSet/>
      <dgm:spPr/>
      <dgm:t>
        <a:bodyPr/>
        <a:lstStyle/>
        <a:p>
          <a:pPr>
            <a:buFont typeface="+mj-lt"/>
            <a:buAutoNum type="arabicPeriod"/>
          </a:pPr>
          <a:r>
            <a:rPr lang="en-US" b="1" i="0"/>
            <a:t>Efficient Resource Allocation with Decentralized Networking</a:t>
          </a:r>
          <a:r>
            <a:rPr lang="en-US" b="0" i="0"/>
            <a:t>:</a:t>
          </a:r>
        </a:p>
      </dgm:t>
    </dgm:pt>
    <dgm:pt modelId="{3DD10F43-3180-4AA5-90D1-4E42E1894DD6}" type="parTrans" cxnId="{D5E3FE77-56A9-4EE7-9111-A9C77C43F6D8}">
      <dgm:prSet/>
      <dgm:spPr/>
      <dgm:t>
        <a:bodyPr/>
        <a:lstStyle/>
        <a:p>
          <a:endParaRPr lang="en-US"/>
        </a:p>
      </dgm:t>
    </dgm:pt>
    <dgm:pt modelId="{B0E70B56-85C5-4B1C-A7A2-C448E7E8B90D}" type="sibTrans" cxnId="{D5E3FE77-56A9-4EE7-9111-A9C77C43F6D8}">
      <dgm:prSet/>
      <dgm:spPr/>
      <dgm:t>
        <a:bodyPr/>
        <a:lstStyle/>
        <a:p>
          <a:endParaRPr lang="en-US"/>
        </a:p>
      </dgm:t>
    </dgm:pt>
    <dgm:pt modelId="{A71C424C-1667-40B5-9F85-2863C6F081D0}">
      <dgm:prSet/>
      <dgm:spPr/>
      <dgm:t>
        <a:bodyPr/>
        <a:lstStyle/>
        <a:p>
          <a:pPr>
            <a:buFont typeface="+mj-lt"/>
            <a:buAutoNum type="arabicPeriod"/>
          </a:pPr>
          <a:r>
            <a:rPr lang="en-US" b="1" i="0"/>
            <a:t>Solution</a:t>
          </a:r>
          <a:r>
            <a:rPr lang="en-US" b="0" i="0"/>
            <a:t>: By implementing peer-to-peer (P2P) networking and a resource allocation engine, Geveti optimizes the use of computational resources across the network.</a:t>
          </a:r>
        </a:p>
      </dgm:t>
    </dgm:pt>
    <dgm:pt modelId="{E94038F9-AAF5-402A-A693-74C68D9DA92A}" type="parTrans" cxnId="{01C99044-0F92-43AC-819D-3004ED22C08C}">
      <dgm:prSet/>
      <dgm:spPr/>
      <dgm:t>
        <a:bodyPr/>
        <a:lstStyle/>
        <a:p>
          <a:endParaRPr lang="en-US"/>
        </a:p>
      </dgm:t>
    </dgm:pt>
    <dgm:pt modelId="{88698416-410C-439B-9798-A58D9C1011E1}" type="sibTrans" cxnId="{01C99044-0F92-43AC-819D-3004ED22C08C}">
      <dgm:prSet/>
      <dgm:spPr/>
      <dgm:t>
        <a:bodyPr/>
        <a:lstStyle/>
        <a:p>
          <a:endParaRPr lang="en-US"/>
        </a:p>
      </dgm:t>
    </dgm:pt>
    <dgm:pt modelId="{156D5D26-5FC5-440A-9D99-EC7071105614}">
      <dgm:prSet/>
      <dgm:spPr/>
      <dgm:t>
        <a:bodyPr/>
        <a:lstStyle/>
        <a:p>
          <a:pPr>
            <a:buFont typeface="+mj-lt"/>
            <a:buAutoNum type="arabicPeriod"/>
          </a:pPr>
          <a:r>
            <a:rPr lang="en-US" b="1" i="0"/>
            <a:t>Benefit</a:t>
          </a:r>
          <a:r>
            <a:rPr lang="en-US" b="0" i="0"/>
            <a:t>: More efficient use of resources, reducing operational costs and environmental impact.</a:t>
          </a:r>
        </a:p>
      </dgm:t>
    </dgm:pt>
    <dgm:pt modelId="{1D7F1E3B-DC6A-4336-A8DA-472DE98F1CCF}" type="parTrans" cxnId="{24771CF3-4E4B-45A5-930D-28B1BB0F6304}">
      <dgm:prSet/>
      <dgm:spPr/>
      <dgm:t>
        <a:bodyPr/>
        <a:lstStyle/>
        <a:p>
          <a:endParaRPr lang="en-US"/>
        </a:p>
      </dgm:t>
    </dgm:pt>
    <dgm:pt modelId="{FE3E25D7-4942-472C-A565-8F77CDDEEE3C}" type="sibTrans" cxnId="{24771CF3-4E4B-45A5-930D-28B1BB0F6304}">
      <dgm:prSet/>
      <dgm:spPr/>
      <dgm:t>
        <a:bodyPr/>
        <a:lstStyle/>
        <a:p>
          <a:endParaRPr lang="en-US"/>
        </a:p>
      </dgm:t>
    </dgm:pt>
    <dgm:pt modelId="{6277DB3A-2764-491F-B592-A6ED5AD00DB7}">
      <dgm:prSet/>
      <dgm:spPr/>
      <dgm:t>
        <a:bodyPr/>
        <a:lstStyle/>
        <a:p>
          <a:pPr>
            <a:buFont typeface="+mj-lt"/>
            <a:buAutoNum type="arabicPeriod"/>
          </a:pPr>
          <a:r>
            <a:rPr lang="en-US" b="1" i="0"/>
            <a:t>Scalable and Robust Infrastructure</a:t>
          </a:r>
          <a:r>
            <a:rPr lang="en-US" b="0" i="0"/>
            <a:t>:</a:t>
          </a:r>
        </a:p>
      </dgm:t>
    </dgm:pt>
    <dgm:pt modelId="{C4AA0E16-E1E1-4C0C-9EB6-39435AB50EA8}" type="parTrans" cxnId="{65BB31E9-7F76-4A3F-8072-563A9C606FF1}">
      <dgm:prSet/>
      <dgm:spPr/>
      <dgm:t>
        <a:bodyPr/>
        <a:lstStyle/>
        <a:p>
          <a:endParaRPr lang="en-US"/>
        </a:p>
      </dgm:t>
    </dgm:pt>
    <dgm:pt modelId="{454E1FCC-4E8A-4A9D-A591-152BBA17620E}" type="sibTrans" cxnId="{65BB31E9-7F76-4A3F-8072-563A9C606FF1}">
      <dgm:prSet/>
      <dgm:spPr/>
      <dgm:t>
        <a:bodyPr/>
        <a:lstStyle/>
        <a:p>
          <a:endParaRPr lang="en-US"/>
        </a:p>
      </dgm:t>
    </dgm:pt>
    <dgm:pt modelId="{6F08519D-5DDA-4495-BF3D-C1349F58A1EF}">
      <dgm:prSet/>
      <dgm:spPr/>
      <dgm:t>
        <a:bodyPr/>
        <a:lstStyle/>
        <a:p>
          <a:pPr>
            <a:buFont typeface="+mj-lt"/>
            <a:buAutoNum type="arabicPeriod"/>
          </a:pPr>
          <a:r>
            <a:rPr lang="en-US" b="1" i="0"/>
            <a:t>Solution</a:t>
          </a:r>
          <a:r>
            <a:rPr lang="en-US" b="0" i="0"/>
            <a:t>: The decentralized nature of Geveti's platform allows for easy scalability, accommodating growing user demands without the need for significant infrastructure investment.</a:t>
          </a:r>
        </a:p>
      </dgm:t>
    </dgm:pt>
    <dgm:pt modelId="{D5137C2A-810B-48C6-A9DE-09AE4EB08407}" type="parTrans" cxnId="{F5E12616-FC9D-4F3A-A703-F996939C3507}">
      <dgm:prSet/>
      <dgm:spPr/>
      <dgm:t>
        <a:bodyPr/>
        <a:lstStyle/>
        <a:p>
          <a:endParaRPr lang="en-US"/>
        </a:p>
      </dgm:t>
    </dgm:pt>
    <dgm:pt modelId="{2FA36632-6CE8-47D9-8A4A-F5A2284426F1}" type="sibTrans" cxnId="{F5E12616-FC9D-4F3A-A703-F996939C3507}">
      <dgm:prSet/>
      <dgm:spPr/>
      <dgm:t>
        <a:bodyPr/>
        <a:lstStyle/>
        <a:p>
          <a:endParaRPr lang="en-US"/>
        </a:p>
      </dgm:t>
    </dgm:pt>
    <dgm:pt modelId="{8345E7D4-EE98-47D8-918A-D263CF2BDA03}">
      <dgm:prSet/>
      <dgm:spPr/>
      <dgm:t>
        <a:bodyPr/>
        <a:lstStyle/>
        <a:p>
          <a:pPr>
            <a:buFont typeface="+mj-lt"/>
            <a:buAutoNum type="arabicPeriod"/>
          </a:pPr>
          <a:r>
            <a:rPr lang="en-US" b="1" i="0"/>
            <a:t>Benefit</a:t>
          </a:r>
          <a:r>
            <a:rPr lang="en-US" b="0" i="0"/>
            <a:t>: Enhanced capability to handle increased loads, ensuring consistent performance even during peak times.</a:t>
          </a:r>
        </a:p>
      </dgm:t>
    </dgm:pt>
    <dgm:pt modelId="{B56D6AD9-ED1B-4B69-B72B-3BE4982132FA}" type="parTrans" cxnId="{8AE7FAFF-DD47-4C11-8884-BC75126E0B17}">
      <dgm:prSet/>
      <dgm:spPr/>
      <dgm:t>
        <a:bodyPr/>
        <a:lstStyle/>
        <a:p>
          <a:endParaRPr lang="en-US"/>
        </a:p>
      </dgm:t>
    </dgm:pt>
    <dgm:pt modelId="{AE908FB2-CB73-4630-A945-F0AB56B2B078}" type="sibTrans" cxnId="{8AE7FAFF-DD47-4C11-8884-BC75126E0B17}">
      <dgm:prSet/>
      <dgm:spPr/>
      <dgm:t>
        <a:bodyPr/>
        <a:lstStyle/>
        <a:p>
          <a:endParaRPr lang="en-US"/>
        </a:p>
      </dgm:t>
    </dgm:pt>
    <dgm:pt modelId="{06577EA5-D598-4FFC-A198-543B41B83A38}">
      <dgm:prSet/>
      <dgm:spPr/>
      <dgm:t>
        <a:bodyPr/>
        <a:lstStyle/>
        <a:p>
          <a:pPr>
            <a:buFont typeface="+mj-lt"/>
            <a:buAutoNum type="arabicPeriod"/>
          </a:pPr>
          <a:r>
            <a:rPr lang="en-US" b="1" i="0"/>
            <a:t>Diverse Ecosystem with Multiple Service Offerings</a:t>
          </a:r>
          <a:r>
            <a:rPr lang="en-US" b="0" i="0"/>
            <a:t>:</a:t>
          </a:r>
        </a:p>
      </dgm:t>
    </dgm:pt>
    <dgm:pt modelId="{4B193951-E0A5-469A-AD53-75D3B817F115}" type="parTrans" cxnId="{583303BF-2FD5-4387-9ED2-35C9B3F86BFA}">
      <dgm:prSet/>
      <dgm:spPr/>
      <dgm:t>
        <a:bodyPr/>
        <a:lstStyle/>
        <a:p>
          <a:endParaRPr lang="en-US"/>
        </a:p>
      </dgm:t>
    </dgm:pt>
    <dgm:pt modelId="{4FECD6E3-FFB8-4802-ADA7-57AD98088CDB}" type="sibTrans" cxnId="{583303BF-2FD5-4387-9ED2-35C9B3F86BFA}">
      <dgm:prSet/>
      <dgm:spPr/>
      <dgm:t>
        <a:bodyPr/>
        <a:lstStyle/>
        <a:p>
          <a:endParaRPr lang="en-US"/>
        </a:p>
      </dgm:t>
    </dgm:pt>
    <dgm:pt modelId="{F0F09882-C64E-4A1B-8BEF-538B03A757A8}">
      <dgm:prSet/>
      <dgm:spPr/>
      <dgm:t>
        <a:bodyPr/>
        <a:lstStyle/>
        <a:p>
          <a:pPr>
            <a:buFont typeface="+mj-lt"/>
            <a:buAutoNum type="arabicPeriod"/>
          </a:pPr>
          <a:r>
            <a:rPr lang="en-US" b="1" i="0"/>
            <a:t>Solution</a:t>
          </a:r>
          <a:r>
            <a:rPr lang="en-US" b="0" i="0"/>
            <a:t>: Geveti provides a range of decentralized services (GevetiAD, GevetiML, GevetiID, GevetiSupply), fostering an ecosystem of diverse and competitive offerings.</a:t>
          </a:r>
          <a:endParaRPr lang="en-US" b="0" i="0" dirty="0"/>
        </a:p>
      </dgm:t>
    </dgm:pt>
    <dgm:pt modelId="{A9F4B0D0-61BF-483C-80DC-E9E273E53176}" type="parTrans" cxnId="{13BA8B1F-4803-4335-8D93-C1F78E1FB823}">
      <dgm:prSet/>
      <dgm:spPr/>
      <dgm:t>
        <a:bodyPr/>
        <a:lstStyle/>
        <a:p>
          <a:endParaRPr lang="en-US"/>
        </a:p>
      </dgm:t>
    </dgm:pt>
    <dgm:pt modelId="{7A87DFBF-C050-4739-9699-21DABF3DB21F}" type="sibTrans" cxnId="{13BA8B1F-4803-4335-8D93-C1F78E1FB823}">
      <dgm:prSet/>
      <dgm:spPr/>
      <dgm:t>
        <a:bodyPr/>
        <a:lstStyle/>
        <a:p>
          <a:endParaRPr lang="en-US"/>
        </a:p>
      </dgm:t>
    </dgm:pt>
    <dgm:pt modelId="{352719A4-8138-4A34-B675-66F9AFF2C77D}">
      <dgm:prSet/>
      <dgm:spPr/>
      <dgm:t>
        <a:bodyPr/>
        <a:lstStyle/>
        <a:p>
          <a:pPr>
            <a:buFont typeface="+mj-lt"/>
            <a:buAutoNum type="arabicPeriod"/>
          </a:pPr>
          <a:r>
            <a:rPr lang="en-US" b="1" i="0"/>
            <a:t>Benefit</a:t>
          </a:r>
          <a:r>
            <a:rPr lang="en-US" b="0" i="0"/>
            <a:t>: Users benefit from a variety of choices and innovative solutions, reducing dependency on single service providers.</a:t>
          </a:r>
        </a:p>
      </dgm:t>
    </dgm:pt>
    <dgm:pt modelId="{0C9E7BBF-6273-43AD-806D-9A0EE9B5848A}" type="parTrans" cxnId="{D652654E-5516-4BC6-A524-8AED7D6F4901}">
      <dgm:prSet/>
      <dgm:spPr/>
      <dgm:t>
        <a:bodyPr/>
        <a:lstStyle/>
        <a:p>
          <a:endParaRPr lang="en-US"/>
        </a:p>
      </dgm:t>
    </dgm:pt>
    <dgm:pt modelId="{DA6657F3-AF74-4389-AA61-FAD9B2073A07}" type="sibTrans" cxnId="{D652654E-5516-4BC6-A524-8AED7D6F4901}">
      <dgm:prSet/>
      <dgm:spPr/>
      <dgm:t>
        <a:bodyPr/>
        <a:lstStyle/>
        <a:p>
          <a:endParaRPr lang="en-US"/>
        </a:p>
      </dgm:t>
    </dgm:pt>
    <dgm:pt modelId="{B5B29E66-E700-4824-B271-6970058B82E1}" type="pres">
      <dgm:prSet presAssocID="{EEFF6EBA-AAE5-4104-BA9A-181DA3E66C78}" presName="diagram" presStyleCnt="0">
        <dgm:presLayoutVars>
          <dgm:chPref val="1"/>
          <dgm:dir/>
          <dgm:animOne val="branch"/>
          <dgm:animLvl val="lvl"/>
          <dgm:resizeHandles/>
        </dgm:presLayoutVars>
      </dgm:prSet>
      <dgm:spPr/>
    </dgm:pt>
    <dgm:pt modelId="{A7B56B92-B465-4EA0-B531-A1D6D07CD49C}" type="pres">
      <dgm:prSet presAssocID="{D9AC878F-D08A-4D5D-BF00-9B4E5733E177}" presName="root" presStyleCnt="0"/>
      <dgm:spPr/>
    </dgm:pt>
    <dgm:pt modelId="{1045CF58-237C-4068-BD51-14F2CE2E087F}" type="pres">
      <dgm:prSet presAssocID="{D9AC878F-D08A-4D5D-BF00-9B4E5733E177}" presName="rootComposite" presStyleCnt="0"/>
      <dgm:spPr/>
    </dgm:pt>
    <dgm:pt modelId="{673C0F1D-F023-447B-B54F-55A9C1D7F4CA}" type="pres">
      <dgm:prSet presAssocID="{D9AC878F-D08A-4D5D-BF00-9B4E5733E177}" presName="rootText" presStyleLbl="node1" presStyleIdx="0" presStyleCnt="5"/>
      <dgm:spPr/>
    </dgm:pt>
    <dgm:pt modelId="{EE91993D-F25D-4CAA-9D74-344C491B076F}" type="pres">
      <dgm:prSet presAssocID="{D9AC878F-D08A-4D5D-BF00-9B4E5733E177}" presName="rootConnector" presStyleLbl="node1" presStyleIdx="0" presStyleCnt="5"/>
      <dgm:spPr/>
    </dgm:pt>
    <dgm:pt modelId="{7EFAA1C6-E82D-4227-8062-ACAA2EE4FD6C}" type="pres">
      <dgm:prSet presAssocID="{D9AC878F-D08A-4D5D-BF00-9B4E5733E177}" presName="childShape" presStyleCnt="0"/>
      <dgm:spPr/>
    </dgm:pt>
    <dgm:pt modelId="{1540598F-823D-490D-BB05-36570EFF6A36}" type="pres">
      <dgm:prSet presAssocID="{939FC246-814F-4545-849F-E2E41F78BFF1}" presName="Name13" presStyleLbl="parChTrans1D2" presStyleIdx="0" presStyleCnt="10"/>
      <dgm:spPr/>
    </dgm:pt>
    <dgm:pt modelId="{3751994B-32BF-435B-9ACD-A28C9D405417}" type="pres">
      <dgm:prSet presAssocID="{C56E4544-7CAC-4E99-96EC-6E95A17CB31D}" presName="childText" presStyleLbl="bgAcc1" presStyleIdx="0" presStyleCnt="10">
        <dgm:presLayoutVars>
          <dgm:bulletEnabled val="1"/>
        </dgm:presLayoutVars>
      </dgm:prSet>
      <dgm:spPr/>
    </dgm:pt>
    <dgm:pt modelId="{9A0297EE-3CA5-4714-B01F-F0150BCE5A64}" type="pres">
      <dgm:prSet presAssocID="{9450AA87-2AEC-4F45-B356-8A14E2452051}" presName="Name13" presStyleLbl="parChTrans1D2" presStyleIdx="1" presStyleCnt="10"/>
      <dgm:spPr/>
    </dgm:pt>
    <dgm:pt modelId="{B0106B69-9453-40CD-8869-EDD3540DC77D}" type="pres">
      <dgm:prSet presAssocID="{9CE1D615-2348-4800-9377-472F76D7DF95}" presName="childText" presStyleLbl="bgAcc1" presStyleIdx="1" presStyleCnt="10">
        <dgm:presLayoutVars>
          <dgm:bulletEnabled val="1"/>
        </dgm:presLayoutVars>
      </dgm:prSet>
      <dgm:spPr/>
    </dgm:pt>
    <dgm:pt modelId="{456CCDB1-C570-42E7-8CDD-8061DF23CDA6}" type="pres">
      <dgm:prSet presAssocID="{F0832D79-88B3-4053-A70A-D97D324D2ACA}" presName="root" presStyleCnt="0"/>
      <dgm:spPr/>
    </dgm:pt>
    <dgm:pt modelId="{679168D8-3C74-48C3-B1D2-9C9FEAFAB7CD}" type="pres">
      <dgm:prSet presAssocID="{F0832D79-88B3-4053-A70A-D97D324D2ACA}" presName="rootComposite" presStyleCnt="0"/>
      <dgm:spPr/>
    </dgm:pt>
    <dgm:pt modelId="{B58B50FA-7964-49A4-848B-E09C10C970A6}" type="pres">
      <dgm:prSet presAssocID="{F0832D79-88B3-4053-A70A-D97D324D2ACA}" presName="rootText" presStyleLbl="node1" presStyleIdx="1" presStyleCnt="5"/>
      <dgm:spPr/>
    </dgm:pt>
    <dgm:pt modelId="{DE9C1E9A-DD66-402C-B92D-5988B0FCDA61}" type="pres">
      <dgm:prSet presAssocID="{F0832D79-88B3-4053-A70A-D97D324D2ACA}" presName="rootConnector" presStyleLbl="node1" presStyleIdx="1" presStyleCnt="5"/>
      <dgm:spPr/>
    </dgm:pt>
    <dgm:pt modelId="{FA9A49E1-CB9E-4369-9E23-DE98C6678478}" type="pres">
      <dgm:prSet presAssocID="{F0832D79-88B3-4053-A70A-D97D324D2ACA}" presName="childShape" presStyleCnt="0"/>
      <dgm:spPr/>
    </dgm:pt>
    <dgm:pt modelId="{C1F28EEE-29F5-4F44-BF68-4F0665B1F4E3}" type="pres">
      <dgm:prSet presAssocID="{24E31B79-43D1-46AC-B59A-6FD176CA2244}" presName="Name13" presStyleLbl="parChTrans1D2" presStyleIdx="2" presStyleCnt="10"/>
      <dgm:spPr/>
    </dgm:pt>
    <dgm:pt modelId="{ECD46F12-C3A0-421E-B6DD-FCD49EEFD226}" type="pres">
      <dgm:prSet presAssocID="{D9D72EA9-F00C-4ED8-AF5C-95D087F2F29E}" presName="childText" presStyleLbl="bgAcc1" presStyleIdx="2" presStyleCnt="10">
        <dgm:presLayoutVars>
          <dgm:bulletEnabled val="1"/>
        </dgm:presLayoutVars>
      </dgm:prSet>
      <dgm:spPr/>
    </dgm:pt>
    <dgm:pt modelId="{0EFD9B1B-659D-4300-A3FA-A6FEC9A0F37A}" type="pres">
      <dgm:prSet presAssocID="{F3A00377-C351-4A7D-82E3-8C1E27568067}" presName="Name13" presStyleLbl="parChTrans1D2" presStyleIdx="3" presStyleCnt="10"/>
      <dgm:spPr/>
    </dgm:pt>
    <dgm:pt modelId="{57205431-C82A-4555-B2B6-A72CEAA07DC1}" type="pres">
      <dgm:prSet presAssocID="{5AC3625C-ECD6-45FF-895E-BD52ADEA7F0B}" presName="childText" presStyleLbl="bgAcc1" presStyleIdx="3" presStyleCnt="10">
        <dgm:presLayoutVars>
          <dgm:bulletEnabled val="1"/>
        </dgm:presLayoutVars>
      </dgm:prSet>
      <dgm:spPr/>
    </dgm:pt>
    <dgm:pt modelId="{C331CBE4-4133-46D1-AC97-F51EF53DAE75}" type="pres">
      <dgm:prSet presAssocID="{669A52F5-272D-43F9-8EF9-65241AD8B99F}" presName="root" presStyleCnt="0"/>
      <dgm:spPr/>
    </dgm:pt>
    <dgm:pt modelId="{11E1765E-F6AC-469A-8D4C-21D30F339B8C}" type="pres">
      <dgm:prSet presAssocID="{669A52F5-272D-43F9-8EF9-65241AD8B99F}" presName="rootComposite" presStyleCnt="0"/>
      <dgm:spPr/>
    </dgm:pt>
    <dgm:pt modelId="{A6084E0B-9ECD-43E5-9FFB-1EBA7443A1DE}" type="pres">
      <dgm:prSet presAssocID="{669A52F5-272D-43F9-8EF9-65241AD8B99F}" presName="rootText" presStyleLbl="node1" presStyleIdx="2" presStyleCnt="5"/>
      <dgm:spPr/>
    </dgm:pt>
    <dgm:pt modelId="{53BB6732-31DC-4501-B85B-070F06336519}" type="pres">
      <dgm:prSet presAssocID="{669A52F5-272D-43F9-8EF9-65241AD8B99F}" presName="rootConnector" presStyleLbl="node1" presStyleIdx="2" presStyleCnt="5"/>
      <dgm:spPr/>
    </dgm:pt>
    <dgm:pt modelId="{EF8E3073-8D86-4117-8C46-3A239B14A11D}" type="pres">
      <dgm:prSet presAssocID="{669A52F5-272D-43F9-8EF9-65241AD8B99F}" presName="childShape" presStyleCnt="0"/>
      <dgm:spPr/>
    </dgm:pt>
    <dgm:pt modelId="{CF01D27D-0C33-4312-A523-74A3FA4A3A20}" type="pres">
      <dgm:prSet presAssocID="{E94038F9-AAF5-402A-A693-74C68D9DA92A}" presName="Name13" presStyleLbl="parChTrans1D2" presStyleIdx="4" presStyleCnt="10"/>
      <dgm:spPr/>
    </dgm:pt>
    <dgm:pt modelId="{1F7C46B8-DDF7-488A-9F4D-250822E84CCF}" type="pres">
      <dgm:prSet presAssocID="{A71C424C-1667-40B5-9F85-2863C6F081D0}" presName="childText" presStyleLbl="bgAcc1" presStyleIdx="4" presStyleCnt="10">
        <dgm:presLayoutVars>
          <dgm:bulletEnabled val="1"/>
        </dgm:presLayoutVars>
      </dgm:prSet>
      <dgm:spPr/>
    </dgm:pt>
    <dgm:pt modelId="{4EDC4C8D-CBC4-4D43-8DB0-270BA11DED98}" type="pres">
      <dgm:prSet presAssocID="{1D7F1E3B-DC6A-4336-A8DA-472DE98F1CCF}" presName="Name13" presStyleLbl="parChTrans1D2" presStyleIdx="5" presStyleCnt="10"/>
      <dgm:spPr/>
    </dgm:pt>
    <dgm:pt modelId="{506FBD11-F60A-44FF-B71D-EF4D5687BE3C}" type="pres">
      <dgm:prSet presAssocID="{156D5D26-5FC5-440A-9D99-EC7071105614}" presName="childText" presStyleLbl="bgAcc1" presStyleIdx="5" presStyleCnt="10">
        <dgm:presLayoutVars>
          <dgm:bulletEnabled val="1"/>
        </dgm:presLayoutVars>
      </dgm:prSet>
      <dgm:spPr/>
    </dgm:pt>
    <dgm:pt modelId="{168E27F5-B1C5-4F39-918B-BD46388521FF}" type="pres">
      <dgm:prSet presAssocID="{6277DB3A-2764-491F-B592-A6ED5AD00DB7}" presName="root" presStyleCnt="0"/>
      <dgm:spPr/>
    </dgm:pt>
    <dgm:pt modelId="{66BB9669-3CAD-4E1C-B10C-D8AF9673CC66}" type="pres">
      <dgm:prSet presAssocID="{6277DB3A-2764-491F-B592-A6ED5AD00DB7}" presName="rootComposite" presStyleCnt="0"/>
      <dgm:spPr/>
    </dgm:pt>
    <dgm:pt modelId="{92A1E6FF-AC87-455A-BFCE-24B7113B7BB7}" type="pres">
      <dgm:prSet presAssocID="{6277DB3A-2764-491F-B592-A6ED5AD00DB7}" presName="rootText" presStyleLbl="node1" presStyleIdx="3" presStyleCnt="5"/>
      <dgm:spPr/>
    </dgm:pt>
    <dgm:pt modelId="{1F9CC2B0-C8E5-4911-8754-A22A94DFFBEE}" type="pres">
      <dgm:prSet presAssocID="{6277DB3A-2764-491F-B592-A6ED5AD00DB7}" presName="rootConnector" presStyleLbl="node1" presStyleIdx="3" presStyleCnt="5"/>
      <dgm:spPr/>
    </dgm:pt>
    <dgm:pt modelId="{6FA801C7-568C-48D2-A191-AD74C51195D9}" type="pres">
      <dgm:prSet presAssocID="{6277DB3A-2764-491F-B592-A6ED5AD00DB7}" presName="childShape" presStyleCnt="0"/>
      <dgm:spPr/>
    </dgm:pt>
    <dgm:pt modelId="{FC8FD8A8-D54D-4C72-B1D6-78BBA0712A6A}" type="pres">
      <dgm:prSet presAssocID="{D5137C2A-810B-48C6-A9DE-09AE4EB08407}" presName="Name13" presStyleLbl="parChTrans1D2" presStyleIdx="6" presStyleCnt="10"/>
      <dgm:spPr/>
    </dgm:pt>
    <dgm:pt modelId="{B338047C-A564-4DB0-877C-C4D5A930EF11}" type="pres">
      <dgm:prSet presAssocID="{6F08519D-5DDA-4495-BF3D-C1349F58A1EF}" presName="childText" presStyleLbl="bgAcc1" presStyleIdx="6" presStyleCnt="10">
        <dgm:presLayoutVars>
          <dgm:bulletEnabled val="1"/>
        </dgm:presLayoutVars>
      </dgm:prSet>
      <dgm:spPr/>
    </dgm:pt>
    <dgm:pt modelId="{B8FAD0F0-E774-4C42-B98A-89EA826FB5D3}" type="pres">
      <dgm:prSet presAssocID="{B56D6AD9-ED1B-4B69-B72B-3BE4982132FA}" presName="Name13" presStyleLbl="parChTrans1D2" presStyleIdx="7" presStyleCnt="10"/>
      <dgm:spPr/>
    </dgm:pt>
    <dgm:pt modelId="{5310D49E-7DF6-4E15-994F-AA0FBC5EF7A5}" type="pres">
      <dgm:prSet presAssocID="{8345E7D4-EE98-47D8-918A-D263CF2BDA03}" presName="childText" presStyleLbl="bgAcc1" presStyleIdx="7" presStyleCnt="10">
        <dgm:presLayoutVars>
          <dgm:bulletEnabled val="1"/>
        </dgm:presLayoutVars>
      </dgm:prSet>
      <dgm:spPr/>
    </dgm:pt>
    <dgm:pt modelId="{B8C09FC6-6AFD-45C8-ABB6-706D6D1DFBBC}" type="pres">
      <dgm:prSet presAssocID="{06577EA5-D598-4FFC-A198-543B41B83A38}" presName="root" presStyleCnt="0"/>
      <dgm:spPr/>
    </dgm:pt>
    <dgm:pt modelId="{D8CE5F73-7860-4A0F-BEAE-2ED190BD94B4}" type="pres">
      <dgm:prSet presAssocID="{06577EA5-D598-4FFC-A198-543B41B83A38}" presName="rootComposite" presStyleCnt="0"/>
      <dgm:spPr/>
    </dgm:pt>
    <dgm:pt modelId="{0790D9AF-1405-4FCA-AE5C-B0D722A37B3B}" type="pres">
      <dgm:prSet presAssocID="{06577EA5-D598-4FFC-A198-543B41B83A38}" presName="rootText" presStyleLbl="node1" presStyleIdx="4" presStyleCnt="5"/>
      <dgm:spPr/>
    </dgm:pt>
    <dgm:pt modelId="{18DBE52E-CA9E-4A8D-8317-592B07D9EFA8}" type="pres">
      <dgm:prSet presAssocID="{06577EA5-D598-4FFC-A198-543B41B83A38}" presName="rootConnector" presStyleLbl="node1" presStyleIdx="4" presStyleCnt="5"/>
      <dgm:spPr/>
    </dgm:pt>
    <dgm:pt modelId="{CEFA1B4A-73A9-47C6-9FF5-305D8FDD25F3}" type="pres">
      <dgm:prSet presAssocID="{06577EA5-D598-4FFC-A198-543B41B83A38}" presName="childShape" presStyleCnt="0"/>
      <dgm:spPr/>
    </dgm:pt>
    <dgm:pt modelId="{E22CEC0C-B35F-47DA-B3B3-CA6BA5ED585A}" type="pres">
      <dgm:prSet presAssocID="{A9F4B0D0-61BF-483C-80DC-E9E273E53176}" presName="Name13" presStyleLbl="parChTrans1D2" presStyleIdx="8" presStyleCnt="10"/>
      <dgm:spPr/>
    </dgm:pt>
    <dgm:pt modelId="{4626AC6B-115E-49DE-A8D5-A0B9E94CFC84}" type="pres">
      <dgm:prSet presAssocID="{F0F09882-C64E-4A1B-8BEF-538B03A757A8}" presName="childText" presStyleLbl="bgAcc1" presStyleIdx="8" presStyleCnt="10">
        <dgm:presLayoutVars>
          <dgm:bulletEnabled val="1"/>
        </dgm:presLayoutVars>
      </dgm:prSet>
      <dgm:spPr/>
    </dgm:pt>
    <dgm:pt modelId="{3B05274E-23BC-4596-AF50-50D018DEDA43}" type="pres">
      <dgm:prSet presAssocID="{0C9E7BBF-6273-43AD-806D-9A0EE9B5848A}" presName="Name13" presStyleLbl="parChTrans1D2" presStyleIdx="9" presStyleCnt="10"/>
      <dgm:spPr/>
    </dgm:pt>
    <dgm:pt modelId="{A979E146-F57F-4CF4-8ADF-B4A5475439FF}" type="pres">
      <dgm:prSet presAssocID="{352719A4-8138-4A34-B675-66F9AFF2C77D}" presName="childText" presStyleLbl="bgAcc1" presStyleIdx="9" presStyleCnt="10">
        <dgm:presLayoutVars>
          <dgm:bulletEnabled val="1"/>
        </dgm:presLayoutVars>
      </dgm:prSet>
      <dgm:spPr/>
    </dgm:pt>
  </dgm:ptLst>
  <dgm:cxnLst>
    <dgm:cxn modelId="{30783300-5BD4-4B32-A8F0-419737754393}" type="presOf" srcId="{D9AC878F-D08A-4D5D-BF00-9B4E5733E177}" destId="{673C0F1D-F023-447B-B54F-55A9C1D7F4CA}" srcOrd="0" destOrd="0" presId="urn:microsoft.com/office/officeart/2005/8/layout/hierarchy3"/>
    <dgm:cxn modelId="{3D456F06-ED3F-43D4-88A9-BB4EF55C4576}" type="presOf" srcId="{B56D6AD9-ED1B-4B69-B72B-3BE4982132FA}" destId="{B8FAD0F0-E774-4C42-B98A-89EA826FB5D3}" srcOrd="0" destOrd="0" presId="urn:microsoft.com/office/officeart/2005/8/layout/hierarchy3"/>
    <dgm:cxn modelId="{EB07C10A-9FF1-4AEB-828F-2F5892F25DD8}" type="presOf" srcId="{EEFF6EBA-AAE5-4104-BA9A-181DA3E66C78}" destId="{B5B29E66-E700-4824-B271-6970058B82E1}" srcOrd="0" destOrd="0" presId="urn:microsoft.com/office/officeart/2005/8/layout/hierarchy3"/>
    <dgm:cxn modelId="{F5E12616-FC9D-4F3A-A703-F996939C3507}" srcId="{6277DB3A-2764-491F-B592-A6ED5AD00DB7}" destId="{6F08519D-5DDA-4495-BF3D-C1349F58A1EF}" srcOrd="0" destOrd="0" parTransId="{D5137C2A-810B-48C6-A9DE-09AE4EB08407}" sibTransId="{2FA36632-6CE8-47D9-8A4A-F5A2284426F1}"/>
    <dgm:cxn modelId="{D7AE0A17-F4A6-4E89-A804-595D7BD7E161}" type="presOf" srcId="{D5137C2A-810B-48C6-A9DE-09AE4EB08407}" destId="{FC8FD8A8-D54D-4C72-B1D6-78BBA0712A6A}" srcOrd="0" destOrd="0" presId="urn:microsoft.com/office/officeart/2005/8/layout/hierarchy3"/>
    <dgm:cxn modelId="{E9DDFA19-8267-43AA-9A5D-A57F190A8239}" type="presOf" srcId="{E94038F9-AAF5-402A-A693-74C68D9DA92A}" destId="{CF01D27D-0C33-4312-A523-74A3FA4A3A20}" srcOrd="0" destOrd="0" presId="urn:microsoft.com/office/officeart/2005/8/layout/hierarchy3"/>
    <dgm:cxn modelId="{13BA8B1F-4803-4335-8D93-C1F78E1FB823}" srcId="{06577EA5-D598-4FFC-A198-543B41B83A38}" destId="{F0F09882-C64E-4A1B-8BEF-538B03A757A8}" srcOrd="0" destOrd="0" parTransId="{A9F4B0D0-61BF-483C-80DC-E9E273E53176}" sibTransId="{7A87DFBF-C050-4739-9699-21DABF3DB21F}"/>
    <dgm:cxn modelId="{60C11321-F741-496A-B63B-D8C2EAB14A62}" srcId="{EEFF6EBA-AAE5-4104-BA9A-181DA3E66C78}" destId="{D9AC878F-D08A-4D5D-BF00-9B4E5733E177}" srcOrd="0" destOrd="0" parTransId="{80623770-8AE9-4261-92AE-4AD9DB5F30BA}" sibTransId="{11777C8E-0556-46A1-BCF0-74C72C339C44}"/>
    <dgm:cxn modelId="{CE865827-1171-46B5-B676-18AD31B9042F}" type="presOf" srcId="{6277DB3A-2764-491F-B592-A6ED5AD00DB7}" destId="{92A1E6FF-AC87-455A-BFCE-24B7113B7BB7}" srcOrd="0" destOrd="0" presId="urn:microsoft.com/office/officeart/2005/8/layout/hierarchy3"/>
    <dgm:cxn modelId="{726A502D-24FC-40CB-BAF4-422E8CF78860}" type="presOf" srcId="{A71C424C-1667-40B5-9F85-2863C6F081D0}" destId="{1F7C46B8-DDF7-488A-9F4D-250822E84CCF}" srcOrd="0" destOrd="0" presId="urn:microsoft.com/office/officeart/2005/8/layout/hierarchy3"/>
    <dgm:cxn modelId="{E2A8BC3B-93F4-4C30-8B62-D830B96107DF}" type="presOf" srcId="{24E31B79-43D1-46AC-B59A-6FD176CA2244}" destId="{C1F28EEE-29F5-4F44-BF68-4F0665B1F4E3}" srcOrd="0" destOrd="0" presId="urn:microsoft.com/office/officeart/2005/8/layout/hierarchy3"/>
    <dgm:cxn modelId="{C19B3E3F-7947-4A44-9127-7ECE36F8E554}" type="presOf" srcId="{D9AC878F-D08A-4D5D-BF00-9B4E5733E177}" destId="{EE91993D-F25D-4CAA-9D74-344C491B076F}" srcOrd="1" destOrd="0" presId="urn:microsoft.com/office/officeart/2005/8/layout/hierarchy3"/>
    <dgm:cxn modelId="{080FE15D-DFF3-4B62-AD9C-C48E71EBDFE2}" srcId="{D9AC878F-D08A-4D5D-BF00-9B4E5733E177}" destId="{C56E4544-7CAC-4E99-96EC-6E95A17CB31D}" srcOrd="0" destOrd="0" parTransId="{939FC246-814F-4545-849F-E2E41F78BFF1}" sibTransId="{2DBFE2B4-4899-4CFF-9C90-5786CFF49693}"/>
    <dgm:cxn modelId="{A5373D62-06A7-41EF-93C0-47626C0DBFD3}" type="presOf" srcId="{6277DB3A-2764-491F-B592-A6ED5AD00DB7}" destId="{1F9CC2B0-C8E5-4911-8754-A22A94DFFBEE}" srcOrd="1" destOrd="0" presId="urn:microsoft.com/office/officeart/2005/8/layout/hierarchy3"/>
    <dgm:cxn modelId="{62A04163-0F07-44E4-AE61-8EB050F29B66}" type="presOf" srcId="{0C9E7BBF-6273-43AD-806D-9A0EE9B5848A}" destId="{3B05274E-23BC-4596-AF50-50D018DEDA43}" srcOrd="0" destOrd="0" presId="urn:microsoft.com/office/officeart/2005/8/layout/hierarchy3"/>
    <dgm:cxn modelId="{01C99044-0F92-43AC-819D-3004ED22C08C}" srcId="{669A52F5-272D-43F9-8EF9-65241AD8B99F}" destId="{A71C424C-1667-40B5-9F85-2863C6F081D0}" srcOrd="0" destOrd="0" parTransId="{E94038F9-AAF5-402A-A693-74C68D9DA92A}" sibTransId="{88698416-410C-439B-9798-A58D9C1011E1}"/>
    <dgm:cxn modelId="{2250A06A-8D95-4F12-A55A-FF13708B7A96}" type="presOf" srcId="{D9D72EA9-F00C-4ED8-AF5C-95D087F2F29E}" destId="{ECD46F12-C3A0-421E-B6DD-FCD49EEFD226}" srcOrd="0" destOrd="0" presId="urn:microsoft.com/office/officeart/2005/8/layout/hierarchy3"/>
    <dgm:cxn modelId="{D652654E-5516-4BC6-A524-8AED7D6F4901}" srcId="{06577EA5-D598-4FFC-A198-543B41B83A38}" destId="{352719A4-8138-4A34-B675-66F9AFF2C77D}" srcOrd="1" destOrd="0" parTransId="{0C9E7BBF-6273-43AD-806D-9A0EE9B5848A}" sibTransId="{DA6657F3-AF74-4389-AA61-FAD9B2073A07}"/>
    <dgm:cxn modelId="{D197BA6E-A8A8-46D6-8DC6-D27610EE8234}" type="presOf" srcId="{8345E7D4-EE98-47D8-918A-D263CF2BDA03}" destId="{5310D49E-7DF6-4E15-994F-AA0FBC5EF7A5}" srcOrd="0" destOrd="0" presId="urn:microsoft.com/office/officeart/2005/8/layout/hierarchy3"/>
    <dgm:cxn modelId="{0B3FB34F-55A7-4F1E-9229-1D73FCBD93C4}" srcId="{F0832D79-88B3-4053-A70A-D97D324D2ACA}" destId="{5AC3625C-ECD6-45FF-895E-BD52ADEA7F0B}" srcOrd="1" destOrd="0" parTransId="{F3A00377-C351-4A7D-82E3-8C1E27568067}" sibTransId="{F6AAB1F7-1BAB-4447-9E67-A9D8B5943DF2}"/>
    <dgm:cxn modelId="{9A390075-BAC6-4420-BC36-8CC071313460}" type="presOf" srcId="{9450AA87-2AEC-4F45-B356-8A14E2452051}" destId="{9A0297EE-3CA5-4714-B01F-F0150BCE5A64}" srcOrd="0" destOrd="0" presId="urn:microsoft.com/office/officeart/2005/8/layout/hierarchy3"/>
    <dgm:cxn modelId="{D5E3FE77-56A9-4EE7-9111-A9C77C43F6D8}" srcId="{EEFF6EBA-AAE5-4104-BA9A-181DA3E66C78}" destId="{669A52F5-272D-43F9-8EF9-65241AD8B99F}" srcOrd="2" destOrd="0" parTransId="{3DD10F43-3180-4AA5-90D1-4E42E1894DD6}" sibTransId="{B0E70B56-85C5-4B1C-A7A2-C448E7E8B90D}"/>
    <dgm:cxn modelId="{9C17E184-AD16-47C7-81CD-0DE6391C00FA}" type="presOf" srcId="{669A52F5-272D-43F9-8EF9-65241AD8B99F}" destId="{53BB6732-31DC-4501-B85B-070F06336519}" srcOrd="1" destOrd="0" presId="urn:microsoft.com/office/officeart/2005/8/layout/hierarchy3"/>
    <dgm:cxn modelId="{CB55828B-5D28-449F-A308-A5D6AD61BB14}" type="presOf" srcId="{669A52F5-272D-43F9-8EF9-65241AD8B99F}" destId="{A6084E0B-9ECD-43E5-9FFB-1EBA7443A1DE}" srcOrd="0" destOrd="0" presId="urn:microsoft.com/office/officeart/2005/8/layout/hierarchy3"/>
    <dgm:cxn modelId="{C9D12893-431F-4CFC-AC87-048E95FC023F}" type="presOf" srcId="{352719A4-8138-4A34-B675-66F9AFF2C77D}" destId="{A979E146-F57F-4CF4-8ADF-B4A5475439FF}" srcOrd="0" destOrd="0" presId="urn:microsoft.com/office/officeart/2005/8/layout/hierarchy3"/>
    <dgm:cxn modelId="{AD516995-CCFA-4941-94BD-677FFAC720BC}" type="presOf" srcId="{A9F4B0D0-61BF-483C-80DC-E9E273E53176}" destId="{E22CEC0C-B35F-47DA-B3B3-CA6BA5ED585A}" srcOrd="0" destOrd="0" presId="urn:microsoft.com/office/officeart/2005/8/layout/hierarchy3"/>
    <dgm:cxn modelId="{0D8A79A0-8385-45C9-B1BE-7FC959642AA4}" srcId="{D9AC878F-D08A-4D5D-BF00-9B4E5733E177}" destId="{9CE1D615-2348-4800-9377-472F76D7DF95}" srcOrd="1" destOrd="0" parTransId="{9450AA87-2AEC-4F45-B356-8A14E2452051}" sibTransId="{9391BC77-736F-4574-8B04-1C3E02E756CF}"/>
    <dgm:cxn modelId="{4E8BA4B0-A651-4D7C-A555-AFE6EE13AE10}" type="presOf" srcId="{F0832D79-88B3-4053-A70A-D97D324D2ACA}" destId="{B58B50FA-7964-49A4-848B-E09C10C970A6}" srcOrd="0" destOrd="0" presId="urn:microsoft.com/office/officeart/2005/8/layout/hierarchy3"/>
    <dgm:cxn modelId="{B79AE5B7-330D-48C4-8242-4D7C9B4361A5}" type="presOf" srcId="{F3A00377-C351-4A7D-82E3-8C1E27568067}" destId="{0EFD9B1B-659D-4300-A3FA-A6FEC9A0F37A}" srcOrd="0" destOrd="0" presId="urn:microsoft.com/office/officeart/2005/8/layout/hierarchy3"/>
    <dgm:cxn modelId="{7E430ABA-A9C8-46C3-B7A6-483EE8E6B5EF}" type="presOf" srcId="{156D5D26-5FC5-440A-9D99-EC7071105614}" destId="{506FBD11-F60A-44FF-B71D-EF4D5687BE3C}" srcOrd="0" destOrd="0" presId="urn:microsoft.com/office/officeart/2005/8/layout/hierarchy3"/>
    <dgm:cxn modelId="{8F5087BC-1A3B-4DC4-93ED-D350063834B2}" type="presOf" srcId="{9CE1D615-2348-4800-9377-472F76D7DF95}" destId="{B0106B69-9453-40CD-8869-EDD3540DC77D}" srcOrd="0" destOrd="0" presId="urn:microsoft.com/office/officeart/2005/8/layout/hierarchy3"/>
    <dgm:cxn modelId="{F8D088BD-BA3F-45E7-8EF2-CCC0586537F3}" srcId="{EEFF6EBA-AAE5-4104-BA9A-181DA3E66C78}" destId="{F0832D79-88B3-4053-A70A-D97D324D2ACA}" srcOrd="1" destOrd="0" parTransId="{CBD488D2-3904-4C1B-871F-768C571F253B}" sibTransId="{689877B9-14D6-406F-B8D2-ADF7390B15A0}"/>
    <dgm:cxn modelId="{583303BF-2FD5-4387-9ED2-35C9B3F86BFA}" srcId="{EEFF6EBA-AAE5-4104-BA9A-181DA3E66C78}" destId="{06577EA5-D598-4FFC-A198-543B41B83A38}" srcOrd="4" destOrd="0" parTransId="{4B193951-E0A5-469A-AD53-75D3B817F115}" sibTransId="{4FECD6E3-FFB8-4802-ADA7-57AD98088CDB}"/>
    <dgm:cxn modelId="{54E639C8-AE20-44CE-ABDF-C8D5D6AAE2E0}" type="presOf" srcId="{939FC246-814F-4545-849F-E2E41F78BFF1}" destId="{1540598F-823D-490D-BB05-36570EFF6A36}" srcOrd="0" destOrd="0" presId="urn:microsoft.com/office/officeart/2005/8/layout/hierarchy3"/>
    <dgm:cxn modelId="{3153F4D1-624C-47E2-84C0-0888974E957B}" type="presOf" srcId="{06577EA5-D598-4FFC-A198-543B41B83A38}" destId="{18DBE52E-CA9E-4A8D-8317-592B07D9EFA8}" srcOrd="1" destOrd="0" presId="urn:microsoft.com/office/officeart/2005/8/layout/hierarchy3"/>
    <dgm:cxn modelId="{73617EE7-E406-4DC9-A7E0-84D6A5D6D75D}" type="presOf" srcId="{6F08519D-5DDA-4495-BF3D-C1349F58A1EF}" destId="{B338047C-A564-4DB0-877C-C4D5A930EF11}" srcOrd="0" destOrd="0" presId="urn:microsoft.com/office/officeart/2005/8/layout/hierarchy3"/>
    <dgm:cxn modelId="{A2BCA1E7-D64A-468F-80A0-CB6B23A46A7C}" type="presOf" srcId="{5AC3625C-ECD6-45FF-895E-BD52ADEA7F0B}" destId="{57205431-C82A-4555-B2B6-A72CEAA07DC1}" srcOrd="0" destOrd="0" presId="urn:microsoft.com/office/officeart/2005/8/layout/hierarchy3"/>
    <dgm:cxn modelId="{C2FA18E8-0376-48CB-8EED-00C1C2501219}" type="presOf" srcId="{06577EA5-D598-4FFC-A198-543B41B83A38}" destId="{0790D9AF-1405-4FCA-AE5C-B0D722A37B3B}" srcOrd="0" destOrd="0" presId="urn:microsoft.com/office/officeart/2005/8/layout/hierarchy3"/>
    <dgm:cxn modelId="{545726E8-6114-44F8-9050-705DCF072E5D}" type="presOf" srcId="{1D7F1E3B-DC6A-4336-A8DA-472DE98F1CCF}" destId="{4EDC4C8D-CBC4-4D43-8DB0-270BA11DED98}" srcOrd="0" destOrd="0" presId="urn:microsoft.com/office/officeart/2005/8/layout/hierarchy3"/>
    <dgm:cxn modelId="{305F31E9-0A0C-414A-8F38-9A29B812B56F}" type="presOf" srcId="{F0F09882-C64E-4A1B-8BEF-538B03A757A8}" destId="{4626AC6B-115E-49DE-A8D5-A0B9E94CFC84}" srcOrd="0" destOrd="0" presId="urn:microsoft.com/office/officeart/2005/8/layout/hierarchy3"/>
    <dgm:cxn modelId="{65BB31E9-7F76-4A3F-8072-563A9C606FF1}" srcId="{EEFF6EBA-AAE5-4104-BA9A-181DA3E66C78}" destId="{6277DB3A-2764-491F-B592-A6ED5AD00DB7}" srcOrd="3" destOrd="0" parTransId="{C4AA0E16-E1E1-4C0C-9EB6-39435AB50EA8}" sibTransId="{454E1FCC-4E8A-4A9D-A591-152BBA17620E}"/>
    <dgm:cxn modelId="{30EBC8F0-8C4E-47F8-812C-520E2CD82369}" type="presOf" srcId="{C56E4544-7CAC-4E99-96EC-6E95A17CB31D}" destId="{3751994B-32BF-435B-9ACD-A28C9D405417}" srcOrd="0" destOrd="0" presId="urn:microsoft.com/office/officeart/2005/8/layout/hierarchy3"/>
    <dgm:cxn modelId="{24771CF3-4E4B-45A5-930D-28B1BB0F6304}" srcId="{669A52F5-272D-43F9-8EF9-65241AD8B99F}" destId="{156D5D26-5FC5-440A-9D99-EC7071105614}" srcOrd="1" destOrd="0" parTransId="{1D7F1E3B-DC6A-4336-A8DA-472DE98F1CCF}" sibTransId="{FE3E25D7-4942-472C-A565-8F77CDDEEE3C}"/>
    <dgm:cxn modelId="{2C787DF5-A29D-4C69-984A-B9B0BF697EA7}" type="presOf" srcId="{F0832D79-88B3-4053-A70A-D97D324D2ACA}" destId="{DE9C1E9A-DD66-402C-B92D-5988B0FCDA61}" srcOrd="1" destOrd="0" presId="urn:microsoft.com/office/officeart/2005/8/layout/hierarchy3"/>
    <dgm:cxn modelId="{0889F6FA-FCAA-4F51-9BE3-71282143E7CC}" srcId="{F0832D79-88B3-4053-A70A-D97D324D2ACA}" destId="{D9D72EA9-F00C-4ED8-AF5C-95D087F2F29E}" srcOrd="0" destOrd="0" parTransId="{24E31B79-43D1-46AC-B59A-6FD176CA2244}" sibTransId="{438EC047-425F-4C5C-83F1-10C1D57B10AA}"/>
    <dgm:cxn modelId="{8AE7FAFF-DD47-4C11-8884-BC75126E0B17}" srcId="{6277DB3A-2764-491F-B592-A6ED5AD00DB7}" destId="{8345E7D4-EE98-47D8-918A-D263CF2BDA03}" srcOrd="1" destOrd="0" parTransId="{B56D6AD9-ED1B-4B69-B72B-3BE4982132FA}" sibTransId="{AE908FB2-CB73-4630-A945-F0AB56B2B078}"/>
    <dgm:cxn modelId="{C7F965E4-44A0-43CF-9755-CC191E212B1A}" type="presParOf" srcId="{B5B29E66-E700-4824-B271-6970058B82E1}" destId="{A7B56B92-B465-4EA0-B531-A1D6D07CD49C}" srcOrd="0" destOrd="0" presId="urn:microsoft.com/office/officeart/2005/8/layout/hierarchy3"/>
    <dgm:cxn modelId="{EAA1E9DD-EFB0-430C-BF2D-0522F726AEBE}" type="presParOf" srcId="{A7B56B92-B465-4EA0-B531-A1D6D07CD49C}" destId="{1045CF58-237C-4068-BD51-14F2CE2E087F}" srcOrd="0" destOrd="0" presId="urn:microsoft.com/office/officeart/2005/8/layout/hierarchy3"/>
    <dgm:cxn modelId="{FAEF7841-B856-4848-9408-577CE2B4159A}" type="presParOf" srcId="{1045CF58-237C-4068-BD51-14F2CE2E087F}" destId="{673C0F1D-F023-447B-B54F-55A9C1D7F4CA}" srcOrd="0" destOrd="0" presId="urn:microsoft.com/office/officeart/2005/8/layout/hierarchy3"/>
    <dgm:cxn modelId="{E479C600-B0F9-42FD-B073-42B28CD22A20}" type="presParOf" srcId="{1045CF58-237C-4068-BD51-14F2CE2E087F}" destId="{EE91993D-F25D-4CAA-9D74-344C491B076F}" srcOrd="1" destOrd="0" presId="urn:microsoft.com/office/officeart/2005/8/layout/hierarchy3"/>
    <dgm:cxn modelId="{FFA3CD3E-1DE8-4D34-B059-FCEE0ED462B5}" type="presParOf" srcId="{A7B56B92-B465-4EA0-B531-A1D6D07CD49C}" destId="{7EFAA1C6-E82D-4227-8062-ACAA2EE4FD6C}" srcOrd="1" destOrd="0" presId="urn:microsoft.com/office/officeart/2005/8/layout/hierarchy3"/>
    <dgm:cxn modelId="{E35F73CB-4E7B-4683-B489-8EF0CF212276}" type="presParOf" srcId="{7EFAA1C6-E82D-4227-8062-ACAA2EE4FD6C}" destId="{1540598F-823D-490D-BB05-36570EFF6A36}" srcOrd="0" destOrd="0" presId="urn:microsoft.com/office/officeart/2005/8/layout/hierarchy3"/>
    <dgm:cxn modelId="{C4CE651F-E103-45FA-90A5-6A6660CFD08C}" type="presParOf" srcId="{7EFAA1C6-E82D-4227-8062-ACAA2EE4FD6C}" destId="{3751994B-32BF-435B-9ACD-A28C9D405417}" srcOrd="1" destOrd="0" presId="urn:microsoft.com/office/officeart/2005/8/layout/hierarchy3"/>
    <dgm:cxn modelId="{D548D300-900E-4D91-B5F0-0676A4BF5BAD}" type="presParOf" srcId="{7EFAA1C6-E82D-4227-8062-ACAA2EE4FD6C}" destId="{9A0297EE-3CA5-4714-B01F-F0150BCE5A64}" srcOrd="2" destOrd="0" presId="urn:microsoft.com/office/officeart/2005/8/layout/hierarchy3"/>
    <dgm:cxn modelId="{75E7E404-1DBF-479C-B844-18C167795231}" type="presParOf" srcId="{7EFAA1C6-E82D-4227-8062-ACAA2EE4FD6C}" destId="{B0106B69-9453-40CD-8869-EDD3540DC77D}" srcOrd="3" destOrd="0" presId="urn:microsoft.com/office/officeart/2005/8/layout/hierarchy3"/>
    <dgm:cxn modelId="{C6F6C4F1-92BB-491E-99E6-CDF1927AB1DA}" type="presParOf" srcId="{B5B29E66-E700-4824-B271-6970058B82E1}" destId="{456CCDB1-C570-42E7-8CDD-8061DF23CDA6}" srcOrd="1" destOrd="0" presId="urn:microsoft.com/office/officeart/2005/8/layout/hierarchy3"/>
    <dgm:cxn modelId="{9ADFCB0E-FC13-4E4C-A14A-8880A21B1376}" type="presParOf" srcId="{456CCDB1-C570-42E7-8CDD-8061DF23CDA6}" destId="{679168D8-3C74-48C3-B1D2-9C9FEAFAB7CD}" srcOrd="0" destOrd="0" presId="urn:microsoft.com/office/officeart/2005/8/layout/hierarchy3"/>
    <dgm:cxn modelId="{93C44321-9D6D-429A-A918-83A39B1DC7E8}" type="presParOf" srcId="{679168D8-3C74-48C3-B1D2-9C9FEAFAB7CD}" destId="{B58B50FA-7964-49A4-848B-E09C10C970A6}" srcOrd="0" destOrd="0" presId="urn:microsoft.com/office/officeart/2005/8/layout/hierarchy3"/>
    <dgm:cxn modelId="{8A2CF694-0EDB-4F25-AF5F-990DEFAE50F2}" type="presParOf" srcId="{679168D8-3C74-48C3-B1D2-9C9FEAFAB7CD}" destId="{DE9C1E9A-DD66-402C-B92D-5988B0FCDA61}" srcOrd="1" destOrd="0" presId="urn:microsoft.com/office/officeart/2005/8/layout/hierarchy3"/>
    <dgm:cxn modelId="{66364037-064B-4769-83D4-636E92D9C7E1}" type="presParOf" srcId="{456CCDB1-C570-42E7-8CDD-8061DF23CDA6}" destId="{FA9A49E1-CB9E-4369-9E23-DE98C6678478}" srcOrd="1" destOrd="0" presId="urn:microsoft.com/office/officeart/2005/8/layout/hierarchy3"/>
    <dgm:cxn modelId="{BE480338-9A50-45EC-955D-644A55839639}" type="presParOf" srcId="{FA9A49E1-CB9E-4369-9E23-DE98C6678478}" destId="{C1F28EEE-29F5-4F44-BF68-4F0665B1F4E3}" srcOrd="0" destOrd="0" presId="urn:microsoft.com/office/officeart/2005/8/layout/hierarchy3"/>
    <dgm:cxn modelId="{8B0FE89B-6B93-4DC0-9EC3-FAFE42AB6B39}" type="presParOf" srcId="{FA9A49E1-CB9E-4369-9E23-DE98C6678478}" destId="{ECD46F12-C3A0-421E-B6DD-FCD49EEFD226}" srcOrd="1" destOrd="0" presId="urn:microsoft.com/office/officeart/2005/8/layout/hierarchy3"/>
    <dgm:cxn modelId="{FAE97902-60D3-484B-BB80-BF4A73E2E9A3}" type="presParOf" srcId="{FA9A49E1-CB9E-4369-9E23-DE98C6678478}" destId="{0EFD9B1B-659D-4300-A3FA-A6FEC9A0F37A}" srcOrd="2" destOrd="0" presId="urn:microsoft.com/office/officeart/2005/8/layout/hierarchy3"/>
    <dgm:cxn modelId="{A0D62498-E4EF-430E-A90D-A8535931F005}" type="presParOf" srcId="{FA9A49E1-CB9E-4369-9E23-DE98C6678478}" destId="{57205431-C82A-4555-B2B6-A72CEAA07DC1}" srcOrd="3" destOrd="0" presId="urn:microsoft.com/office/officeart/2005/8/layout/hierarchy3"/>
    <dgm:cxn modelId="{54E0935F-3DC8-4F12-99E7-80B6A0F39C68}" type="presParOf" srcId="{B5B29E66-E700-4824-B271-6970058B82E1}" destId="{C331CBE4-4133-46D1-AC97-F51EF53DAE75}" srcOrd="2" destOrd="0" presId="urn:microsoft.com/office/officeart/2005/8/layout/hierarchy3"/>
    <dgm:cxn modelId="{4EE62405-AEAF-45E3-AD82-C03AA567F602}" type="presParOf" srcId="{C331CBE4-4133-46D1-AC97-F51EF53DAE75}" destId="{11E1765E-F6AC-469A-8D4C-21D30F339B8C}" srcOrd="0" destOrd="0" presId="urn:microsoft.com/office/officeart/2005/8/layout/hierarchy3"/>
    <dgm:cxn modelId="{0A2F4062-98AB-464A-B16B-B59E1ECB39CB}" type="presParOf" srcId="{11E1765E-F6AC-469A-8D4C-21D30F339B8C}" destId="{A6084E0B-9ECD-43E5-9FFB-1EBA7443A1DE}" srcOrd="0" destOrd="0" presId="urn:microsoft.com/office/officeart/2005/8/layout/hierarchy3"/>
    <dgm:cxn modelId="{342D019B-CDFE-4B6E-9588-3B7A5348C150}" type="presParOf" srcId="{11E1765E-F6AC-469A-8D4C-21D30F339B8C}" destId="{53BB6732-31DC-4501-B85B-070F06336519}" srcOrd="1" destOrd="0" presId="urn:microsoft.com/office/officeart/2005/8/layout/hierarchy3"/>
    <dgm:cxn modelId="{819E324B-BB86-4E1B-825F-7CB096DAFC80}" type="presParOf" srcId="{C331CBE4-4133-46D1-AC97-F51EF53DAE75}" destId="{EF8E3073-8D86-4117-8C46-3A239B14A11D}" srcOrd="1" destOrd="0" presId="urn:microsoft.com/office/officeart/2005/8/layout/hierarchy3"/>
    <dgm:cxn modelId="{DC16ED94-73BA-48E3-A46C-7D891E9DE60D}" type="presParOf" srcId="{EF8E3073-8D86-4117-8C46-3A239B14A11D}" destId="{CF01D27D-0C33-4312-A523-74A3FA4A3A20}" srcOrd="0" destOrd="0" presId="urn:microsoft.com/office/officeart/2005/8/layout/hierarchy3"/>
    <dgm:cxn modelId="{0A651AA5-E3C4-496A-9AD2-374ED8D9F0A0}" type="presParOf" srcId="{EF8E3073-8D86-4117-8C46-3A239B14A11D}" destId="{1F7C46B8-DDF7-488A-9F4D-250822E84CCF}" srcOrd="1" destOrd="0" presId="urn:microsoft.com/office/officeart/2005/8/layout/hierarchy3"/>
    <dgm:cxn modelId="{D21EBBF5-0C36-43D0-85D3-CF33EC1EDE93}" type="presParOf" srcId="{EF8E3073-8D86-4117-8C46-3A239B14A11D}" destId="{4EDC4C8D-CBC4-4D43-8DB0-270BA11DED98}" srcOrd="2" destOrd="0" presId="urn:microsoft.com/office/officeart/2005/8/layout/hierarchy3"/>
    <dgm:cxn modelId="{B15BF960-A7C4-4ACD-9537-D6A8A8469CDA}" type="presParOf" srcId="{EF8E3073-8D86-4117-8C46-3A239B14A11D}" destId="{506FBD11-F60A-44FF-B71D-EF4D5687BE3C}" srcOrd="3" destOrd="0" presId="urn:microsoft.com/office/officeart/2005/8/layout/hierarchy3"/>
    <dgm:cxn modelId="{5B6500EA-3889-4153-B42D-C702A5291AF0}" type="presParOf" srcId="{B5B29E66-E700-4824-B271-6970058B82E1}" destId="{168E27F5-B1C5-4F39-918B-BD46388521FF}" srcOrd="3" destOrd="0" presId="urn:microsoft.com/office/officeart/2005/8/layout/hierarchy3"/>
    <dgm:cxn modelId="{E35AB397-3E24-4855-8E16-743EA3B934F0}" type="presParOf" srcId="{168E27F5-B1C5-4F39-918B-BD46388521FF}" destId="{66BB9669-3CAD-4E1C-B10C-D8AF9673CC66}" srcOrd="0" destOrd="0" presId="urn:microsoft.com/office/officeart/2005/8/layout/hierarchy3"/>
    <dgm:cxn modelId="{85659D7D-C485-4001-8A55-B759DA93BF90}" type="presParOf" srcId="{66BB9669-3CAD-4E1C-B10C-D8AF9673CC66}" destId="{92A1E6FF-AC87-455A-BFCE-24B7113B7BB7}" srcOrd="0" destOrd="0" presId="urn:microsoft.com/office/officeart/2005/8/layout/hierarchy3"/>
    <dgm:cxn modelId="{304614CA-DA07-45F5-B460-FADDE023159F}" type="presParOf" srcId="{66BB9669-3CAD-4E1C-B10C-D8AF9673CC66}" destId="{1F9CC2B0-C8E5-4911-8754-A22A94DFFBEE}" srcOrd="1" destOrd="0" presId="urn:microsoft.com/office/officeart/2005/8/layout/hierarchy3"/>
    <dgm:cxn modelId="{8E9BAFE1-CDDE-4C62-A4B2-DD77AA638E41}" type="presParOf" srcId="{168E27F5-B1C5-4F39-918B-BD46388521FF}" destId="{6FA801C7-568C-48D2-A191-AD74C51195D9}" srcOrd="1" destOrd="0" presId="urn:microsoft.com/office/officeart/2005/8/layout/hierarchy3"/>
    <dgm:cxn modelId="{516F977F-651E-4B5C-82B4-47E0693E6FF3}" type="presParOf" srcId="{6FA801C7-568C-48D2-A191-AD74C51195D9}" destId="{FC8FD8A8-D54D-4C72-B1D6-78BBA0712A6A}" srcOrd="0" destOrd="0" presId="urn:microsoft.com/office/officeart/2005/8/layout/hierarchy3"/>
    <dgm:cxn modelId="{4FEFB294-53B8-4CE9-AA4D-B49A9FD6AAA3}" type="presParOf" srcId="{6FA801C7-568C-48D2-A191-AD74C51195D9}" destId="{B338047C-A564-4DB0-877C-C4D5A930EF11}" srcOrd="1" destOrd="0" presId="urn:microsoft.com/office/officeart/2005/8/layout/hierarchy3"/>
    <dgm:cxn modelId="{FE07FA11-DC0D-4B61-8B05-765225C8ECE9}" type="presParOf" srcId="{6FA801C7-568C-48D2-A191-AD74C51195D9}" destId="{B8FAD0F0-E774-4C42-B98A-89EA826FB5D3}" srcOrd="2" destOrd="0" presId="urn:microsoft.com/office/officeart/2005/8/layout/hierarchy3"/>
    <dgm:cxn modelId="{98FE6A69-D334-4E79-B52F-B48779ECD132}" type="presParOf" srcId="{6FA801C7-568C-48D2-A191-AD74C51195D9}" destId="{5310D49E-7DF6-4E15-994F-AA0FBC5EF7A5}" srcOrd="3" destOrd="0" presId="urn:microsoft.com/office/officeart/2005/8/layout/hierarchy3"/>
    <dgm:cxn modelId="{543CF32B-C1CD-4184-A699-1710B4ED2A01}" type="presParOf" srcId="{B5B29E66-E700-4824-B271-6970058B82E1}" destId="{B8C09FC6-6AFD-45C8-ABB6-706D6D1DFBBC}" srcOrd="4" destOrd="0" presId="urn:microsoft.com/office/officeart/2005/8/layout/hierarchy3"/>
    <dgm:cxn modelId="{42B9AF35-8A81-4FE5-9654-58B7012646D0}" type="presParOf" srcId="{B8C09FC6-6AFD-45C8-ABB6-706D6D1DFBBC}" destId="{D8CE5F73-7860-4A0F-BEAE-2ED190BD94B4}" srcOrd="0" destOrd="0" presId="urn:microsoft.com/office/officeart/2005/8/layout/hierarchy3"/>
    <dgm:cxn modelId="{467EF740-F355-4710-9F64-0E250D5AC269}" type="presParOf" srcId="{D8CE5F73-7860-4A0F-BEAE-2ED190BD94B4}" destId="{0790D9AF-1405-4FCA-AE5C-B0D722A37B3B}" srcOrd="0" destOrd="0" presId="urn:microsoft.com/office/officeart/2005/8/layout/hierarchy3"/>
    <dgm:cxn modelId="{8B2D515C-A98E-4097-A953-49BC31729E00}" type="presParOf" srcId="{D8CE5F73-7860-4A0F-BEAE-2ED190BD94B4}" destId="{18DBE52E-CA9E-4A8D-8317-592B07D9EFA8}" srcOrd="1" destOrd="0" presId="urn:microsoft.com/office/officeart/2005/8/layout/hierarchy3"/>
    <dgm:cxn modelId="{F088E4D5-3919-40D2-B4EB-3E7D29AF054D}" type="presParOf" srcId="{B8C09FC6-6AFD-45C8-ABB6-706D6D1DFBBC}" destId="{CEFA1B4A-73A9-47C6-9FF5-305D8FDD25F3}" srcOrd="1" destOrd="0" presId="urn:microsoft.com/office/officeart/2005/8/layout/hierarchy3"/>
    <dgm:cxn modelId="{EF1E2BEF-635D-4360-B388-19E4FD8A3B37}" type="presParOf" srcId="{CEFA1B4A-73A9-47C6-9FF5-305D8FDD25F3}" destId="{E22CEC0C-B35F-47DA-B3B3-CA6BA5ED585A}" srcOrd="0" destOrd="0" presId="urn:microsoft.com/office/officeart/2005/8/layout/hierarchy3"/>
    <dgm:cxn modelId="{511D77DA-C7EB-4EDC-A962-1125DFCC1D43}" type="presParOf" srcId="{CEFA1B4A-73A9-47C6-9FF5-305D8FDD25F3}" destId="{4626AC6B-115E-49DE-A8D5-A0B9E94CFC84}" srcOrd="1" destOrd="0" presId="urn:microsoft.com/office/officeart/2005/8/layout/hierarchy3"/>
    <dgm:cxn modelId="{5A78536A-D64A-4485-B65D-396E53BF228E}" type="presParOf" srcId="{CEFA1B4A-73A9-47C6-9FF5-305D8FDD25F3}" destId="{3B05274E-23BC-4596-AF50-50D018DEDA43}" srcOrd="2" destOrd="0" presId="urn:microsoft.com/office/officeart/2005/8/layout/hierarchy3"/>
    <dgm:cxn modelId="{8252B16A-7339-4B09-A3DA-F2AA29B582C0}" type="presParOf" srcId="{CEFA1B4A-73A9-47C6-9FF5-305D8FDD25F3}" destId="{A979E146-F57F-4CF4-8ADF-B4A5475439F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DD6D70-9E23-4E55-A807-66AC565169F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B00EC26-9B40-41F2-90B6-8C647F61E2AA}">
      <dgm:prSet custT="1"/>
      <dgm:spPr/>
      <dgm:t>
        <a:bodyPr/>
        <a:lstStyle/>
        <a:p>
          <a:r>
            <a:rPr lang="en-US" sz="1200" b="1" i="0"/>
            <a:t>Small to Medium-Sized Businesses (SMBs)</a:t>
          </a:r>
          <a:r>
            <a:rPr lang="en-US" sz="1200" b="0" i="0"/>
            <a:t>:</a:t>
          </a:r>
          <a:endParaRPr lang="en-US" sz="1200" b="1" u="sng" dirty="0"/>
        </a:p>
      </dgm:t>
    </dgm:pt>
    <dgm:pt modelId="{B32EC96C-7A3C-4C60-ABC0-4B2C242DE697}" type="parTrans" cxnId="{46416F88-C157-4C33-B90F-8DCA24EBB1C1}">
      <dgm:prSet/>
      <dgm:spPr/>
      <dgm:t>
        <a:bodyPr/>
        <a:lstStyle/>
        <a:p>
          <a:endParaRPr lang="en-US"/>
        </a:p>
      </dgm:t>
    </dgm:pt>
    <dgm:pt modelId="{6E06A7F6-0908-41CE-A04C-117EC0B451E5}" type="sibTrans" cxnId="{46416F88-C157-4C33-B90F-8DCA24EBB1C1}">
      <dgm:prSet/>
      <dgm:spPr/>
      <dgm:t>
        <a:bodyPr/>
        <a:lstStyle/>
        <a:p>
          <a:endParaRPr lang="en-US"/>
        </a:p>
      </dgm:t>
    </dgm:pt>
    <dgm:pt modelId="{2B3E9E16-99B4-4A7A-8EE7-0B46640D7197}">
      <dgm:prSet custT="1"/>
      <dgm:spPr/>
      <dgm:t>
        <a:bodyPr/>
        <a:lstStyle/>
        <a:p>
          <a:pPr>
            <a:buFont typeface="+mj-lt"/>
            <a:buAutoNum type="arabicPeriod"/>
          </a:pPr>
          <a:r>
            <a:rPr lang="en-US" sz="800" b="1" i="0"/>
            <a:t>Scope</a:t>
          </a:r>
          <a:r>
            <a:rPr lang="en-US" sz="800" b="0" i="0"/>
            <a:t>: Seeking cost-effective, scalable, and secure IT solutions.</a:t>
          </a:r>
          <a:endParaRPr lang="en-US" sz="800" b="0" i="0" dirty="0"/>
        </a:p>
      </dgm:t>
    </dgm:pt>
    <dgm:pt modelId="{5338894D-4290-4DB7-968E-E8CCB1A34883}" type="parTrans" cxnId="{D2F0B7BC-4237-4D23-AE9A-88EF14742BB7}">
      <dgm:prSet/>
      <dgm:spPr/>
      <dgm:t>
        <a:bodyPr/>
        <a:lstStyle/>
        <a:p>
          <a:endParaRPr lang="en-US"/>
        </a:p>
      </dgm:t>
    </dgm:pt>
    <dgm:pt modelId="{C2B64E89-4B9D-4FB3-ADC0-0FF2DFFE8249}" type="sibTrans" cxnId="{D2F0B7BC-4237-4D23-AE9A-88EF14742BB7}">
      <dgm:prSet/>
      <dgm:spPr/>
      <dgm:t>
        <a:bodyPr/>
        <a:lstStyle/>
        <a:p>
          <a:endParaRPr lang="en-US"/>
        </a:p>
      </dgm:t>
    </dgm:pt>
    <dgm:pt modelId="{887B18A8-465C-4196-805C-978A94FD66EF}">
      <dgm:prSet custT="1"/>
      <dgm:spPr/>
      <dgm:t>
        <a:bodyPr/>
        <a:lstStyle/>
        <a:p>
          <a:pPr>
            <a:buFont typeface="+mj-lt"/>
            <a:buAutoNum type="arabicPeriod"/>
          </a:pPr>
          <a:r>
            <a:rPr lang="en-US" sz="800" b="1" i="0"/>
            <a:t>Potential</a:t>
          </a:r>
          <a:r>
            <a:rPr lang="en-US" sz="800" b="0" i="0"/>
            <a:t>: Large and growing segment with a need for customizable PaaS offerings</a:t>
          </a:r>
          <a:r>
            <a:rPr lang="en-US" sz="600" b="0" i="0"/>
            <a:t>.</a:t>
          </a:r>
          <a:endParaRPr lang="en-US" sz="600" b="0" i="0" dirty="0"/>
        </a:p>
      </dgm:t>
    </dgm:pt>
    <dgm:pt modelId="{CA576469-73EF-4EC9-B303-F8D09FA38DFE}" type="parTrans" cxnId="{AE451F31-DB51-481F-BF17-D8785E66E1EA}">
      <dgm:prSet/>
      <dgm:spPr/>
      <dgm:t>
        <a:bodyPr/>
        <a:lstStyle/>
        <a:p>
          <a:endParaRPr lang="en-US"/>
        </a:p>
      </dgm:t>
    </dgm:pt>
    <dgm:pt modelId="{B500212B-B86F-447A-A70F-4FF1534DE5C0}" type="sibTrans" cxnId="{AE451F31-DB51-481F-BF17-D8785E66E1EA}">
      <dgm:prSet/>
      <dgm:spPr/>
      <dgm:t>
        <a:bodyPr/>
        <a:lstStyle/>
        <a:p>
          <a:endParaRPr lang="en-US"/>
        </a:p>
      </dgm:t>
    </dgm:pt>
    <dgm:pt modelId="{12C07E03-7C30-43DA-82FF-5C301A1A0436}">
      <dgm:prSet/>
      <dgm:spPr/>
      <dgm:t>
        <a:bodyPr/>
        <a:lstStyle/>
        <a:p>
          <a:pPr>
            <a:buFont typeface="+mj-lt"/>
            <a:buAutoNum type="arabicPeriod"/>
          </a:pPr>
          <a:r>
            <a:rPr lang="en-US" b="1" i="0" dirty="0"/>
            <a:t>Large Enterprises</a:t>
          </a:r>
          <a:r>
            <a:rPr lang="en-US" b="0" i="0" dirty="0"/>
            <a:t>:</a:t>
          </a:r>
        </a:p>
      </dgm:t>
    </dgm:pt>
    <dgm:pt modelId="{B6BB9E7E-04C6-441A-8021-4AFD33341BC9}" type="parTrans" cxnId="{696F8067-04FA-40DA-B915-02AF22B87A6E}">
      <dgm:prSet/>
      <dgm:spPr/>
      <dgm:t>
        <a:bodyPr/>
        <a:lstStyle/>
        <a:p>
          <a:endParaRPr lang="en-US"/>
        </a:p>
      </dgm:t>
    </dgm:pt>
    <dgm:pt modelId="{CC24D8AD-D791-4685-B75A-22B3AE8C6CEE}" type="sibTrans" cxnId="{696F8067-04FA-40DA-B915-02AF22B87A6E}">
      <dgm:prSet/>
      <dgm:spPr/>
      <dgm:t>
        <a:bodyPr/>
        <a:lstStyle/>
        <a:p>
          <a:endParaRPr lang="en-US"/>
        </a:p>
      </dgm:t>
    </dgm:pt>
    <dgm:pt modelId="{5CFA204E-BA11-4643-B106-ED8ABA739EBE}">
      <dgm:prSet/>
      <dgm:spPr/>
      <dgm:t>
        <a:bodyPr/>
        <a:lstStyle/>
        <a:p>
          <a:pPr>
            <a:buFont typeface="+mj-lt"/>
            <a:buAutoNum type="arabicPeriod"/>
          </a:pPr>
          <a:r>
            <a:rPr lang="en-US" b="1" i="0" dirty="0"/>
            <a:t>Scope</a:t>
          </a:r>
          <a:r>
            <a:rPr lang="en-US" b="0" i="0" dirty="0"/>
            <a:t>: Require robust, secure, and comprehensive PaaS solutions.</a:t>
          </a:r>
        </a:p>
      </dgm:t>
    </dgm:pt>
    <dgm:pt modelId="{DA97C05F-DA6F-4CF8-BD73-829FF87B0267}" type="parTrans" cxnId="{08501D29-012E-4A03-973D-0A4466746518}">
      <dgm:prSet/>
      <dgm:spPr/>
      <dgm:t>
        <a:bodyPr/>
        <a:lstStyle/>
        <a:p>
          <a:endParaRPr lang="en-US"/>
        </a:p>
      </dgm:t>
    </dgm:pt>
    <dgm:pt modelId="{A62BFBD1-C8E7-4361-80ED-A7C586C352ED}" type="sibTrans" cxnId="{08501D29-012E-4A03-973D-0A4466746518}">
      <dgm:prSet/>
      <dgm:spPr/>
      <dgm:t>
        <a:bodyPr/>
        <a:lstStyle/>
        <a:p>
          <a:endParaRPr lang="en-US"/>
        </a:p>
      </dgm:t>
    </dgm:pt>
    <dgm:pt modelId="{3721AFAF-A6C4-4ABB-9F33-1723B118BBD2}">
      <dgm:prSet/>
      <dgm:spPr/>
      <dgm:t>
        <a:bodyPr/>
        <a:lstStyle/>
        <a:p>
          <a:pPr>
            <a:buFont typeface="+mj-lt"/>
            <a:buAutoNum type="arabicPeriod"/>
          </a:pPr>
          <a:r>
            <a:rPr lang="en-US" b="1" i="0" dirty="0"/>
            <a:t>Potential</a:t>
          </a:r>
          <a:r>
            <a:rPr lang="en-US" b="0" i="0" dirty="0"/>
            <a:t>: High-value clients with complex needs and larger budgets.</a:t>
          </a:r>
        </a:p>
      </dgm:t>
    </dgm:pt>
    <dgm:pt modelId="{655CAABC-E3F9-441E-B1E5-2DBD18C53C25}" type="parTrans" cxnId="{F343E352-AC65-4030-B70C-C75E528BCD7A}">
      <dgm:prSet/>
      <dgm:spPr/>
      <dgm:t>
        <a:bodyPr/>
        <a:lstStyle/>
        <a:p>
          <a:endParaRPr lang="en-US"/>
        </a:p>
      </dgm:t>
    </dgm:pt>
    <dgm:pt modelId="{DC9655B3-262E-4EFD-8177-DE7027C0A179}" type="sibTrans" cxnId="{F343E352-AC65-4030-B70C-C75E528BCD7A}">
      <dgm:prSet/>
      <dgm:spPr/>
      <dgm:t>
        <a:bodyPr/>
        <a:lstStyle/>
        <a:p>
          <a:endParaRPr lang="en-US"/>
        </a:p>
      </dgm:t>
    </dgm:pt>
    <dgm:pt modelId="{9455A730-6C55-412C-A110-FB33F6CA07C3}">
      <dgm:prSet/>
      <dgm:spPr/>
      <dgm:t>
        <a:bodyPr/>
        <a:lstStyle/>
        <a:p>
          <a:pPr>
            <a:buFont typeface="+mj-lt"/>
            <a:buAutoNum type="arabicPeriod"/>
          </a:pPr>
          <a:r>
            <a:rPr lang="en-US" b="1" i="0"/>
            <a:t>Tech Startups and Innovators</a:t>
          </a:r>
          <a:r>
            <a:rPr lang="en-US" b="0" i="0"/>
            <a:t>:</a:t>
          </a:r>
        </a:p>
      </dgm:t>
    </dgm:pt>
    <dgm:pt modelId="{EB2E2CD9-2777-4486-ACD5-BCA041CE3552}" type="parTrans" cxnId="{AC5A9640-A926-42B1-9907-4DCC8E2D905B}">
      <dgm:prSet/>
      <dgm:spPr/>
      <dgm:t>
        <a:bodyPr/>
        <a:lstStyle/>
        <a:p>
          <a:endParaRPr lang="en-US"/>
        </a:p>
      </dgm:t>
    </dgm:pt>
    <dgm:pt modelId="{19DAB0F1-9177-4261-A42E-F31E76D3B494}" type="sibTrans" cxnId="{AC5A9640-A926-42B1-9907-4DCC8E2D905B}">
      <dgm:prSet/>
      <dgm:spPr/>
      <dgm:t>
        <a:bodyPr/>
        <a:lstStyle/>
        <a:p>
          <a:endParaRPr lang="en-US"/>
        </a:p>
      </dgm:t>
    </dgm:pt>
    <dgm:pt modelId="{362488FD-8A55-4E47-A078-63FF7C10CD8D}">
      <dgm:prSet/>
      <dgm:spPr/>
      <dgm:t>
        <a:bodyPr/>
        <a:lstStyle/>
        <a:p>
          <a:pPr>
            <a:buFont typeface="+mj-lt"/>
            <a:buAutoNum type="arabicPeriod"/>
          </a:pPr>
          <a:r>
            <a:rPr lang="en-US" b="1" i="0"/>
            <a:t>Scope</a:t>
          </a:r>
          <a:r>
            <a:rPr lang="en-US" b="0" i="0"/>
            <a:t>: Need for flexible, scalable, and affordable development platforms.</a:t>
          </a:r>
        </a:p>
      </dgm:t>
    </dgm:pt>
    <dgm:pt modelId="{0A8727B8-CAE5-46FC-8E2F-C2FEEF8AF25F}" type="parTrans" cxnId="{B4A25814-3F59-4758-9749-B57C0E27F353}">
      <dgm:prSet/>
      <dgm:spPr/>
      <dgm:t>
        <a:bodyPr/>
        <a:lstStyle/>
        <a:p>
          <a:endParaRPr lang="en-US"/>
        </a:p>
      </dgm:t>
    </dgm:pt>
    <dgm:pt modelId="{71E092D3-AE99-4D21-9AA1-DD81CF97F7EA}" type="sibTrans" cxnId="{B4A25814-3F59-4758-9749-B57C0E27F353}">
      <dgm:prSet/>
      <dgm:spPr/>
      <dgm:t>
        <a:bodyPr/>
        <a:lstStyle/>
        <a:p>
          <a:endParaRPr lang="en-US"/>
        </a:p>
      </dgm:t>
    </dgm:pt>
    <dgm:pt modelId="{66B1D444-DE94-4B0F-86D7-C0B59EC6A6F0}">
      <dgm:prSet/>
      <dgm:spPr/>
      <dgm:t>
        <a:bodyPr/>
        <a:lstStyle/>
        <a:p>
          <a:pPr>
            <a:buFont typeface="+mj-lt"/>
            <a:buAutoNum type="arabicPeriod"/>
          </a:pPr>
          <a:r>
            <a:rPr lang="en-US" b="1" i="0"/>
            <a:t>Potential</a:t>
          </a:r>
          <a:r>
            <a:rPr lang="en-US" b="0" i="0"/>
            <a:t>: Early adopters of cutting-edge technologies, driving future trends.</a:t>
          </a:r>
        </a:p>
      </dgm:t>
    </dgm:pt>
    <dgm:pt modelId="{94FECFA7-60DD-436F-894D-DC0A88667A9D}" type="parTrans" cxnId="{5FF43607-2C5C-401B-8ADA-09218FED1696}">
      <dgm:prSet/>
      <dgm:spPr/>
      <dgm:t>
        <a:bodyPr/>
        <a:lstStyle/>
        <a:p>
          <a:endParaRPr lang="en-US"/>
        </a:p>
      </dgm:t>
    </dgm:pt>
    <dgm:pt modelId="{07563E2E-5CB6-4DD1-B90E-B8A55758583B}" type="sibTrans" cxnId="{5FF43607-2C5C-401B-8ADA-09218FED1696}">
      <dgm:prSet/>
      <dgm:spPr/>
      <dgm:t>
        <a:bodyPr/>
        <a:lstStyle/>
        <a:p>
          <a:endParaRPr lang="en-US"/>
        </a:p>
      </dgm:t>
    </dgm:pt>
    <dgm:pt modelId="{25D82A95-35EB-497F-87E0-F9E0B61F3187}">
      <dgm:prSet/>
      <dgm:spPr/>
      <dgm:t>
        <a:bodyPr/>
        <a:lstStyle/>
        <a:p>
          <a:pPr>
            <a:buFont typeface="+mj-lt"/>
            <a:buAutoNum type="arabicPeriod"/>
          </a:pPr>
          <a:r>
            <a:rPr lang="en-US" b="1" i="0"/>
            <a:t>Government and Public Sector Entities</a:t>
          </a:r>
          <a:r>
            <a:rPr lang="en-US" b="0" i="0"/>
            <a:t>:</a:t>
          </a:r>
        </a:p>
      </dgm:t>
    </dgm:pt>
    <dgm:pt modelId="{48BE2E0F-8B21-4D33-9632-9F94D85A9FB4}" type="parTrans" cxnId="{76F9973C-D779-416F-BFA2-39619175E8C3}">
      <dgm:prSet/>
      <dgm:spPr/>
      <dgm:t>
        <a:bodyPr/>
        <a:lstStyle/>
        <a:p>
          <a:endParaRPr lang="en-US"/>
        </a:p>
      </dgm:t>
    </dgm:pt>
    <dgm:pt modelId="{C86308C3-4E57-49D3-8740-2D7401D70361}" type="sibTrans" cxnId="{76F9973C-D779-416F-BFA2-39619175E8C3}">
      <dgm:prSet/>
      <dgm:spPr/>
      <dgm:t>
        <a:bodyPr/>
        <a:lstStyle/>
        <a:p>
          <a:endParaRPr lang="en-US"/>
        </a:p>
      </dgm:t>
    </dgm:pt>
    <dgm:pt modelId="{2A0122A9-525B-4BA1-9594-09C144BBDFCB}">
      <dgm:prSet/>
      <dgm:spPr/>
      <dgm:t>
        <a:bodyPr/>
        <a:lstStyle/>
        <a:p>
          <a:pPr>
            <a:buFont typeface="+mj-lt"/>
            <a:buAutoNum type="arabicPeriod"/>
          </a:pPr>
          <a:r>
            <a:rPr lang="en-US" b="1" i="0"/>
            <a:t>Scope</a:t>
          </a:r>
          <a:r>
            <a:rPr lang="en-US" b="0" i="0"/>
            <a:t>: Demand for secure, compliant, and reliable IT infrastructure.</a:t>
          </a:r>
        </a:p>
      </dgm:t>
    </dgm:pt>
    <dgm:pt modelId="{B3FCEEA0-3C2E-4E1F-A339-149746921772}" type="parTrans" cxnId="{88915DB2-F08D-4DA6-AB6D-857EF8E27763}">
      <dgm:prSet/>
      <dgm:spPr/>
      <dgm:t>
        <a:bodyPr/>
        <a:lstStyle/>
        <a:p>
          <a:endParaRPr lang="en-US"/>
        </a:p>
      </dgm:t>
    </dgm:pt>
    <dgm:pt modelId="{43E14432-6195-479C-84FB-53FE7F3DE9A4}" type="sibTrans" cxnId="{88915DB2-F08D-4DA6-AB6D-857EF8E27763}">
      <dgm:prSet/>
      <dgm:spPr/>
      <dgm:t>
        <a:bodyPr/>
        <a:lstStyle/>
        <a:p>
          <a:endParaRPr lang="en-US"/>
        </a:p>
      </dgm:t>
    </dgm:pt>
    <dgm:pt modelId="{3E7098B1-D374-4ED2-8EDB-1B37F853CF1B}">
      <dgm:prSet/>
      <dgm:spPr/>
      <dgm:t>
        <a:bodyPr/>
        <a:lstStyle/>
        <a:p>
          <a:pPr>
            <a:buFont typeface="+mj-lt"/>
            <a:buAutoNum type="arabicPeriod"/>
          </a:pPr>
          <a:r>
            <a:rPr lang="en-US" b="1" i="0" dirty="0"/>
            <a:t>Potential</a:t>
          </a:r>
          <a:r>
            <a:rPr lang="en-US" b="0" i="0" dirty="0"/>
            <a:t>: Long-term contracts and opportunities for large-scale implementations.</a:t>
          </a:r>
        </a:p>
      </dgm:t>
    </dgm:pt>
    <dgm:pt modelId="{7E104E64-B144-4815-AB69-C5FEFBB808E9}" type="parTrans" cxnId="{CDA11E72-3991-4707-8269-515FF380B1BC}">
      <dgm:prSet/>
      <dgm:spPr/>
      <dgm:t>
        <a:bodyPr/>
        <a:lstStyle/>
        <a:p>
          <a:endParaRPr lang="en-US"/>
        </a:p>
      </dgm:t>
    </dgm:pt>
    <dgm:pt modelId="{105F26F0-E20A-4CF3-AA67-6EABEF5E96EA}" type="sibTrans" cxnId="{CDA11E72-3991-4707-8269-515FF380B1BC}">
      <dgm:prSet/>
      <dgm:spPr/>
      <dgm:t>
        <a:bodyPr/>
        <a:lstStyle/>
        <a:p>
          <a:endParaRPr lang="en-US"/>
        </a:p>
      </dgm:t>
    </dgm:pt>
    <dgm:pt modelId="{6D6DCB0D-23CD-47CA-B06E-A9296D4A34CB}">
      <dgm:prSet/>
      <dgm:spPr/>
      <dgm:t>
        <a:bodyPr/>
        <a:lstStyle/>
        <a:p>
          <a:pPr>
            <a:buFont typeface="+mj-lt"/>
            <a:buAutoNum type="arabicPeriod"/>
          </a:pPr>
          <a:r>
            <a:rPr lang="en-US" b="1" i="0" dirty="0"/>
            <a:t>Healthcare, Finance, and Retail Industries:</a:t>
          </a:r>
        </a:p>
      </dgm:t>
    </dgm:pt>
    <dgm:pt modelId="{892536E2-E4C1-409E-BBBB-1D3CE1D2AFCC}" type="parTrans" cxnId="{6B865B54-D91A-464B-B249-F6215B53B130}">
      <dgm:prSet/>
      <dgm:spPr/>
      <dgm:t>
        <a:bodyPr/>
        <a:lstStyle/>
        <a:p>
          <a:endParaRPr lang="en-US"/>
        </a:p>
      </dgm:t>
    </dgm:pt>
    <dgm:pt modelId="{1454F6CA-8D63-44A6-9E06-1B7DCAE0633E}" type="sibTrans" cxnId="{6B865B54-D91A-464B-B249-F6215B53B130}">
      <dgm:prSet/>
      <dgm:spPr/>
      <dgm:t>
        <a:bodyPr/>
        <a:lstStyle/>
        <a:p>
          <a:endParaRPr lang="en-US"/>
        </a:p>
      </dgm:t>
    </dgm:pt>
    <dgm:pt modelId="{B61C5B34-2748-4FBE-AAE8-C418A730F448}">
      <dgm:prSet/>
      <dgm:spPr/>
      <dgm:t>
        <a:bodyPr/>
        <a:lstStyle/>
        <a:p>
          <a:pPr>
            <a:buFont typeface="+mj-lt"/>
            <a:buAutoNum type="arabicPeriod"/>
          </a:pPr>
          <a:r>
            <a:rPr lang="en-US" b="1" i="0" dirty="0"/>
            <a:t>Scope</a:t>
          </a:r>
          <a:r>
            <a:rPr lang="en-US" b="0" i="0" dirty="0"/>
            <a:t>: Require secure and efficient management of sensitive data and operations.</a:t>
          </a:r>
        </a:p>
      </dgm:t>
    </dgm:pt>
    <dgm:pt modelId="{AAD61D62-5EB8-45FF-8EC0-886824768706}" type="parTrans" cxnId="{6C13CED4-FA25-4BD6-94C1-AE5C0D3A13CE}">
      <dgm:prSet/>
      <dgm:spPr/>
      <dgm:t>
        <a:bodyPr/>
        <a:lstStyle/>
        <a:p>
          <a:endParaRPr lang="en-US"/>
        </a:p>
      </dgm:t>
    </dgm:pt>
    <dgm:pt modelId="{6F57D279-D27A-42F4-A28B-65B6BC3F93B5}" type="sibTrans" cxnId="{6C13CED4-FA25-4BD6-94C1-AE5C0D3A13CE}">
      <dgm:prSet/>
      <dgm:spPr/>
      <dgm:t>
        <a:bodyPr/>
        <a:lstStyle/>
        <a:p>
          <a:endParaRPr lang="en-US"/>
        </a:p>
      </dgm:t>
    </dgm:pt>
    <dgm:pt modelId="{FE187391-A166-4F3E-9106-199D1B4854D2}">
      <dgm:prSet/>
      <dgm:spPr/>
      <dgm:t>
        <a:bodyPr/>
        <a:lstStyle/>
        <a:p>
          <a:pPr>
            <a:buFont typeface="+mj-lt"/>
            <a:buAutoNum type="arabicPeriod"/>
          </a:pPr>
          <a:r>
            <a:rPr lang="en-US" b="1" i="0" dirty="0"/>
            <a:t>Potential</a:t>
          </a:r>
          <a:r>
            <a:rPr lang="en-US" b="0" i="0" dirty="0"/>
            <a:t>: High demand for compliance with stringent regulatory standards and data protection.</a:t>
          </a:r>
        </a:p>
      </dgm:t>
    </dgm:pt>
    <dgm:pt modelId="{D3598FE2-4921-4ED3-97D6-8D154BCDA5F1}" type="parTrans" cxnId="{DA266D87-A1BE-4E71-ABEB-DE3F2C0EAFE4}">
      <dgm:prSet/>
      <dgm:spPr/>
      <dgm:t>
        <a:bodyPr/>
        <a:lstStyle/>
        <a:p>
          <a:endParaRPr lang="en-US"/>
        </a:p>
      </dgm:t>
    </dgm:pt>
    <dgm:pt modelId="{FCA92099-0788-45F5-93B3-DAB2A1B5D069}" type="sibTrans" cxnId="{DA266D87-A1BE-4E71-ABEB-DE3F2C0EAFE4}">
      <dgm:prSet/>
      <dgm:spPr/>
      <dgm:t>
        <a:bodyPr/>
        <a:lstStyle/>
        <a:p>
          <a:endParaRPr lang="en-US"/>
        </a:p>
      </dgm:t>
    </dgm:pt>
    <dgm:pt modelId="{4103248A-560D-47E0-BCFC-4D603B42048E}">
      <dgm:prSet/>
      <dgm:spPr/>
      <dgm:t>
        <a:bodyPr/>
        <a:lstStyle/>
        <a:p>
          <a:pPr>
            <a:buFont typeface="+mj-lt"/>
            <a:buAutoNum type="arabicPeriod" startAt="6"/>
          </a:pPr>
          <a:r>
            <a:rPr lang="en-US" b="1" i="0"/>
            <a:t>Developers and Independent Software Vendors (ISVs)</a:t>
          </a:r>
          <a:r>
            <a:rPr lang="en-US" b="0" i="0"/>
            <a:t>:</a:t>
          </a:r>
        </a:p>
      </dgm:t>
    </dgm:pt>
    <dgm:pt modelId="{564955EF-ABEB-420D-B385-3F241DCD08B8}" type="parTrans" cxnId="{66DBAA3F-550E-42C7-B62B-6B075160C548}">
      <dgm:prSet/>
      <dgm:spPr/>
      <dgm:t>
        <a:bodyPr/>
        <a:lstStyle/>
        <a:p>
          <a:endParaRPr lang="en-US"/>
        </a:p>
      </dgm:t>
    </dgm:pt>
    <dgm:pt modelId="{CFBFBCB9-E13F-4449-8F6D-E0FF9C3F8FEF}" type="sibTrans" cxnId="{66DBAA3F-550E-42C7-B62B-6B075160C548}">
      <dgm:prSet/>
      <dgm:spPr/>
      <dgm:t>
        <a:bodyPr/>
        <a:lstStyle/>
        <a:p>
          <a:endParaRPr lang="en-US"/>
        </a:p>
      </dgm:t>
    </dgm:pt>
    <dgm:pt modelId="{E0914EC2-F29A-4FC3-8125-EB40BC9B0EC1}">
      <dgm:prSet/>
      <dgm:spPr/>
      <dgm:t>
        <a:bodyPr/>
        <a:lstStyle/>
        <a:p>
          <a:pPr>
            <a:buFont typeface="+mj-lt"/>
            <a:buAutoNum type="arabicPeriod"/>
          </a:pPr>
          <a:r>
            <a:rPr lang="en-US" b="1" i="0" dirty="0"/>
            <a:t>Scope</a:t>
          </a:r>
          <a:r>
            <a:rPr lang="en-US" b="0" i="0" dirty="0"/>
            <a:t>: Seeking platforms that offer flexibility, integration capabilities, and access to advanced tools.</a:t>
          </a:r>
        </a:p>
      </dgm:t>
    </dgm:pt>
    <dgm:pt modelId="{C5186D9F-2991-47EF-8165-4F5CF91DEB0B}" type="parTrans" cxnId="{9968EE6D-520A-4858-8734-8FF7F57E373C}">
      <dgm:prSet/>
      <dgm:spPr/>
      <dgm:t>
        <a:bodyPr/>
        <a:lstStyle/>
        <a:p>
          <a:endParaRPr lang="en-US"/>
        </a:p>
      </dgm:t>
    </dgm:pt>
    <dgm:pt modelId="{AF18B3A1-BF7C-49C7-A2A9-81CB9BC09F13}" type="sibTrans" cxnId="{9968EE6D-520A-4858-8734-8FF7F57E373C}">
      <dgm:prSet/>
      <dgm:spPr/>
      <dgm:t>
        <a:bodyPr/>
        <a:lstStyle/>
        <a:p>
          <a:endParaRPr lang="en-US"/>
        </a:p>
      </dgm:t>
    </dgm:pt>
    <dgm:pt modelId="{78DB4D6D-EE5D-4CA6-ABDB-CAB7FF6C03A8}">
      <dgm:prSet/>
      <dgm:spPr/>
      <dgm:t>
        <a:bodyPr/>
        <a:lstStyle/>
        <a:p>
          <a:pPr>
            <a:buFont typeface="+mj-lt"/>
            <a:buAutoNum type="arabicPeriod"/>
          </a:pPr>
          <a:r>
            <a:rPr lang="en-US" b="1" i="0" dirty="0"/>
            <a:t>Potential</a:t>
          </a:r>
          <a:r>
            <a:rPr lang="en-US" b="0" i="0" dirty="0"/>
            <a:t>: Growing need for platforms that support rapid development and deployment.</a:t>
          </a:r>
        </a:p>
      </dgm:t>
    </dgm:pt>
    <dgm:pt modelId="{67A96A8F-68E4-47AB-85FA-72B9633AE4B3}" type="parTrans" cxnId="{520B9322-E980-4B9D-BEBC-E12FFC147101}">
      <dgm:prSet/>
      <dgm:spPr/>
      <dgm:t>
        <a:bodyPr/>
        <a:lstStyle/>
        <a:p>
          <a:endParaRPr lang="en-US"/>
        </a:p>
      </dgm:t>
    </dgm:pt>
    <dgm:pt modelId="{F9ECF10F-7743-4881-AEB2-AB41DAA90027}" type="sibTrans" cxnId="{520B9322-E980-4B9D-BEBC-E12FFC147101}">
      <dgm:prSet/>
      <dgm:spPr/>
      <dgm:t>
        <a:bodyPr/>
        <a:lstStyle/>
        <a:p>
          <a:endParaRPr lang="en-US"/>
        </a:p>
      </dgm:t>
    </dgm:pt>
    <dgm:pt modelId="{EF39CA22-3418-48DE-B772-C7C72AF76E08}">
      <dgm:prSet/>
      <dgm:spPr/>
      <dgm:t>
        <a:bodyPr/>
        <a:lstStyle/>
        <a:p>
          <a:r>
            <a:rPr lang="en-US" b="1" i="0" dirty="0"/>
            <a:t>Market Size and Growth Potential</a:t>
          </a:r>
          <a:endParaRPr lang="en-US" b="0" i="0" dirty="0"/>
        </a:p>
      </dgm:t>
    </dgm:pt>
    <dgm:pt modelId="{B4A5895C-9E52-403D-9473-11E41DDEE366}" type="parTrans" cxnId="{3EC00B24-FE7F-497B-B115-9735BB28E1B5}">
      <dgm:prSet/>
      <dgm:spPr/>
      <dgm:t>
        <a:bodyPr/>
        <a:lstStyle/>
        <a:p>
          <a:endParaRPr lang="en-US"/>
        </a:p>
      </dgm:t>
    </dgm:pt>
    <dgm:pt modelId="{4E83BCD7-97DE-424E-8C9F-8FB6F351BBF3}" type="sibTrans" cxnId="{3EC00B24-FE7F-497B-B115-9735BB28E1B5}">
      <dgm:prSet/>
      <dgm:spPr/>
      <dgm:t>
        <a:bodyPr/>
        <a:lstStyle/>
        <a:p>
          <a:endParaRPr lang="en-US"/>
        </a:p>
      </dgm:t>
    </dgm:pt>
    <dgm:pt modelId="{582BF1E2-4EC3-4E6B-B151-281BDDBD46EE}">
      <dgm:prSet/>
      <dgm:spPr/>
      <dgm:t>
        <a:bodyPr/>
        <a:lstStyle/>
        <a:p>
          <a:pPr>
            <a:buFont typeface="+mj-lt"/>
            <a:buAutoNum type="arabicPeriod"/>
          </a:pPr>
          <a:r>
            <a:rPr lang="en-US" b="1" i="0" dirty="0"/>
            <a:t>Overall Market</a:t>
          </a:r>
          <a:r>
            <a:rPr lang="en-US" b="0" i="0" dirty="0"/>
            <a:t>: The global Platform as a Service (PaaS) market size is projected to grow significantly, driven by the increasing adoption of cloud-based solutions and digital transformation across industries.</a:t>
          </a:r>
        </a:p>
      </dgm:t>
    </dgm:pt>
    <dgm:pt modelId="{219C57BF-D439-4ADC-8CD0-A74A51E85B49}" type="parTrans" cxnId="{76F9E756-A930-4E4D-9E38-D2DD790E59AA}">
      <dgm:prSet/>
      <dgm:spPr/>
      <dgm:t>
        <a:bodyPr/>
        <a:lstStyle/>
        <a:p>
          <a:endParaRPr lang="en-US"/>
        </a:p>
      </dgm:t>
    </dgm:pt>
    <dgm:pt modelId="{2CD9E7C6-0D80-48BE-B733-69F4A9E1C909}" type="sibTrans" cxnId="{76F9E756-A930-4E4D-9E38-D2DD790E59AA}">
      <dgm:prSet/>
      <dgm:spPr/>
      <dgm:t>
        <a:bodyPr/>
        <a:lstStyle/>
        <a:p>
          <a:endParaRPr lang="en-US"/>
        </a:p>
      </dgm:t>
    </dgm:pt>
    <dgm:pt modelId="{4A66359F-CDC3-4E9C-B162-916F612B8BFD}">
      <dgm:prSet/>
      <dgm:spPr/>
      <dgm:t>
        <a:bodyPr/>
        <a:lstStyle/>
        <a:p>
          <a:pPr>
            <a:buFont typeface="+mj-lt"/>
            <a:buAutoNum type="arabicPeriod"/>
          </a:pPr>
          <a:r>
            <a:rPr lang="en-US" b="1" i="0" dirty="0"/>
            <a:t>Decentralized Services Segment</a:t>
          </a:r>
          <a:r>
            <a:rPr lang="en-US" b="0" i="0" dirty="0"/>
            <a:t>: Expected to see accelerated growth due to heightened concerns around data privacy, security, and the advantages of distributed ledger technology.</a:t>
          </a:r>
        </a:p>
      </dgm:t>
    </dgm:pt>
    <dgm:pt modelId="{39A502D6-B1AC-41DA-B5EF-547210F7A936}" type="parTrans" cxnId="{E9B95981-E83B-40C7-ACF8-367A78BB9623}">
      <dgm:prSet/>
      <dgm:spPr/>
      <dgm:t>
        <a:bodyPr/>
        <a:lstStyle/>
        <a:p>
          <a:endParaRPr lang="en-US"/>
        </a:p>
      </dgm:t>
    </dgm:pt>
    <dgm:pt modelId="{13326433-1335-412F-A4A1-180369224864}" type="sibTrans" cxnId="{E9B95981-E83B-40C7-ACF8-367A78BB9623}">
      <dgm:prSet/>
      <dgm:spPr/>
      <dgm:t>
        <a:bodyPr/>
        <a:lstStyle/>
        <a:p>
          <a:endParaRPr lang="en-US"/>
        </a:p>
      </dgm:t>
    </dgm:pt>
    <dgm:pt modelId="{B8A30A76-15C9-41A0-AD08-2524AE9A2261}" type="pres">
      <dgm:prSet presAssocID="{95DD6D70-9E23-4E55-A807-66AC565169FF}" presName="linear" presStyleCnt="0">
        <dgm:presLayoutVars>
          <dgm:dir/>
          <dgm:animLvl val="lvl"/>
          <dgm:resizeHandles val="exact"/>
        </dgm:presLayoutVars>
      </dgm:prSet>
      <dgm:spPr/>
    </dgm:pt>
    <dgm:pt modelId="{246D0451-FFC9-4939-9628-BF7FC1CD2F29}" type="pres">
      <dgm:prSet presAssocID="{BB00EC26-9B40-41F2-90B6-8C647F61E2AA}" presName="parentLin" presStyleCnt="0"/>
      <dgm:spPr/>
    </dgm:pt>
    <dgm:pt modelId="{D36B32AB-0278-4406-B363-EF298E347F6C}" type="pres">
      <dgm:prSet presAssocID="{BB00EC26-9B40-41F2-90B6-8C647F61E2AA}" presName="parentLeftMargin" presStyleLbl="node1" presStyleIdx="0" presStyleCnt="7"/>
      <dgm:spPr/>
    </dgm:pt>
    <dgm:pt modelId="{AD149DFC-C856-4E11-A6CF-E949D78326E9}" type="pres">
      <dgm:prSet presAssocID="{BB00EC26-9B40-41F2-90B6-8C647F61E2AA}" presName="parentText" presStyleLbl="node1" presStyleIdx="0" presStyleCnt="7">
        <dgm:presLayoutVars>
          <dgm:chMax val="0"/>
          <dgm:bulletEnabled val="1"/>
        </dgm:presLayoutVars>
      </dgm:prSet>
      <dgm:spPr/>
    </dgm:pt>
    <dgm:pt modelId="{C2F0E72E-A012-4BB6-920E-9753557D7663}" type="pres">
      <dgm:prSet presAssocID="{BB00EC26-9B40-41F2-90B6-8C647F61E2AA}" presName="negativeSpace" presStyleCnt="0"/>
      <dgm:spPr/>
    </dgm:pt>
    <dgm:pt modelId="{EF2036E7-6270-4C5D-A106-578EEBC57CA2}" type="pres">
      <dgm:prSet presAssocID="{BB00EC26-9B40-41F2-90B6-8C647F61E2AA}" presName="childText" presStyleLbl="conFgAcc1" presStyleIdx="0" presStyleCnt="7">
        <dgm:presLayoutVars>
          <dgm:bulletEnabled val="1"/>
        </dgm:presLayoutVars>
      </dgm:prSet>
      <dgm:spPr/>
    </dgm:pt>
    <dgm:pt modelId="{974C8F18-E640-4982-8602-AB86FFE697C0}" type="pres">
      <dgm:prSet presAssocID="{6E06A7F6-0908-41CE-A04C-117EC0B451E5}" presName="spaceBetweenRectangles" presStyleCnt="0"/>
      <dgm:spPr/>
    </dgm:pt>
    <dgm:pt modelId="{3D6D2638-784D-4DCA-A136-0B1FB57A7400}" type="pres">
      <dgm:prSet presAssocID="{12C07E03-7C30-43DA-82FF-5C301A1A0436}" presName="parentLin" presStyleCnt="0"/>
      <dgm:spPr/>
    </dgm:pt>
    <dgm:pt modelId="{09D9F52F-BF97-46E2-A291-F5D9DEFDB1E0}" type="pres">
      <dgm:prSet presAssocID="{12C07E03-7C30-43DA-82FF-5C301A1A0436}" presName="parentLeftMargin" presStyleLbl="node1" presStyleIdx="0" presStyleCnt="7"/>
      <dgm:spPr/>
    </dgm:pt>
    <dgm:pt modelId="{808F98BC-0256-4177-9EE6-9EAA1C17A223}" type="pres">
      <dgm:prSet presAssocID="{12C07E03-7C30-43DA-82FF-5C301A1A0436}" presName="parentText" presStyleLbl="node1" presStyleIdx="1" presStyleCnt="7">
        <dgm:presLayoutVars>
          <dgm:chMax val="0"/>
          <dgm:bulletEnabled val="1"/>
        </dgm:presLayoutVars>
      </dgm:prSet>
      <dgm:spPr/>
    </dgm:pt>
    <dgm:pt modelId="{85058A04-DAB6-4746-B8DD-34517D604FC0}" type="pres">
      <dgm:prSet presAssocID="{12C07E03-7C30-43DA-82FF-5C301A1A0436}" presName="negativeSpace" presStyleCnt="0"/>
      <dgm:spPr/>
    </dgm:pt>
    <dgm:pt modelId="{0E57FF65-13B1-492D-BD5C-55B67F6E71DD}" type="pres">
      <dgm:prSet presAssocID="{12C07E03-7C30-43DA-82FF-5C301A1A0436}" presName="childText" presStyleLbl="conFgAcc1" presStyleIdx="1" presStyleCnt="7">
        <dgm:presLayoutVars>
          <dgm:bulletEnabled val="1"/>
        </dgm:presLayoutVars>
      </dgm:prSet>
      <dgm:spPr/>
    </dgm:pt>
    <dgm:pt modelId="{4CB7D7DC-9DE3-48B9-B06D-48AC498F14F6}" type="pres">
      <dgm:prSet presAssocID="{CC24D8AD-D791-4685-B75A-22B3AE8C6CEE}" presName="spaceBetweenRectangles" presStyleCnt="0"/>
      <dgm:spPr/>
    </dgm:pt>
    <dgm:pt modelId="{DE548065-3192-4DDC-B04B-99F36BD7E589}" type="pres">
      <dgm:prSet presAssocID="{9455A730-6C55-412C-A110-FB33F6CA07C3}" presName="parentLin" presStyleCnt="0"/>
      <dgm:spPr/>
    </dgm:pt>
    <dgm:pt modelId="{BF7351BC-1C9A-4066-90E5-165E182161B0}" type="pres">
      <dgm:prSet presAssocID="{9455A730-6C55-412C-A110-FB33F6CA07C3}" presName="parentLeftMargin" presStyleLbl="node1" presStyleIdx="1" presStyleCnt="7"/>
      <dgm:spPr/>
    </dgm:pt>
    <dgm:pt modelId="{EC0B0B69-AC13-4492-8F08-36D52798C688}" type="pres">
      <dgm:prSet presAssocID="{9455A730-6C55-412C-A110-FB33F6CA07C3}" presName="parentText" presStyleLbl="node1" presStyleIdx="2" presStyleCnt="7">
        <dgm:presLayoutVars>
          <dgm:chMax val="0"/>
          <dgm:bulletEnabled val="1"/>
        </dgm:presLayoutVars>
      </dgm:prSet>
      <dgm:spPr/>
    </dgm:pt>
    <dgm:pt modelId="{AF5486FC-8157-4A75-BAF3-16A1A33F3051}" type="pres">
      <dgm:prSet presAssocID="{9455A730-6C55-412C-A110-FB33F6CA07C3}" presName="negativeSpace" presStyleCnt="0"/>
      <dgm:spPr/>
    </dgm:pt>
    <dgm:pt modelId="{22DB9AA4-A71C-4503-9F52-E4B028003923}" type="pres">
      <dgm:prSet presAssocID="{9455A730-6C55-412C-A110-FB33F6CA07C3}" presName="childText" presStyleLbl="conFgAcc1" presStyleIdx="2" presStyleCnt="7">
        <dgm:presLayoutVars>
          <dgm:bulletEnabled val="1"/>
        </dgm:presLayoutVars>
      </dgm:prSet>
      <dgm:spPr/>
    </dgm:pt>
    <dgm:pt modelId="{3B03DE80-3140-4B95-83E1-21090A76801E}" type="pres">
      <dgm:prSet presAssocID="{19DAB0F1-9177-4261-A42E-F31E76D3B494}" presName="spaceBetweenRectangles" presStyleCnt="0"/>
      <dgm:spPr/>
    </dgm:pt>
    <dgm:pt modelId="{97824DDF-ACBD-4677-BEE0-D4924B302B77}" type="pres">
      <dgm:prSet presAssocID="{25D82A95-35EB-497F-87E0-F9E0B61F3187}" presName="parentLin" presStyleCnt="0"/>
      <dgm:spPr/>
    </dgm:pt>
    <dgm:pt modelId="{137A9576-F549-4232-9491-B2B71B527972}" type="pres">
      <dgm:prSet presAssocID="{25D82A95-35EB-497F-87E0-F9E0B61F3187}" presName="parentLeftMargin" presStyleLbl="node1" presStyleIdx="2" presStyleCnt="7"/>
      <dgm:spPr/>
    </dgm:pt>
    <dgm:pt modelId="{3C76BF67-50A2-4008-A4BC-D56722035C1D}" type="pres">
      <dgm:prSet presAssocID="{25D82A95-35EB-497F-87E0-F9E0B61F3187}" presName="parentText" presStyleLbl="node1" presStyleIdx="3" presStyleCnt="7">
        <dgm:presLayoutVars>
          <dgm:chMax val="0"/>
          <dgm:bulletEnabled val="1"/>
        </dgm:presLayoutVars>
      </dgm:prSet>
      <dgm:spPr/>
    </dgm:pt>
    <dgm:pt modelId="{8B764B46-80DF-4494-AFFA-74D69558D932}" type="pres">
      <dgm:prSet presAssocID="{25D82A95-35EB-497F-87E0-F9E0B61F3187}" presName="negativeSpace" presStyleCnt="0"/>
      <dgm:spPr/>
    </dgm:pt>
    <dgm:pt modelId="{29EE22B8-EC74-40BE-B5E4-6B246CB2948E}" type="pres">
      <dgm:prSet presAssocID="{25D82A95-35EB-497F-87E0-F9E0B61F3187}" presName="childText" presStyleLbl="conFgAcc1" presStyleIdx="3" presStyleCnt="7">
        <dgm:presLayoutVars>
          <dgm:bulletEnabled val="1"/>
        </dgm:presLayoutVars>
      </dgm:prSet>
      <dgm:spPr/>
    </dgm:pt>
    <dgm:pt modelId="{F51FE51A-C032-4F01-B16F-264074AAC39F}" type="pres">
      <dgm:prSet presAssocID="{C86308C3-4E57-49D3-8740-2D7401D70361}" presName="spaceBetweenRectangles" presStyleCnt="0"/>
      <dgm:spPr/>
    </dgm:pt>
    <dgm:pt modelId="{A0A94146-6C4D-46EC-BB15-A6E0BF719C19}" type="pres">
      <dgm:prSet presAssocID="{6D6DCB0D-23CD-47CA-B06E-A9296D4A34CB}" presName="parentLin" presStyleCnt="0"/>
      <dgm:spPr/>
    </dgm:pt>
    <dgm:pt modelId="{6E70887B-F05E-4E01-A71B-1F57304AC150}" type="pres">
      <dgm:prSet presAssocID="{6D6DCB0D-23CD-47CA-B06E-A9296D4A34CB}" presName="parentLeftMargin" presStyleLbl="node1" presStyleIdx="3" presStyleCnt="7"/>
      <dgm:spPr/>
    </dgm:pt>
    <dgm:pt modelId="{179C69A5-6524-4C53-8361-3FD51DC5DC3B}" type="pres">
      <dgm:prSet presAssocID="{6D6DCB0D-23CD-47CA-B06E-A9296D4A34CB}" presName="parentText" presStyleLbl="node1" presStyleIdx="4" presStyleCnt="7">
        <dgm:presLayoutVars>
          <dgm:chMax val="0"/>
          <dgm:bulletEnabled val="1"/>
        </dgm:presLayoutVars>
      </dgm:prSet>
      <dgm:spPr/>
    </dgm:pt>
    <dgm:pt modelId="{682E7623-28FB-4642-B191-2C90E079991E}" type="pres">
      <dgm:prSet presAssocID="{6D6DCB0D-23CD-47CA-B06E-A9296D4A34CB}" presName="negativeSpace" presStyleCnt="0"/>
      <dgm:spPr/>
    </dgm:pt>
    <dgm:pt modelId="{31614DB5-C0AA-4D8A-AD96-19A073530627}" type="pres">
      <dgm:prSet presAssocID="{6D6DCB0D-23CD-47CA-B06E-A9296D4A34CB}" presName="childText" presStyleLbl="conFgAcc1" presStyleIdx="4" presStyleCnt="7">
        <dgm:presLayoutVars>
          <dgm:bulletEnabled val="1"/>
        </dgm:presLayoutVars>
      </dgm:prSet>
      <dgm:spPr/>
    </dgm:pt>
    <dgm:pt modelId="{4C8585A3-1A06-4542-A58A-31620CBFCB1B}" type="pres">
      <dgm:prSet presAssocID="{1454F6CA-8D63-44A6-9E06-1B7DCAE0633E}" presName="spaceBetweenRectangles" presStyleCnt="0"/>
      <dgm:spPr/>
    </dgm:pt>
    <dgm:pt modelId="{718002FF-7909-4D13-8661-1CFD6B9F8D84}" type="pres">
      <dgm:prSet presAssocID="{4103248A-560D-47E0-BCFC-4D603B42048E}" presName="parentLin" presStyleCnt="0"/>
      <dgm:spPr/>
    </dgm:pt>
    <dgm:pt modelId="{46E488FE-9452-45C3-A101-F423DED59A5B}" type="pres">
      <dgm:prSet presAssocID="{4103248A-560D-47E0-BCFC-4D603B42048E}" presName="parentLeftMargin" presStyleLbl="node1" presStyleIdx="4" presStyleCnt="7"/>
      <dgm:spPr/>
    </dgm:pt>
    <dgm:pt modelId="{F2052275-F26E-49DC-AEE2-8EB6608E8EC2}" type="pres">
      <dgm:prSet presAssocID="{4103248A-560D-47E0-BCFC-4D603B42048E}" presName="parentText" presStyleLbl="node1" presStyleIdx="5" presStyleCnt="7">
        <dgm:presLayoutVars>
          <dgm:chMax val="0"/>
          <dgm:bulletEnabled val="1"/>
        </dgm:presLayoutVars>
      </dgm:prSet>
      <dgm:spPr/>
    </dgm:pt>
    <dgm:pt modelId="{D05C6E93-FEE1-457E-8A85-774E8B51ACD4}" type="pres">
      <dgm:prSet presAssocID="{4103248A-560D-47E0-BCFC-4D603B42048E}" presName="negativeSpace" presStyleCnt="0"/>
      <dgm:spPr/>
    </dgm:pt>
    <dgm:pt modelId="{170F3B2D-4F91-48A3-9C06-18898BB0C3E0}" type="pres">
      <dgm:prSet presAssocID="{4103248A-560D-47E0-BCFC-4D603B42048E}" presName="childText" presStyleLbl="conFgAcc1" presStyleIdx="5" presStyleCnt="7">
        <dgm:presLayoutVars>
          <dgm:bulletEnabled val="1"/>
        </dgm:presLayoutVars>
      </dgm:prSet>
      <dgm:spPr/>
    </dgm:pt>
    <dgm:pt modelId="{2556A218-0CBD-4C8C-B0AB-56BA76ABDA12}" type="pres">
      <dgm:prSet presAssocID="{CFBFBCB9-E13F-4449-8F6D-E0FF9C3F8FEF}" presName="spaceBetweenRectangles" presStyleCnt="0"/>
      <dgm:spPr/>
    </dgm:pt>
    <dgm:pt modelId="{2AE3600F-05C8-4DD6-B045-794366CF016A}" type="pres">
      <dgm:prSet presAssocID="{EF39CA22-3418-48DE-B772-C7C72AF76E08}" presName="parentLin" presStyleCnt="0"/>
      <dgm:spPr/>
    </dgm:pt>
    <dgm:pt modelId="{268D4869-4CA8-4AF6-BBBD-F3A119803B49}" type="pres">
      <dgm:prSet presAssocID="{EF39CA22-3418-48DE-B772-C7C72AF76E08}" presName="parentLeftMargin" presStyleLbl="node1" presStyleIdx="5" presStyleCnt="7"/>
      <dgm:spPr/>
    </dgm:pt>
    <dgm:pt modelId="{0A7CD66A-8EDA-4001-B096-3D69A8FBEA49}" type="pres">
      <dgm:prSet presAssocID="{EF39CA22-3418-48DE-B772-C7C72AF76E08}" presName="parentText" presStyleLbl="node1" presStyleIdx="6" presStyleCnt="7">
        <dgm:presLayoutVars>
          <dgm:chMax val="0"/>
          <dgm:bulletEnabled val="1"/>
        </dgm:presLayoutVars>
      </dgm:prSet>
      <dgm:spPr/>
    </dgm:pt>
    <dgm:pt modelId="{A6F302C7-210D-4E24-BC80-578FFA8991C8}" type="pres">
      <dgm:prSet presAssocID="{EF39CA22-3418-48DE-B772-C7C72AF76E08}" presName="negativeSpace" presStyleCnt="0"/>
      <dgm:spPr/>
    </dgm:pt>
    <dgm:pt modelId="{76261310-EF5A-442F-AF11-2D21811CF10B}" type="pres">
      <dgm:prSet presAssocID="{EF39CA22-3418-48DE-B772-C7C72AF76E08}" presName="childText" presStyleLbl="conFgAcc1" presStyleIdx="6" presStyleCnt="7">
        <dgm:presLayoutVars>
          <dgm:bulletEnabled val="1"/>
        </dgm:presLayoutVars>
      </dgm:prSet>
      <dgm:spPr/>
    </dgm:pt>
  </dgm:ptLst>
  <dgm:cxnLst>
    <dgm:cxn modelId="{85E09600-5D1B-4815-ACCF-5F362E516AB2}" type="presOf" srcId="{362488FD-8A55-4E47-A078-63FF7C10CD8D}" destId="{22DB9AA4-A71C-4503-9F52-E4B028003923}" srcOrd="0" destOrd="0" presId="urn:microsoft.com/office/officeart/2005/8/layout/list1"/>
    <dgm:cxn modelId="{B0C91503-C853-4A57-A0AE-C06D067A466B}" type="presOf" srcId="{FE187391-A166-4F3E-9106-199D1B4854D2}" destId="{31614DB5-C0AA-4D8A-AD96-19A073530627}" srcOrd="0" destOrd="1" presId="urn:microsoft.com/office/officeart/2005/8/layout/list1"/>
    <dgm:cxn modelId="{5FF43607-2C5C-401B-8ADA-09218FED1696}" srcId="{9455A730-6C55-412C-A110-FB33F6CA07C3}" destId="{66B1D444-DE94-4B0F-86D7-C0B59EC6A6F0}" srcOrd="1" destOrd="0" parTransId="{94FECFA7-60DD-436F-894D-DC0A88667A9D}" sibTransId="{07563E2E-5CB6-4DD1-B90E-B8A55758583B}"/>
    <dgm:cxn modelId="{9B0A090F-C9C3-4218-B2BF-105A93863BBD}" type="presOf" srcId="{EF39CA22-3418-48DE-B772-C7C72AF76E08}" destId="{0A7CD66A-8EDA-4001-B096-3D69A8FBEA49}" srcOrd="1" destOrd="0" presId="urn:microsoft.com/office/officeart/2005/8/layout/list1"/>
    <dgm:cxn modelId="{82BC9013-47D0-4655-B9B2-9421A0F5F10F}" type="presOf" srcId="{25D82A95-35EB-497F-87E0-F9E0B61F3187}" destId="{137A9576-F549-4232-9491-B2B71B527972}" srcOrd="0" destOrd="0" presId="urn:microsoft.com/office/officeart/2005/8/layout/list1"/>
    <dgm:cxn modelId="{B4A25814-3F59-4758-9749-B57C0E27F353}" srcId="{9455A730-6C55-412C-A110-FB33F6CA07C3}" destId="{362488FD-8A55-4E47-A078-63FF7C10CD8D}" srcOrd="0" destOrd="0" parTransId="{0A8727B8-CAE5-46FC-8E2F-C2FEEF8AF25F}" sibTransId="{71E092D3-AE99-4D21-9AA1-DD81CF97F7EA}"/>
    <dgm:cxn modelId="{84F6691A-E7C5-4FFD-B7A4-C8C9929E0B94}" type="presOf" srcId="{6D6DCB0D-23CD-47CA-B06E-A9296D4A34CB}" destId="{6E70887B-F05E-4E01-A71B-1F57304AC150}" srcOrd="0" destOrd="0" presId="urn:microsoft.com/office/officeart/2005/8/layout/list1"/>
    <dgm:cxn modelId="{6251FF20-FB49-41E3-95F7-E7EA362B6722}" type="presOf" srcId="{95DD6D70-9E23-4E55-A807-66AC565169FF}" destId="{B8A30A76-15C9-41A0-AD08-2524AE9A2261}" srcOrd="0" destOrd="0" presId="urn:microsoft.com/office/officeart/2005/8/layout/list1"/>
    <dgm:cxn modelId="{520B9322-E980-4B9D-BEBC-E12FFC147101}" srcId="{4103248A-560D-47E0-BCFC-4D603B42048E}" destId="{78DB4D6D-EE5D-4CA6-ABDB-CAB7FF6C03A8}" srcOrd="1" destOrd="0" parTransId="{67A96A8F-68E4-47AB-85FA-72B9633AE4B3}" sibTransId="{F9ECF10F-7743-4881-AEB2-AB41DAA90027}"/>
    <dgm:cxn modelId="{3EC00B24-FE7F-497B-B115-9735BB28E1B5}" srcId="{95DD6D70-9E23-4E55-A807-66AC565169FF}" destId="{EF39CA22-3418-48DE-B772-C7C72AF76E08}" srcOrd="6" destOrd="0" parTransId="{B4A5895C-9E52-403D-9473-11E41DDEE366}" sibTransId="{4E83BCD7-97DE-424E-8C9F-8FB6F351BBF3}"/>
    <dgm:cxn modelId="{08501D29-012E-4A03-973D-0A4466746518}" srcId="{12C07E03-7C30-43DA-82FF-5C301A1A0436}" destId="{5CFA204E-BA11-4643-B106-ED8ABA739EBE}" srcOrd="0" destOrd="0" parTransId="{DA97C05F-DA6F-4CF8-BD73-829FF87B0267}" sibTransId="{A62BFBD1-C8E7-4361-80ED-A7C586C352ED}"/>
    <dgm:cxn modelId="{AE451F31-DB51-481F-BF17-D8785E66E1EA}" srcId="{BB00EC26-9B40-41F2-90B6-8C647F61E2AA}" destId="{887B18A8-465C-4196-805C-978A94FD66EF}" srcOrd="1" destOrd="0" parTransId="{CA576469-73EF-4EC9-B303-F8D09FA38DFE}" sibTransId="{B500212B-B86F-447A-A70F-4FF1534DE5C0}"/>
    <dgm:cxn modelId="{7CCC9A39-82F7-415C-AE7B-53F988A63622}" type="presOf" srcId="{3E7098B1-D374-4ED2-8EDB-1B37F853CF1B}" destId="{29EE22B8-EC74-40BE-B5E4-6B246CB2948E}" srcOrd="0" destOrd="1" presId="urn:microsoft.com/office/officeart/2005/8/layout/list1"/>
    <dgm:cxn modelId="{76F9973C-D779-416F-BFA2-39619175E8C3}" srcId="{95DD6D70-9E23-4E55-A807-66AC565169FF}" destId="{25D82A95-35EB-497F-87E0-F9E0B61F3187}" srcOrd="3" destOrd="0" parTransId="{48BE2E0F-8B21-4D33-9632-9F94D85A9FB4}" sibTransId="{C86308C3-4E57-49D3-8740-2D7401D70361}"/>
    <dgm:cxn modelId="{5651033D-A3E4-4322-9D17-210C08F8EEE0}" type="presOf" srcId="{78DB4D6D-EE5D-4CA6-ABDB-CAB7FF6C03A8}" destId="{170F3B2D-4F91-48A3-9C06-18898BB0C3E0}" srcOrd="0" destOrd="1" presId="urn:microsoft.com/office/officeart/2005/8/layout/list1"/>
    <dgm:cxn modelId="{66DBAA3F-550E-42C7-B62B-6B075160C548}" srcId="{95DD6D70-9E23-4E55-A807-66AC565169FF}" destId="{4103248A-560D-47E0-BCFC-4D603B42048E}" srcOrd="5" destOrd="0" parTransId="{564955EF-ABEB-420D-B385-3F241DCD08B8}" sibTransId="{CFBFBCB9-E13F-4449-8F6D-E0FF9C3F8FEF}"/>
    <dgm:cxn modelId="{AC5A9640-A926-42B1-9907-4DCC8E2D905B}" srcId="{95DD6D70-9E23-4E55-A807-66AC565169FF}" destId="{9455A730-6C55-412C-A110-FB33F6CA07C3}" srcOrd="2" destOrd="0" parTransId="{EB2E2CD9-2777-4486-ACD5-BCA041CE3552}" sibTransId="{19DAB0F1-9177-4261-A42E-F31E76D3B494}"/>
    <dgm:cxn modelId="{2B3AB241-16F5-4AAD-9CA5-F0F0C411FDD0}" type="presOf" srcId="{12C07E03-7C30-43DA-82FF-5C301A1A0436}" destId="{808F98BC-0256-4177-9EE6-9EAA1C17A223}" srcOrd="1" destOrd="0" presId="urn:microsoft.com/office/officeart/2005/8/layout/list1"/>
    <dgm:cxn modelId="{19AD4244-BF49-4CF0-B3AC-DC5977346D9B}" type="presOf" srcId="{3721AFAF-A6C4-4ABB-9F33-1723B118BBD2}" destId="{0E57FF65-13B1-492D-BD5C-55B67F6E71DD}" srcOrd="0" destOrd="1" presId="urn:microsoft.com/office/officeart/2005/8/layout/list1"/>
    <dgm:cxn modelId="{696F8067-04FA-40DA-B915-02AF22B87A6E}" srcId="{95DD6D70-9E23-4E55-A807-66AC565169FF}" destId="{12C07E03-7C30-43DA-82FF-5C301A1A0436}" srcOrd="1" destOrd="0" parTransId="{B6BB9E7E-04C6-441A-8021-4AFD33341BC9}" sibTransId="{CC24D8AD-D791-4685-B75A-22B3AE8C6CEE}"/>
    <dgm:cxn modelId="{9968EE6D-520A-4858-8734-8FF7F57E373C}" srcId="{4103248A-560D-47E0-BCFC-4D603B42048E}" destId="{E0914EC2-F29A-4FC3-8125-EB40BC9B0EC1}" srcOrd="0" destOrd="0" parTransId="{C5186D9F-2991-47EF-8165-4F5CF91DEB0B}" sibTransId="{AF18B3A1-BF7C-49C7-A2A9-81CB9BC09F13}"/>
    <dgm:cxn modelId="{3D6B4E6E-1520-44D5-AE04-8A53F2ABDF80}" type="presOf" srcId="{4103248A-560D-47E0-BCFC-4D603B42048E}" destId="{46E488FE-9452-45C3-A101-F423DED59A5B}" srcOrd="0" destOrd="0" presId="urn:microsoft.com/office/officeart/2005/8/layout/list1"/>
    <dgm:cxn modelId="{70D0826F-0812-4984-86DB-14D1489E9623}" type="presOf" srcId="{BB00EC26-9B40-41F2-90B6-8C647F61E2AA}" destId="{AD149DFC-C856-4E11-A6CF-E949D78326E9}" srcOrd="1" destOrd="0" presId="urn:microsoft.com/office/officeart/2005/8/layout/list1"/>
    <dgm:cxn modelId="{C724F36F-167D-41E7-9158-5EDF0AE7E337}" type="presOf" srcId="{6D6DCB0D-23CD-47CA-B06E-A9296D4A34CB}" destId="{179C69A5-6524-4C53-8361-3FD51DC5DC3B}" srcOrd="1" destOrd="0" presId="urn:microsoft.com/office/officeart/2005/8/layout/list1"/>
    <dgm:cxn modelId="{CDA11E72-3991-4707-8269-515FF380B1BC}" srcId="{25D82A95-35EB-497F-87E0-F9E0B61F3187}" destId="{3E7098B1-D374-4ED2-8EDB-1B37F853CF1B}" srcOrd="1" destOrd="0" parTransId="{7E104E64-B144-4815-AB69-C5FEFBB808E9}" sibTransId="{105F26F0-E20A-4CF3-AA67-6EABEF5E96EA}"/>
    <dgm:cxn modelId="{F343E352-AC65-4030-B70C-C75E528BCD7A}" srcId="{12C07E03-7C30-43DA-82FF-5C301A1A0436}" destId="{3721AFAF-A6C4-4ABB-9F33-1723B118BBD2}" srcOrd="1" destOrd="0" parTransId="{655CAABC-E3F9-441E-B1E5-2DBD18C53C25}" sibTransId="{DC9655B3-262E-4EFD-8177-DE7027C0A179}"/>
    <dgm:cxn modelId="{30912B53-1F92-4216-B7A8-7B5C1004124E}" type="presOf" srcId="{E0914EC2-F29A-4FC3-8125-EB40BC9B0EC1}" destId="{170F3B2D-4F91-48A3-9C06-18898BB0C3E0}" srcOrd="0" destOrd="0" presId="urn:microsoft.com/office/officeart/2005/8/layout/list1"/>
    <dgm:cxn modelId="{A7ED3673-B74E-4624-BAC8-39500D7E3472}" type="presOf" srcId="{B61C5B34-2748-4FBE-AAE8-C418A730F448}" destId="{31614DB5-C0AA-4D8A-AD96-19A073530627}" srcOrd="0" destOrd="0" presId="urn:microsoft.com/office/officeart/2005/8/layout/list1"/>
    <dgm:cxn modelId="{0C8C9953-A67A-4E4E-99D8-C84E2949EE4B}" type="presOf" srcId="{4103248A-560D-47E0-BCFC-4D603B42048E}" destId="{F2052275-F26E-49DC-AEE2-8EB6608E8EC2}" srcOrd="1" destOrd="0" presId="urn:microsoft.com/office/officeart/2005/8/layout/list1"/>
    <dgm:cxn modelId="{6B865B54-D91A-464B-B249-F6215B53B130}" srcId="{95DD6D70-9E23-4E55-A807-66AC565169FF}" destId="{6D6DCB0D-23CD-47CA-B06E-A9296D4A34CB}" srcOrd="4" destOrd="0" parTransId="{892536E2-E4C1-409E-BBBB-1D3CE1D2AFCC}" sibTransId="{1454F6CA-8D63-44A6-9E06-1B7DCAE0633E}"/>
    <dgm:cxn modelId="{76F9E756-A930-4E4D-9E38-D2DD790E59AA}" srcId="{EF39CA22-3418-48DE-B772-C7C72AF76E08}" destId="{582BF1E2-4EC3-4E6B-B151-281BDDBD46EE}" srcOrd="0" destOrd="0" parTransId="{219C57BF-D439-4ADC-8CD0-A74A51E85B49}" sibTransId="{2CD9E7C6-0D80-48BE-B733-69F4A9E1C909}"/>
    <dgm:cxn modelId="{8F9D4B59-4213-44E9-B4E1-03C29BDF5CC3}" type="presOf" srcId="{25D82A95-35EB-497F-87E0-F9E0B61F3187}" destId="{3C76BF67-50A2-4008-A4BC-D56722035C1D}" srcOrd="1" destOrd="0" presId="urn:microsoft.com/office/officeart/2005/8/layout/list1"/>
    <dgm:cxn modelId="{8BEE2E7D-659B-41F4-8FEC-9A82A8E942A6}" type="presOf" srcId="{4A66359F-CDC3-4E9C-B162-916F612B8BFD}" destId="{76261310-EF5A-442F-AF11-2D21811CF10B}" srcOrd="0" destOrd="1" presId="urn:microsoft.com/office/officeart/2005/8/layout/list1"/>
    <dgm:cxn modelId="{78AF0681-DE54-447B-823C-4260EC712AED}" type="presOf" srcId="{887B18A8-465C-4196-805C-978A94FD66EF}" destId="{EF2036E7-6270-4C5D-A106-578EEBC57CA2}" srcOrd="0" destOrd="1" presId="urn:microsoft.com/office/officeart/2005/8/layout/list1"/>
    <dgm:cxn modelId="{E9B95981-E83B-40C7-ACF8-367A78BB9623}" srcId="{EF39CA22-3418-48DE-B772-C7C72AF76E08}" destId="{4A66359F-CDC3-4E9C-B162-916F612B8BFD}" srcOrd="1" destOrd="0" parTransId="{39A502D6-B1AC-41DA-B5EF-547210F7A936}" sibTransId="{13326433-1335-412F-A4A1-180369224864}"/>
    <dgm:cxn modelId="{DA266D87-A1BE-4E71-ABEB-DE3F2C0EAFE4}" srcId="{6D6DCB0D-23CD-47CA-B06E-A9296D4A34CB}" destId="{FE187391-A166-4F3E-9106-199D1B4854D2}" srcOrd="1" destOrd="0" parTransId="{D3598FE2-4921-4ED3-97D6-8D154BCDA5F1}" sibTransId="{FCA92099-0788-45F5-93B3-DAB2A1B5D069}"/>
    <dgm:cxn modelId="{46416F88-C157-4C33-B90F-8DCA24EBB1C1}" srcId="{95DD6D70-9E23-4E55-A807-66AC565169FF}" destId="{BB00EC26-9B40-41F2-90B6-8C647F61E2AA}" srcOrd="0" destOrd="0" parTransId="{B32EC96C-7A3C-4C60-ABC0-4B2C242DE697}" sibTransId="{6E06A7F6-0908-41CE-A04C-117EC0B451E5}"/>
    <dgm:cxn modelId="{E9935C93-BD69-44B3-A453-966E47971285}" type="presOf" srcId="{12C07E03-7C30-43DA-82FF-5C301A1A0436}" destId="{09D9F52F-BF97-46E2-A291-F5D9DEFDB1E0}" srcOrd="0" destOrd="0" presId="urn:microsoft.com/office/officeart/2005/8/layout/list1"/>
    <dgm:cxn modelId="{2E677496-A57E-406C-A05E-261B2A7C717B}" type="presOf" srcId="{66B1D444-DE94-4B0F-86D7-C0B59EC6A6F0}" destId="{22DB9AA4-A71C-4503-9F52-E4B028003923}" srcOrd="0" destOrd="1" presId="urn:microsoft.com/office/officeart/2005/8/layout/list1"/>
    <dgm:cxn modelId="{2D99319F-7D7D-4055-B3A9-61B2B741B5C2}" type="presOf" srcId="{9455A730-6C55-412C-A110-FB33F6CA07C3}" destId="{BF7351BC-1C9A-4066-90E5-165E182161B0}" srcOrd="0" destOrd="0" presId="urn:microsoft.com/office/officeart/2005/8/layout/list1"/>
    <dgm:cxn modelId="{88915DB2-F08D-4DA6-AB6D-857EF8E27763}" srcId="{25D82A95-35EB-497F-87E0-F9E0B61F3187}" destId="{2A0122A9-525B-4BA1-9594-09C144BBDFCB}" srcOrd="0" destOrd="0" parTransId="{B3FCEEA0-3C2E-4E1F-A339-149746921772}" sibTransId="{43E14432-6195-479C-84FB-53FE7F3DE9A4}"/>
    <dgm:cxn modelId="{C2D9B3BC-C913-4B5D-B9D5-BCFAE123A871}" type="presOf" srcId="{2A0122A9-525B-4BA1-9594-09C144BBDFCB}" destId="{29EE22B8-EC74-40BE-B5E4-6B246CB2948E}" srcOrd="0" destOrd="0" presId="urn:microsoft.com/office/officeart/2005/8/layout/list1"/>
    <dgm:cxn modelId="{D2F0B7BC-4237-4D23-AE9A-88EF14742BB7}" srcId="{BB00EC26-9B40-41F2-90B6-8C647F61E2AA}" destId="{2B3E9E16-99B4-4A7A-8EE7-0B46640D7197}" srcOrd="0" destOrd="0" parTransId="{5338894D-4290-4DB7-968E-E8CCB1A34883}" sibTransId="{C2B64E89-4B9D-4FB3-ADC0-0FF2DFFE8249}"/>
    <dgm:cxn modelId="{14B874CC-8745-419E-AB4E-A311EB5F5B1D}" type="presOf" srcId="{5CFA204E-BA11-4643-B106-ED8ABA739EBE}" destId="{0E57FF65-13B1-492D-BD5C-55B67F6E71DD}" srcOrd="0" destOrd="0" presId="urn:microsoft.com/office/officeart/2005/8/layout/list1"/>
    <dgm:cxn modelId="{6C13CED4-FA25-4BD6-94C1-AE5C0D3A13CE}" srcId="{6D6DCB0D-23CD-47CA-B06E-A9296D4A34CB}" destId="{B61C5B34-2748-4FBE-AAE8-C418A730F448}" srcOrd="0" destOrd="0" parTransId="{AAD61D62-5EB8-45FF-8EC0-886824768706}" sibTransId="{6F57D279-D27A-42F4-A28B-65B6BC3F93B5}"/>
    <dgm:cxn modelId="{878F09E3-FE3F-4F32-A0AA-BAB53A809AE2}" type="presOf" srcId="{EF39CA22-3418-48DE-B772-C7C72AF76E08}" destId="{268D4869-4CA8-4AF6-BBBD-F3A119803B49}" srcOrd="0" destOrd="0" presId="urn:microsoft.com/office/officeart/2005/8/layout/list1"/>
    <dgm:cxn modelId="{2D2259E4-6466-4C6A-A916-2B50722BA429}" type="presOf" srcId="{582BF1E2-4EC3-4E6B-B151-281BDDBD46EE}" destId="{76261310-EF5A-442F-AF11-2D21811CF10B}" srcOrd="0" destOrd="0" presId="urn:microsoft.com/office/officeart/2005/8/layout/list1"/>
    <dgm:cxn modelId="{B91969F6-239F-4B56-9C29-FC9E6802F793}" type="presOf" srcId="{9455A730-6C55-412C-A110-FB33F6CA07C3}" destId="{EC0B0B69-AC13-4492-8F08-36D52798C688}" srcOrd="1" destOrd="0" presId="urn:microsoft.com/office/officeart/2005/8/layout/list1"/>
    <dgm:cxn modelId="{03F6C7FB-0580-45A0-BEE3-5AAD5461E7FB}" type="presOf" srcId="{BB00EC26-9B40-41F2-90B6-8C647F61E2AA}" destId="{D36B32AB-0278-4406-B363-EF298E347F6C}" srcOrd="0" destOrd="0" presId="urn:microsoft.com/office/officeart/2005/8/layout/list1"/>
    <dgm:cxn modelId="{FC0010FF-9A75-40C3-BC10-1D0B720CDA0D}" type="presOf" srcId="{2B3E9E16-99B4-4A7A-8EE7-0B46640D7197}" destId="{EF2036E7-6270-4C5D-A106-578EEBC57CA2}" srcOrd="0" destOrd="0" presId="urn:microsoft.com/office/officeart/2005/8/layout/list1"/>
    <dgm:cxn modelId="{73EF5003-0A62-407C-AF78-38A145BEC921}" type="presParOf" srcId="{B8A30A76-15C9-41A0-AD08-2524AE9A2261}" destId="{246D0451-FFC9-4939-9628-BF7FC1CD2F29}" srcOrd="0" destOrd="0" presId="urn:microsoft.com/office/officeart/2005/8/layout/list1"/>
    <dgm:cxn modelId="{C5169E27-6F88-418E-9242-C09653CE40B4}" type="presParOf" srcId="{246D0451-FFC9-4939-9628-BF7FC1CD2F29}" destId="{D36B32AB-0278-4406-B363-EF298E347F6C}" srcOrd="0" destOrd="0" presId="urn:microsoft.com/office/officeart/2005/8/layout/list1"/>
    <dgm:cxn modelId="{7E754147-47A6-4006-B5D5-1D1F749D2A2C}" type="presParOf" srcId="{246D0451-FFC9-4939-9628-BF7FC1CD2F29}" destId="{AD149DFC-C856-4E11-A6CF-E949D78326E9}" srcOrd="1" destOrd="0" presId="urn:microsoft.com/office/officeart/2005/8/layout/list1"/>
    <dgm:cxn modelId="{44BA10AA-75DF-4342-9C2F-3F12225DD260}" type="presParOf" srcId="{B8A30A76-15C9-41A0-AD08-2524AE9A2261}" destId="{C2F0E72E-A012-4BB6-920E-9753557D7663}" srcOrd="1" destOrd="0" presId="urn:microsoft.com/office/officeart/2005/8/layout/list1"/>
    <dgm:cxn modelId="{2241AF19-4FBB-436A-8C56-AECE514AC639}" type="presParOf" srcId="{B8A30A76-15C9-41A0-AD08-2524AE9A2261}" destId="{EF2036E7-6270-4C5D-A106-578EEBC57CA2}" srcOrd="2" destOrd="0" presId="urn:microsoft.com/office/officeart/2005/8/layout/list1"/>
    <dgm:cxn modelId="{99E1895F-AA95-4293-A2B1-E28AB04BB9D6}" type="presParOf" srcId="{B8A30A76-15C9-41A0-AD08-2524AE9A2261}" destId="{974C8F18-E640-4982-8602-AB86FFE697C0}" srcOrd="3" destOrd="0" presId="urn:microsoft.com/office/officeart/2005/8/layout/list1"/>
    <dgm:cxn modelId="{0143F201-DEDF-487B-BDA1-6DC96B18B921}" type="presParOf" srcId="{B8A30A76-15C9-41A0-AD08-2524AE9A2261}" destId="{3D6D2638-784D-4DCA-A136-0B1FB57A7400}" srcOrd="4" destOrd="0" presId="urn:microsoft.com/office/officeart/2005/8/layout/list1"/>
    <dgm:cxn modelId="{B18C747C-826F-4A20-A250-614CD743B1FE}" type="presParOf" srcId="{3D6D2638-784D-4DCA-A136-0B1FB57A7400}" destId="{09D9F52F-BF97-46E2-A291-F5D9DEFDB1E0}" srcOrd="0" destOrd="0" presId="urn:microsoft.com/office/officeart/2005/8/layout/list1"/>
    <dgm:cxn modelId="{4FB9BA38-F346-4CDB-A1EB-00055A8721CB}" type="presParOf" srcId="{3D6D2638-784D-4DCA-A136-0B1FB57A7400}" destId="{808F98BC-0256-4177-9EE6-9EAA1C17A223}" srcOrd="1" destOrd="0" presId="urn:microsoft.com/office/officeart/2005/8/layout/list1"/>
    <dgm:cxn modelId="{EAFF5E87-0154-4BE6-B31A-3DEEDE6EEF9B}" type="presParOf" srcId="{B8A30A76-15C9-41A0-AD08-2524AE9A2261}" destId="{85058A04-DAB6-4746-B8DD-34517D604FC0}" srcOrd="5" destOrd="0" presId="urn:microsoft.com/office/officeart/2005/8/layout/list1"/>
    <dgm:cxn modelId="{288D4FBC-61EF-4463-990F-CB1C394C92FB}" type="presParOf" srcId="{B8A30A76-15C9-41A0-AD08-2524AE9A2261}" destId="{0E57FF65-13B1-492D-BD5C-55B67F6E71DD}" srcOrd="6" destOrd="0" presId="urn:microsoft.com/office/officeart/2005/8/layout/list1"/>
    <dgm:cxn modelId="{49834238-C9F1-4427-9E0D-658C5E5374EE}" type="presParOf" srcId="{B8A30A76-15C9-41A0-AD08-2524AE9A2261}" destId="{4CB7D7DC-9DE3-48B9-B06D-48AC498F14F6}" srcOrd="7" destOrd="0" presId="urn:microsoft.com/office/officeart/2005/8/layout/list1"/>
    <dgm:cxn modelId="{7842F91B-9A9E-40C8-BBB9-C5ECF559BE7B}" type="presParOf" srcId="{B8A30A76-15C9-41A0-AD08-2524AE9A2261}" destId="{DE548065-3192-4DDC-B04B-99F36BD7E589}" srcOrd="8" destOrd="0" presId="urn:microsoft.com/office/officeart/2005/8/layout/list1"/>
    <dgm:cxn modelId="{7A5DFFD7-4A26-4F78-8BA4-718099910446}" type="presParOf" srcId="{DE548065-3192-4DDC-B04B-99F36BD7E589}" destId="{BF7351BC-1C9A-4066-90E5-165E182161B0}" srcOrd="0" destOrd="0" presId="urn:microsoft.com/office/officeart/2005/8/layout/list1"/>
    <dgm:cxn modelId="{F8DAD85C-F304-4B92-8ECE-C1F5C92480C1}" type="presParOf" srcId="{DE548065-3192-4DDC-B04B-99F36BD7E589}" destId="{EC0B0B69-AC13-4492-8F08-36D52798C688}" srcOrd="1" destOrd="0" presId="urn:microsoft.com/office/officeart/2005/8/layout/list1"/>
    <dgm:cxn modelId="{BC4DA948-767A-4633-8106-38AA36F773D8}" type="presParOf" srcId="{B8A30A76-15C9-41A0-AD08-2524AE9A2261}" destId="{AF5486FC-8157-4A75-BAF3-16A1A33F3051}" srcOrd="9" destOrd="0" presId="urn:microsoft.com/office/officeart/2005/8/layout/list1"/>
    <dgm:cxn modelId="{0C7AC178-7004-4461-98D8-5AE55DAFAF77}" type="presParOf" srcId="{B8A30A76-15C9-41A0-AD08-2524AE9A2261}" destId="{22DB9AA4-A71C-4503-9F52-E4B028003923}" srcOrd="10" destOrd="0" presId="urn:microsoft.com/office/officeart/2005/8/layout/list1"/>
    <dgm:cxn modelId="{4C659ED8-F0A0-4BCD-97AA-24410FCCBAEB}" type="presParOf" srcId="{B8A30A76-15C9-41A0-AD08-2524AE9A2261}" destId="{3B03DE80-3140-4B95-83E1-21090A76801E}" srcOrd="11" destOrd="0" presId="urn:microsoft.com/office/officeart/2005/8/layout/list1"/>
    <dgm:cxn modelId="{B4658B99-8BB2-45DD-971B-DF0070B92D84}" type="presParOf" srcId="{B8A30A76-15C9-41A0-AD08-2524AE9A2261}" destId="{97824DDF-ACBD-4677-BEE0-D4924B302B77}" srcOrd="12" destOrd="0" presId="urn:microsoft.com/office/officeart/2005/8/layout/list1"/>
    <dgm:cxn modelId="{7559555D-0BFA-4D2B-BCD2-C57F842555FB}" type="presParOf" srcId="{97824DDF-ACBD-4677-BEE0-D4924B302B77}" destId="{137A9576-F549-4232-9491-B2B71B527972}" srcOrd="0" destOrd="0" presId="urn:microsoft.com/office/officeart/2005/8/layout/list1"/>
    <dgm:cxn modelId="{1ACB7EFA-85B5-4D1B-AF3F-19C978B512A1}" type="presParOf" srcId="{97824DDF-ACBD-4677-BEE0-D4924B302B77}" destId="{3C76BF67-50A2-4008-A4BC-D56722035C1D}" srcOrd="1" destOrd="0" presId="urn:microsoft.com/office/officeart/2005/8/layout/list1"/>
    <dgm:cxn modelId="{2C1D50F5-CE63-4DB6-97BE-AB8EDC127381}" type="presParOf" srcId="{B8A30A76-15C9-41A0-AD08-2524AE9A2261}" destId="{8B764B46-80DF-4494-AFFA-74D69558D932}" srcOrd="13" destOrd="0" presId="urn:microsoft.com/office/officeart/2005/8/layout/list1"/>
    <dgm:cxn modelId="{B7398808-A205-4097-ACA3-D8C757DDE041}" type="presParOf" srcId="{B8A30A76-15C9-41A0-AD08-2524AE9A2261}" destId="{29EE22B8-EC74-40BE-B5E4-6B246CB2948E}" srcOrd="14" destOrd="0" presId="urn:microsoft.com/office/officeart/2005/8/layout/list1"/>
    <dgm:cxn modelId="{C362F5B4-5670-4492-9A81-6E5F29E5E6DF}" type="presParOf" srcId="{B8A30A76-15C9-41A0-AD08-2524AE9A2261}" destId="{F51FE51A-C032-4F01-B16F-264074AAC39F}" srcOrd="15" destOrd="0" presId="urn:microsoft.com/office/officeart/2005/8/layout/list1"/>
    <dgm:cxn modelId="{E1ABB141-4B6C-464A-A290-98BC9FC57CE9}" type="presParOf" srcId="{B8A30A76-15C9-41A0-AD08-2524AE9A2261}" destId="{A0A94146-6C4D-46EC-BB15-A6E0BF719C19}" srcOrd="16" destOrd="0" presId="urn:microsoft.com/office/officeart/2005/8/layout/list1"/>
    <dgm:cxn modelId="{BE33CEC1-FD0B-48CC-8123-15EF2B7EECDF}" type="presParOf" srcId="{A0A94146-6C4D-46EC-BB15-A6E0BF719C19}" destId="{6E70887B-F05E-4E01-A71B-1F57304AC150}" srcOrd="0" destOrd="0" presId="urn:microsoft.com/office/officeart/2005/8/layout/list1"/>
    <dgm:cxn modelId="{C38E572F-E22A-465D-822F-3CA5F7898BF7}" type="presParOf" srcId="{A0A94146-6C4D-46EC-BB15-A6E0BF719C19}" destId="{179C69A5-6524-4C53-8361-3FD51DC5DC3B}" srcOrd="1" destOrd="0" presId="urn:microsoft.com/office/officeart/2005/8/layout/list1"/>
    <dgm:cxn modelId="{F0312F05-0FBD-42CC-83A0-816E1AAEF786}" type="presParOf" srcId="{B8A30A76-15C9-41A0-AD08-2524AE9A2261}" destId="{682E7623-28FB-4642-B191-2C90E079991E}" srcOrd="17" destOrd="0" presId="urn:microsoft.com/office/officeart/2005/8/layout/list1"/>
    <dgm:cxn modelId="{7F3176C2-72D8-4801-9773-F2461BA55065}" type="presParOf" srcId="{B8A30A76-15C9-41A0-AD08-2524AE9A2261}" destId="{31614DB5-C0AA-4D8A-AD96-19A073530627}" srcOrd="18" destOrd="0" presId="urn:microsoft.com/office/officeart/2005/8/layout/list1"/>
    <dgm:cxn modelId="{E016B31C-24A4-47C0-9AFB-A8BE679B93D3}" type="presParOf" srcId="{B8A30A76-15C9-41A0-AD08-2524AE9A2261}" destId="{4C8585A3-1A06-4542-A58A-31620CBFCB1B}" srcOrd="19" destOrd="0" presId="urn:microsoft.com/office/officeart/2005/8/layout/list1"/>
    <dgm:cxn modelId="{F045347E-7254-4BFA-87B2-EAC6AD9E1F65}" type="presParOf" srcId="{B8A30A76-15C9-41A0-AD08-2524AE9A2261}" destId="{718002FF-7909-4D13-8661-1CFD6B9F8D84}" srcOrd="20" destOrd="0" presId="urn:microsoft.com/office/officeart/2005/8/layout/list1"/>
    <dgm:cxn modelId="{966663D5-319F-4644-B7E9-6EBDD593E80C}" type="presParOf" srcId="{718002FF-7909-4D13-8661-1CFD6B9F8D84}" destId="{46E488FE-9452-45C3-A101-F423DED59A5B}" srcOrd="0" destOrd="0" presId="urn:microsoft.com/office/officeart/2005/8/layout/list1"/>
    <dgm:cxn modelId="{35B00EB4-FBC2-47DC-A9FE-3108AEFBC814}" type="presParOf" srcId="{718002FF-7909-4D13-8661-1CFD6B9F8D84}" destId="{F2052275-F26E-49DC-AEE2-8EB6608E8EC2}" srcOrd="1" destOrd="0" presId="urn:microsoft.com/office/officeart/2005/8/layout/list1"/>
    <dgm:cxn modelId="{A2008DDC-A753-4E16-A122-210639D76367}" type="presParOf" srcId="{B8A30A76-15C9-41A0-AD08-2524AE9A2261}" destId="{D05C6E93-FEE1-457E-8A85-774E8B51ACD4}" srcOrd="21" destOrd="0" presId="urn:microsoft.com/office/officeart/2005/8/layout/list1"/>
    <dgm:cxn modelId="{E39FD2C9-191D-430A-803E-9E201AED9D1A}" type="presParOf" srcId="{B8A30A76-15C9-41A0-AD08-2524AE9A2261}" destId="{170F3B2D-4F91-48A3-9C06-18898BB0C3E0}" srcOrd="22" destOrd="0" presId="urn:microsoft.com/office/officeart/2005/8/layout/list1"/>
    <dgm:cxn modelId="{DA41045A-8A41-4593-9F7B-098694C87251}" type="presParOf" srcId="{B8A30A76-15C9-41A0-AD08-2524AE9A2261}" destId="{2556A218-0CBD-4C8C-B0AB-56BA76ABDA12}" srcOrd="23" destOrd="0" presId="urn:microsoft.com/office/officeart/2005/8/layout/list1"/>
    <dgm:cxn modelId="{86AB9DE1-BA12-4D64-A2B1-D183E0D09769}" type="presParOf" srcId="{B8A30A76-15C9-41A0-AD08-2524AE9A2261}" destId="{2AE3600F-05C8-4DD6-B045-794366CF016A}" srcOrd="24" destOrd="0" presId="urn:microsoft.com/office/officeart/2005/8/layout/list1"/>
    <dgm:cxn modelId="{ED3C9FC4-B4B5-424E-9C6F-14E089B68846}" type="presParOf" srcId="{2AE3600F-05C8-4DD6-B045-794366CF016A}" destId="{268D4869-4CA8-4AF6-BBBD-F3A119803B49}" srcOrd="0" destOrd="0" presId="urn:microsoft.com/office/officeart/2005/8/layout/list1"/>
    <dgm:cxn modelId="{6A9CADE0-5B9A-4751-9490-ECDECE37B4C7}" type="presParOf" srcId="{2AE3600F-05C8-4DD6-B045-794366CF016A}" destId="{0A7CD66A-8EDA-4001-B096-3D69A8FBEA49}" srcOrd="1" destOrd="0" presId="urn:microsoft.com/office/officeart/2005/8/layout/list1"/>
    <dgm:cxn modelId="{59AD39DB-16D2-4A5C-A3BD-8E6A7B1AB16D}" type="presParOf" srcId="{B8A30A76-15C9-41A0-AD08-2524AE9A2261}" destId="{A6F302C7-210D-4E24-BC80-578FFA8991C8}" srcOrd="25" destOrd="0" presId="urn:microsoft.com/office/officeart/2005/8/layout/list1"/>
    <dgm:cxn modelId="{96483132-9605-4AC8-8953-F8926AC53011}" type="presParOf" srcId="{B8A30A76-15C9-41A0-AD08-2524AE9A2261}" destId="{76261310-EF5A-442F-AF11-2D21811CF10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BD07F9-3206-4362-B5B0-E0D9F8CCFE9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E0C9507A-6D09-461D-BD5F-70C1CDE654E1}">
      <dgm:prSet/>
      <dgm:spPr/>
      <dgm:t>
        <a:bodyPr/>
        <a:lstStyle/>
        <a:p>
          <a:pPr>
            <a:lnSpc>
              <a:spcPct val="100000"/>
            </a:lnSpc>
            <a:defRPr b="1"/>
          </a:pPr>
          <a:r>
            <a:rPr lang="en-US" b="1" i="0"/>
            <a:t>Attracting Customers</a:t>
          </a:r>
          <a:endParaRPr lang="en-US" b="1"/>
        </a:p>
      </dgm:t>
    </dgm:pt>
    <dgm:pt modelId="{71B04984-8C6E-4040-882E-228B07090DEB}" type="parTrans" cxnId="{6476DF82-2609-41EF-808A-BF31BE8BC332}">
      <dgm:prSet/>
      <dgm:spPr/>
      <dgm:t>
        <a:bodyPr/>
        <a:lstStyle/>
        <a:p>
          <a:endParaRPr lang="en-US"/>
        </a:p>
      </dgm:t>
    </dgm:pt>
    <dgm:pt modelId="{0010A80E-8DDB-4FFF-BE46-2785CF1B9FC7}" type="sibTrans" cxnId="{6476DF82-2609-41EF-808A-BF31BE8BC332}">
      <dgm:prSet/>
      <dgm:spPr/>
      <dgm:t>
        <a:bodyPr/>
        <a:lstStyle/>
        <a:p>
          <a:endParaRPr lang="en-US"/>
        </a:p>
      </dgm:t>
    </dgm:pt>
    <dgm:pt modelId="{1406A49B-D056-43FF-BEF0-532F23BE536C}">
      <dgm:prSet/>
      <dgm:spPr/>
      <dgm:t>
        <a:bodyPr/>
        <a:lstStyle/>
        <a:p>
          <a:pPr>
            <a:lnSpc>
              <a:spcPct val="100000"/>
            </a:lnSpc>
            <a:buFont typeface="Arial" panose="020B0604020202020204" pitchFamily="34" charset="0"/>
            <a:buChar char="•"/>
          </a:pPr>
          <a:r>
            <a:rPr lang="en-US" b="1" i="0" dirty="0"/>
            <a:t>Content Marketing and SEO</a:t>
          </a:r>
          <a:endParaRPr lang="en-US" b="0" i="0" dirty="0"/>
        </a:p>
      </dgm:t>
    </dgm:pt>
    <dgm:pt modelId="{43112946-5D42-422A-812F-F1F64DA6853C}" type="parTrans" cxnId="{5A51ADDB-BAC3-451D-87C1-56DC2B2D9A63}">
      <dgm:prSet/>
      <dgm:spPr/>
      <dgm:t>
        <a:bodyPr/>
        <a:lstStyle/>
        <a:p>
          <a:endParaRPr lang="en-US"/>
        </a:p>
      </dgm:t>
    </dgm:pt>
    <dgm:pt modelId="{D220A76F-70E3-4AA4-A41A-464834B8AE93}" type="sibTrans" cxnId="{5A51ADDB-BAC3-451D-87C1-56DC2B2D9A63}">
      <dgm:prSet/>
      <dgm:spPr/>
      <dgm:t>
        <a:bodyPr/>
        <a:lstStyle/>
        <a:p>
          <a:endParaRPr lang="en-US"/>
        </a:p>
      </dgm:t>
    </dgm:pt>
    <dgm:pt modelId="{A2F6927B-C9E1-4C93-9C3A-D26993BD8DA5}">
      <dgm:prSet/>
      <dgm:spPr/>
      <dgm:t>
        <a:bodyPr/>
        <a:lstStyle/>
        <a:p>
          <a:pPr>
            <a:lnSpc>
              <a:spcPct val="100000"/>
            </a:lnSpc>
            <a:buFont typeface="Arial" panose="020B0604020202020204" pitchFamily="34" charset="0"/>
            <a:buChar char="•"/>
          </a:pPr>
          <a:r>
            <a:rPr lang="en-US" b="1" i="0" dirty="0"/>
            <a:t>Targeted Digital Advertising</a:t>
          </a:r>
          <a:endParaRPr lang="en-US" b="0" i="0" dirty="0"/>
        </a:p>
      </dgm:t>
    </dgm:pt>
    <dgm:pt modelId="{7DEDC90F-6526-410C-8B63-B548E58A551C}" type="parTrans" cxnId="{B76B7CFA-893E-45A6-8113-C4E67B03F4EA}">
      <dgm:prSet/>
      <dgm:spPr/>
      <dgm:t>
        <a:bodyPr/>
        <a:lstStyle/>
        <a:p>
          <a:endParaRPr lang="en-US"/>
        </a:p>
      </dgm:t>
    </dgm:pt>
    <dgm:pt modelId="{C9875676-7F31-4AE7-90A5-D1831D23B2DA}" type="sibTrans" cxnId="{B76B7CFA-893E-45A6-8113-C4E67B03F4EA}">
      <dgm:prSet/>
      <dgm:spPr/>
      <dgm:t>
        <a:bodyPr/>
        <a:lstStyle/>
        <a:p>
          <a:endParaRPr lang="en-US"/>
        </a:p>
      </dgm:t>
    </dgm:pt>
    <dgm:pt modelId="{77954B49-7EBB-4ED8-AAB5-CC51E0A01114}">
      <dgm:prSet/>
      <dgm:spPr/>
      <dgm:t>
        <a:bodyPr/>
        <a:lstStyle/>
        <a:p>
          <a:pPr>
            <a:lnSpc>
              <a:spcPct val="100000"/>
            </a:lnSpc>
            <a:buFont typeface="Arial" panose="020B0604020202020204" pitchFamily="34" charset="0"/>
            <a:buChar char="•"/>
          </a:pPr>
          <a:r>
            <a:rPr lang="en-US" b="1" i="0"/>
            <a:t>Social Media Engagement</a:t>
          </a:r>
          <a:endParaRPr lang="en-US" b="0" i="0"/>
        </a:p>
      </dgm:t>
    </dgm:pt>
    <dgm:pt modelId="{9D05BE3E-B734-4904-BA76-C09C35124211}" type="parTrans" cxnId="{9C1DA3EC-1E9B-4D2B-8686-FE087F944424}">
      <dgm:prSet/>
      <dgm:spPr/>
      <dgm:t>
        <a:bodyPr/>
        <a:lstStyle/>
        <a:p>
          <a:endParaRPr lang="en-US"/>
        </a:p>
      </dgm:t>
    </dgm:pt>
    <dgm:pt modelId="{0C8F5D48-3D3B-451F-A9DE-466B38AB6D3B}" type="sibTrans" cxnId="{9C1DA3EC-1E9B-4D2B-8686-FE087F944424}">
      <dgm:prSet/>
      <dgm:spPr/>
      <dgm:t>
        <a:bodyPr/>
        <a:lstStyle/>
        <a:p>
          <a:endParaRPr lang="en-US"/>
        </a:p>
      </dgm:t>
    </dgm:pt>
    <dgm:pt modelId="{29CCFAAD-E1D6-4E70-A9DC-5AD02808BD13}">
      <dgm:prSet/>
      <dgm:spPr/>
      <dgm:t>
        <a:bodyPr/>
        <a:lstStyle/>
        <a:p>
          <a:pPr>
            <a:lnSpc>
              <a:spcPct val="100000"/>
            </a:lnSpc>
            <a:buFont typeface="Arial" panose="020B0604020202020204" pitchFamily="34" charset="0"/>
            <a:buChar char="•"/>
          </a:pPr>
          <a:r>
            <a:rPr lang="en-US" b="1" i="0" dirty="0"/>
            <a:t>Webinars and Online Workshops</a:t>
          </a:r>
          <a:endParaRPr lang="en-US" b="0" i="0" dirty="0"/>
        </a:p>
      </dgm:t>
    </dgm:pt>
    <dgm:pt modelId="{859CCB60-881F-4EE4-B806-9286E3972AEE}" type="parTrans" cxnId="{DA9A65DB-A132-485A-A2EF-2A99C2E61E9A}">
      <dgm:prSet/>
      <dgm:spPr/>
      <dgm:t>
        <a:bodyPr/>
        <a:lstStyle/>
        <a:p>
          <a:endParaRPr lang="en-US"/>
        </a:p>
      </dgm:t>
    </dgm:pt>
    <dgm:pt modelId="{84587D45-9E36-4C53-A694-83CC13097465}" type="sibTrans" cxnId="{DA9A65DB-A132-485A-A2EF-2A99C2E61E9A}">
      <dgm:prSet/>
      <dgm:spPr/>
      <dgm:t>
        <a:bodyPr/>
        <a:lstStyle/>
        <a:p>
          <a:endParaRPr lang="en-US"/>
        </a:p>
      </dgm:t>
    </dgm:pt>
    <dgm:pt modelId="{CAE07ABC-5C4A-4BBF-B90D-53EF166323B2}">
      <dgm:prSet/>
      <dgm:spPr/>
      <dgm:t>
        <a:bodyPr/>
        <a:lstStyle/>
        <a:p>
          <a:pPr>
            <a:lnSpc>
              <a:spcPct val="100000"/>
            </a:lnSpc>
            <a:buFont typeface="Arial" panose="020B0604020202020204" pitchFamily="34" charset="0"/>
            <a:buChar char="•"/>
          </a:pPr>
          <a:r>
            <a:rPr lang="en-US" b="1" i="0" dirty="0"/>
            <a:t>Email Marketing Campaigns</a:t>
          </a:r>
          <a:endParaRPr lang="en-US" b="0" i="0" dirty="0"/>
        </a:p>
      </dgm:t>
    </dgm:pt>
    <dgm:pt modelId="{AF8275B5-E4F3-4B87-974A-33546FC2D02D}" type="parTrans" cxnId="{B36D8AE4-42EE-48FF-BB01-439056C9C282}">
      <dgm:prSet/>
      <dgm:spPr/>
      <dgm:t>
        <a:bodyPr/>
        <a:lstStyle/>
        <a:p>
          <a:endParaRPr lang="en-US"/>
        </a:p>
      </dgm:t>
    </dgm:pt>
    <dgm:pt modelId="{AFB60B55-027A-4DDE-87E0-DA590EEC417B}" type="sibTrans" cxnId="{B36D8AE4-42EE-48FF-BB01-439056C9C282}">
      <dgm:prSet/>
      <dgm:spPr/>
      <dgm:t>
        <a:bodyPr/>
        <a:lstStyle/>
        <a:p>
          <a:endParaRPr lang="en-US"/>
        </a:p>
      </dgm:t>
    </dgm:pt>
    <dgm:pt modelId="{B8310635-E83E-45D9-8278-D208BD1AB77D}">
      <dgm:prSet/>
      <dgm:spPr/>
      <dgm:t>
        <a:bodyPr/>
        <a:lstStyle/>
        <a:p>
          <a:pPr>
            <a:lnSpc>
              <a:spcPct val="100000"/>
            </a:lnSpc>
            <a:defRPr b="1"/>
          </a:pPr>
          <a:r>
            <a:rPr lang="en-US" b="1" i="0"/>
            <a:t>Retaining Customers</a:t>
          </a:r>
          <a:endParaRPr lang="en-US" b="0" i="0"/>
        </a:p>
      </dgm:t>
    </dgm:pt>
    <dgm:pt modelId="{20E9CDC3-2197-4DDB-A382-53F368F58598}" type="parTrans" cxnId="{8FF618D8-5FBB-4B4B-AFC2-BE03E3275323}">
      <dgm:prSet/>
      <dgm:spPr/>
      <dgm:t>
        <a:bodyPr/>
        <a:lstStyle/>
        <a:p>
          <a:endParaRPr lang="en-US"/>
        </a:p>
      </dgm:t>
    </dgm:pt>
    <dgm:pt modelId="{A48C6045-AA7F-4AE9-9CC8-FD5A4DF4B7FE}" type="sibTrans" cxnId="{8FF618D8-5FBB-4B4B-AFC2-BE03E3275323}">
      <dgm:prSet/>
      <dgm:spPr/>
      <dgm:t>
        <a:bodyPr/>
        <a:lstStyle/>
        <a:p>
          <a:endParaRPr lang="en-US"/>
        </a:p>
      </dgm:t>
    </dgm:pt>
    <dgm:pt modelId="{EEA30500-6836-47AA-8103-B39555846FB5}">
      <dgm:prSet/>
      <dgm:spPr/>
      <dgm:t>
        <a:bodyPr/>
        <a:lstStyle/>
        <a:p>
          <a:pPr>
            <a:lnSpc>
              <a:spcPct val="100000"/>
            </a:lnSpc>
          </a:pPr>
          <a:r>
            <a:rPr lang="en-US" b="1" i="0"/>
            <a:t>Exceptional Customer Support</a:t>
          </a:r>
          <a:endParaRPr lang="en-US" b="0" i="0"/>
        </a:p>
      </dgm:t>
    </dgm:pt>
    <dgm:pt modelId="{93EAC231-36EC-4E6F-843F-4FDBEC044E3B}" type="parTrans" cxnId="{6CE29BF1-50FC-46A3-A1B5-F444A7CC0A97}">
      <dgm:prSet/>
      <dgm:spPr/>
      <dgm:t>
        <a:bodyPr/>
        <a:lstStyle/>
        <a:p>
          <a:endParaRPr lang="en-US"/>
        </a:p>
      </dgm:t>
    </dgm:pt>
    <dgm:pt modelId="{B7117BA2-C43F-4EE6-A19A-7ED2261973B2}" type="sibTrans" cxnId="{6CE29BF1-50FC-46A3-A1B5-F444A7CC0A97}">
      <dgm:prSet/>
      <dgm:spPr/>
      <dgm:t>
        <a:bodyPr/>
        <a:lstStyle/>
        <a:p>
          <a:endParaRPr lang="en-US"/>
        </a:p>
      </dgm:t>
    </dgm:pt>
    <dgm:pt modelId="{6DD775D5-CEC2-4AAC-B207-DC1FF7F257A2}">
      <dgm:prSet/>
      <dgm:spPr/>
      <dgm:t>
        <a:bodyPr/>
        <a:lstStyle/>
        <a:p>
          <a:pPr>
            <a:lnSpc>
              <a:spcPct val="100000"/>
            </a:lnSpc>
          </a:pPr>
          <a:r>
            <a:rPr lang="en-US" b="1" i="0"/>
            <a:t>Continuous Product Improvement</a:t>
          </a:r>
          <a:endParaRPr lang="en-US" b="0" i="0"/>
        </a:p>
      </dgm:t>
    </dgm:pt>
    <dgm:pt modelId="{7A8BE25E-FA21-4D74-8A2E-AF68DDBAD81F}" type="parTrans" cxnId="{7155E62B-74BF-42A4-9488-6520CE3A42AB}">
      <dgm:prSet/>
      <dgm:spPr/>
      <dgm:t>
        <a:bodyPr/>
        <a:lstStyle/>
        <a:p>
          <a:endParaRPr lang="en-US"/>
        </a:p>
      </dgm:t>
    </dgm:pt>
    <dgm:pt modelId="{0C98F607-3F6E-4A74-B082-0F16B80EED6D}" type="sibTrans" cxnId="{7155E62B-74BF-42A4-9488-6520CE3A42AB}">
      <dgm:prSet/>
      <dgm:spPr/>
      <dgm:t>
        <a:bodyPr/>
        <a:lstStyle/>
        <a:p>
          <a:endParaRPr lang="en-US"/>
        </a:p>
      </dgm:t>
    </dgm:pt>
    <dgm:pt modelId="{38E98878-522E-4041-B403-72518108878B}">
      <dgm:prSet/>
      <dgm:spPr/>
      <dgm:t>
        <a:bodyPr/>
        <a:lstStyle/>
        <a:p>
          <a:pPr>
            <a:lnSpc>
              <a:spcPct val="100000"/>
            </a:lnSpc>
          </a:pPr>
          <a:r>
            <a:rPr lang="en-US" b="1" i="0"/>
            <a:t>Customer Success Stories</a:t>
          </a:r>
          <a:endParaRPr lang="en-US" b="0" i="0"/>
        </a:p>
      </dgm:t>
    </dgm:pt>
    <dgm:pt modelId="{A2B32609-9C0F-4DC2-84FB-6540B06D0A69}" type="parTrans" cxnId="{89A37CF9-C8E9-4DA3-A1E5-88D119CFF0BF}">
      <dgm:prSet/>
      <dgm:spPr/>
      <dgm:t>
        <a:bodyPr/>
        <a:lstStyle/>
        <a:p>
          <a:endParaRPr lang="en-US"/>
        </a:p>
      </dgm:t>
    </dgm:pt>
    <dgm:pt modelId="{71D54B3E-739F-4243-A915-ADCC519E74C2}" type="sibTrans" cxnId="{89A37CF9-C8E9-4DA3-A1E5-88D119CFF0BF}">
      <dgm:prSet/>
      <dgm:spPr/>
      <dgm:t>
        <a:bodyPr/>
        <a:lstStyle/>
        <a:p>
          <a:endParaRPr lang="en-US"/>
        </a:p>
      </dgm:t>
    </dgm:pt>
    <dgm:pt modelId="{49C65BE7-EC3C-4858-A27A-298A456BF66D}">
      <dgm:prSet/>
      <dgm:spPr/>
      <dgm:t>
        <a:bodyPr/>
        <a:lstStyle/>
        <a:p>
          <a:pPr>
            <a:lnSpc>
              <a:spcPct val="100000"/>
            </a:lnSpc>
          </a:pPr>
          <a:r>
            <a:rPr lang="en-US" b="1" i="0"/>
            <a:t>Partnerships</a:t>
          </a:r>
          <a:endParaRPr lang="en-US" b="0" i="0"/>
        </a:p>
      </dgm:t>
    </dgm:pt>
    <dgm:pt modelId="{DD02B1E9-5E66-4794-A080-8279792FA556}" type="parTrans" cxnId="{0E1D9752-B7C2-4F50-91B9-47A8D5329B25}">
      <dgm:prSet/>
      <dgm:spPr/>
      <dgm:t>
        <a:bodyPr/>
        <a:lstStyle/>
        <a:p>
          <a:endParaRPr lang="en-US"/>
        </a:p>
      </dgm:t>
    </dgm:pt>
    <dgm:pt modelId="{A40E540A-5C7B-40B1-A060-DC8494271B02}" type="sibTrans" cxnId="{0E1D9752-B7C2-4F50-91B9-47A8D5329B25}">
      <dgm:prSet/>
      <dgm:spPr/>
      <dgm:t>
        <a:bodyPr/>
        <a:lstStyle/>
        <a:p>
          <a:endParaRPr lang="en-US"/>
        </a:p>
      </dgm:t>
    </dgm:pt>
    <dgm:pt modelId="{AAA08F89-7517-4D79-BC6E-FED127282302}">
      <dgm:prSet/>
      <dgm:spPr/>
      <dgm:t>
        <a:bodyPr/>
        <a:lstStyle/>
        <a:p>
          <a:pPr>
            <a:lnSpc>
              <a:spcPct val="100000"/>
            </a:lnSpc>
          </a:pPr>
          <a:r>
            <a:rPr lang="en-US" b="1" i="0"/>
            <a:t>Academic and Research Collaborations</a:t>
          </a:r>
          <a:endParaRPr lang="en-US" b="0" i="0"/>
        </a:p>
      </dgm:t>
    </dgm:pt>
    <dgm:pt modelId="{800F78CB-5469-45F5-910B-E04962EF17C2}" type="parTrans" cxnId="{E68B254A-F8E0-4D0E-8EC8-CCE42D4F6D23}">
      <dgm:prSet/>
      <dgm:spPr/>
      <dgm:t>
        <a:bodyPr/>
        <a:lstStyle/>
        <a:p>
          <a:endParaRPr lang="en-US"/>
        </a:p>
      </dgm:t>
    </dgm:pt>
    <dgm:pt modelId="{F0D3A138-694B-4EB4-B51C-CABACA455D19}" type="sibTrans" cxnId="{E68B254A-F8E0-4D0E-8EC8-CCE42D4F6D23}">
      <dgm:prSet/>
      <dgm:spPr/>
      <dgm:t>
        <a:bodyPr/>
        <a:lstStyle/>
        <a:p>
          <a:endParaRPr lang="en-US"/>
        </a:p>
      </dgm:t>
    </dgm:pt>
    <dgm:pt modelId="{310777A6-B872-4639-B402-995119950F38}">
      <dgm:prSet/>
      <dgm:spPr/>
      <dgm:t>
        <a:bodyPr/>
        <a:lstStyle/>
        <a:p>
          <a:pPr>
            <a:lnSpc>
              <a:spcPct val="100000"/>
            </a:lnSpc>
            <a:defRPr b="1"/>
          </a:pPr>
          <a:r>
            <a:rPr lang="en-US" b="1" i="0"/>
            <a:t>Advertising Strategies</a:t>
          </a:r>
          <a:endParaRPr lang="en-US" b="0" i="0"/>
        </a:p>
      </dgm:t>
    </dgm:pt>
    <dgm:pt modelId="{901E972F-8B3F-426F-A58F-369E8155D56A}" type="parTrans" cxnId="{78B7B997-E887-49E6-8B34-5EEEF6B2CDAF}">
      <dgm:prSet/>
      <dgm:spPr/>
      <dgm:t>
        <a:bodyPr/>
        <a:lstStyle/>
        <a:p>
          <a:endParaRPr lang="en-US"/>
        </a:p>
      </dgm:t>
    </dgm:pt>
    <dgm:pt modelId="{BDFC5D74-6385-4D5F-99CD-8CACAEB00BB6}" type="sibTrans" cxnId="{78B7B997-E887-49E6-8B34-5EEEF6B2CDAF}">
      <dgm:prSet/>
      <dgm:spPr/>
      <dgm:t>
        <a:bodyPr/>
        <a:lstStyle/>
        <a:p>
          <a:endParaRPr lang="en-US"/>
        </a:p>
      </dgm:t>
    </dgm:pt>
    <dgm:pt modelId="{DD77B6BC-B1A4-464D-A749-4292E1216309}">
      <dgm:prSet/>
      <dgm:spPr/>
      <dgm:t>
        <a:bodyPr/>
        <a:lstStyle/>
        <a:p>
          <a:pPr>
            <a:lnSpc>
              <a:spcPct val="100000"/>
            </a:lnSpc>
          </a:pPr>
          <a:r>
            <a:rPr lang="en-US" b="1" i="0"/>
            <a:t>Industry-Specific Campaigns</a:t>
          </a:r>
          <a:endParaRPr lang="en-US" b="0" i="0"/>
        </a:p>
      </dgm:t>
    </dgm:pt>
    <dgm:pt modelId="{C3B29E3F-4C06-47E1-8402-029CFD4B7D5C}" type="parTrans" cxnId="{2F2A6B52-02AB-49CE-93E6-806EF1778465}">
      <dgm:prSet/>
      <dgm:spPr/>
      <dgm:t>
        <a:bodyPr/>
        <a:lstStyle/>
        <a:p>
          <a:endParaRPr lang="en-US"/>
        </a:p>
      </dgm:t>
    </dgm:pt>
    <dgm:pt modelId="{C43861DD-A062-4A77-9432-067DB4C5A3D0}" type="sibTrans" cxnId="{2F2A6B52-02AB-49CE-93E6-806EF1778465}">
      <dgm:prSet/>
      <dgm:spPr/>
      <dgm:t>
        <a:bodyPr/>
        <a:lstStyle/>
        <a:p>
          <a:endParaRPr lang="en-US"/>
        </a:p>
      </dgm:t>
    </dgm:pt>
    <dgm:pt modelId="{620C6B9F-3790-4DEC-953F-E3AE84FE2988}">
      <dgm:prSet/>
      <dgm:spPr/>
      <dgm:t>
        <a:bodyPr/>
        <a:lstStyle/>
        <a:p>
          <a:pPr>
            <a:lnSpc>
              <a:spcPct val="100000"/>
            </a:lnSpc>
          </a:pPr>
          <a:r>
            <a:rPr lang="en-US" b="1" i="0"/>
            <a:t>Participation in Trade Shows and Conferences</a:t>
          </a:r>
          <a:endParaRPr lang="en-US" b="0" i="0"/>
        </a:p>
      </dgm:t>
    </dgm:pt>
    <dgm:pt modelId="{5FCFC859-454F-4B27-ABED-E3A2BED06650}" type="parTrans" cxnId="{650ED5D3-2191-4CFA-9417-D488478C1EB7}">
      <dgm:prSet/>
      <dgm:spPr/>
      <dgm:t>
        <a:bodyPr/>
        <a:lstStyle/>
        <a:p>
          <a:endParaRPr lang="en-US"/>
        </a:p>
      </dgm:t>
    </dgm:pt>
    <dgm:pt modelId="{39D628C1-9439-4B2E-81FB-4091304585AB}" type="sibTrans" cxnId="{650ED5D3-2191-4CFA-9417-D488478C1EB7}">
      <dgm:prSet/>
      <dgm:spPr/>
      <dgm:t>
        <a:bodyPr/>
        <a:lstStyle/>
        <a:p>
          <a:endParaRPr lang="en-US"/>
        </a:p>
      </dgm:t>
    </dgm:pt>
    <dgm:pt modelId="{FC865435-0A73-42F4-8722-54899EFC9F69}">
      <dgm:prSet/>
      <dgm:spPr/>
      <dgm:t>
        <a:bodyPr/>
        <a:lstStyle/>
        <a:p>
          <a:pPr>
            <a:lnSpc>
              <a:spcPct val="100000"/>
            </a:lnSpc>
          </a:pPr>
          <a:r>
            <a:rPr lang="en-US" b="1" i="0"/>
            <a:t>Influencer and Thought Leadership Marketing</a:t>
          </a:r>
          <a:endParaRPr lang="en-US" b="0" i="0"/>
        </a:p>
      </dgm:t>
    </dgm:pt>
    <dgm:pt modelId="{5EDD09ED-BB0E-4387-B107-3061700CC09D}" type="parTrans" cxnId="{2ED0C0FD-9C4A-4BF7-9FE1-534381E6B3E7}">
      <dgm:prSet/>
      <dgm:spPr/>
      <dgm:t>
        <a:bodyPr/>
        <a:lstStyle/>
        <a:p>
          <a:endParaRPr lang="en-US"/>
        </a:p>
      </dgm:t>
    </dgm:pt>
    <dgm:pt modelId="{E1DB330F-BD2E-44F9-9191-E92AC053CDBC}" type="sibTrans" cxnId="{2ED0C0FD-9C4A-4BF7-9FE1-534381E6B3E7}">
      <dgm:prSet/>
      <dgm:spPr/>
      <dgm:t>
        <a:bodyPr/>
        <a:lstStyle/>
        <a:p>
          <a:endParaRPr lang="en-US"/>
        </a:p>
      </dgm:t>
    </dgm:pt>
    <dgm:pt modelId="{97DDD22E-17B1-419F-A7A2-7C49562648FA}">
      <dgm:prSet/>
      <dgm:spPr/>
      <dgm:t>
        <a:bodyPr/>
        <a:lstStyle/>
        <a:p>
          <a:pPr>
            <a:lnSpc>
              <a:spcPct val="100000"/>
            </a:lnSpc>
            <a:defRPr b="1"/>
          </a:pPr>
          <a:r>
            <a:rPr lang="en-US" b="1" i="0"/>
            <a:t>Sales Channels</a:t>
          </a:r>
          <a:endParaRPr lang="en-US" b="0" i="0"/>
        </a:p>
      </dgm:t>
    </dgm:pt>
    <dgm:pt modelId="{CCE2C10E-A7CD-45D1-B31B-5757B2A6FBF1}" type="parTrans" cxnId="{AB465183-3A80-43DE-BE76-4BC38903A7B1}">
      <dgm:prSet/>
      <dgm:spPr/>
      <dgm:t>
        <a:bodyPr/>
        <a:lstStyle/>
        <a:p>
          <a:endParaRPr lang="en-US"/>
        </a:p>
      </dgm:t>
    </dgm:pt>
    <dgm:pt modelId="{A0149076-4F7E-4F9E-B5FD-F1137B0676CF}" type="sibTrans" cxnId="{AB465183-3A80-43DE-BE76-4BC38903A7B1}">
      <dgm:prSet/>
      <dgm:spPr/>
      <dgm:t>
        <a:bodyPr/>
        <a:lstStyle/>
        <a:p>
          <a:endParaRPr lang="en-US"/>
        </a:p>
      </dgm:t>
    </dgm:pt>
    <dgm:pt modelId="{52E420B1-38CD-4AB0-B74C-260668B5590A}">
      <dgm:prSet/>
      <dgm:spPr/>
      <dgm:t>
        <a:bodyPr/>
        <a:lstStyle/>
        <a:p>
          <a:pPr>
            <a:lnSpc>
              <a:spcPct val="100000"/>
            </a:lnSpc>
          </a:pPr>
          <a:r>
            <a:rPr lang="en-US" b="1" i="0"/>
            <a:t>Direct Sales Team</a:t>
          </a:r>
          <a:endParaRPr lang="en-US" b="0" i="0"/>
        </a:p>
      </dgm:t>
    </dgm:pt>
    <dgm:pt modelId="{BC2BFF4B-6E05-4C34-8695-F9349396A0B2}" type="parTrans" cxnId="{303F5813-A3DD-4771-A76B-277FDD24A0A1}">
      <dgm:prSet/>
      <dgm:spPr/>
      <dgm:t>
        <a:bodyPr/>
        <a:lstStyle/>
        <a:p>
          <a:endParaRPr lang="en-US"/>
        </a:p>
      </dgm:t>
    </dgm:pt>
    <dgm:pt modelId="{8ABA1697-6FE2-4127-A605-8E1ED5F13BF4}" type="sibTrans" cxnId="{303F5813-A3DD-4771-A76B-277FDD24A0A1}">
      <dgm:prSet/>
      <dgm:spPr/>
      <dgm:t>
        <a:bodyPr/>
        <a:lstStyle/>
        <a:p>
          <a:endParaRPr lang="en-US"/>
        </a:p>
      </dgm:t>
    </dgm:pt>
    <dgm:pt modelId="{95274FED-DBDF-46EE-ACA5-085EC2AB388B}">
      <dgm:prSet/>
      <dgm:spPr/>
      <dgm:t>
        <a:bodyPr/>
        <a:lstStyle/>
        <a:p>
          <a:pPr>
            <a:lnSpc>
              <a:spcPct val="100000"/>
            </a:lnSpc>
          </a:pPr>
          <a:r>
            <a:rPr lang="en-US" b="1" i="0" dirty="0"/>
            <a:t>Online Sales Platform</a:t>
          </a:r>
          <a:endParaRPr lang="en-US" b="0" i="0" dirty="0"/>
        </a:p>
      </dgm:t>
    </dgm:pt>
    <dgm:pt modelId="{A56FA272-8459-4371-B0C0-51D38306FD2E}" type="parTrans" cxnId="{209523B5-A2E8-4FD4-AC79-3E5F68328E88}">
      <dgm:prSet/>
      <dgm:spPr/>
      <dgm:t>
        <a:bodyPr/>
        <a:lstStyle/>
        <a:p>
          <a:endParaRPr lang="en-US"/>
        </a:p>
      </dgm:t>
    </dgm:pt>
    <dgm:pt modelId="{1FAACEDB-08A6-4D77-8E10-E4FF32A73C53}" type="sibTrans" cxnId="{209523B5-A2E8-4FD4-AC79-3E5F68328E88}">
      <dgm:prSet/>
      <dgm:spPr/>
      <dgm:t>
        <a:bodyPr/>
        <a:lstStyle/>
        <a:p>
          <a:endParaRPr lang="en-US"/>
        </a:p>
      </dgm:t>
    </dgm:pt>
    <dgm:pt modelId="{1A64DB32-5214-48D0-97CB-388C8C45A910}">
      <dgm:prSet/>
      <dgm:spPr/>
      <dgm:t>
        <a:bodyPr/>
        <a:lstStyle/>
        <a:p>
          <a:pPr>
            <a:lnSpc>
              <a:spcPct val="100000"/>
            </a:lnSpc>
          </a:pPr>
          <a:r>
            <a:rPr lang="en-US" b="1" i="0"/>
            <a:t>Partnership-Driven Sales</a:t>
          </a:r>
          <a:endParaRPr lang="en-US" b="0" i="0"/>
        </a:p>
      </dgm:t>
    </dgm:pt>
    <dgm:pt modelId="{27504980-F7A5-45D4-B654-EB0C22606230}" type="parTrans" cxnId="{E3776530-DA15-4BE4-A8CC-C9C3FCC621ED}">
      <dgm:prSet/>
      <dgm:spPr/>
      <dgm:t>
        <a:bodyPr/>
        <a:lstStyle/>
        <a:p>
          <a:endParaRPr lang="en-US"/>
        </a:p>
      </dgm:t>
    </dgm:pt>
    <dgm:pt modelId="{69454C51-4FDE-41C2-B323-8C32CE2CFDA8}" type="sibTrans" cxnId="{E3776530-DA15-4BE4-A8CC-C9C3FCC621ED}">
      <dgm:prSet/>
      <dgm:spPr/>
      <dgm:t>
        <a:bodyPr/>
        <a:lstStyle/>
        <a:p>
          <a:endParaRPr lang="en-US"/>
        </a:p>
      </dgm:t>
    </dgm:pt>
    <dgm:pt modelId="{97EA28EF-92FD-4F46-9524-963B85AB5E99}">
      <dgm:prSet/>
      <dgm:spPr/>
      <dgm:t>
        <a:bodyPr/>
        <a:lstStyle/>
        <a:p>
          <a:pPr>
            <a:lnSpc>
              <a:spcPct val="100000"/>
            </a:lnSpc>
          </a:pPr>
          <a:r>
            <a:rPr lang="en-US" b="1" i="0"/>
            <a:t>Referral Programs</a:t>
          </a:r>
          <a:endParaRPr lang="en-US" b="0" i="0"/>
        </a:p>
      </dgm:t>
    </dgm:pt>
    <dgm:pt modelId="{384DFF79-B06C-48F2-B138-93BFA072DAC4}" type="parTrans" cxnId="{028DEC0F-9439-4883-99ED-99BF4B0F4D33}">
      <dgm:prSet/>
      <dgm:spPr/>
      <dgm:t>
        <a:bodyPr/>
        <a:lstStyle/>
        <a:p>
          <a:endParaRPr lang="en-US"/>
        </a:p>
      </dgm:t>
    </dgm:pt>
    <dgm:pt modelId="{C7724273-92AB-4A8E-9715-2670E8FEB029}" type="sibTrans" cxnId="{028DEC0F-9439-4883-99ED-99BF4B0F4D33}">
      <dgm:prSet/>
      <dgm:spPr/>
      <dgm:t>
        <a:bodyPr/>
        <a:lstStyle/>
        <a:p>
          <a:endParaRPr lang="en-US"/>
        </a:p>
      </dgm:t>
    </dgm:pt>
    <dgm:pt modelId="{DD8B0993-3D9D-4C4D-BFD0-7A7B9CCB4E6B}">
      <dgm:prSet/>
      <dgm:spPr/>
      <dgm:t>
        <a:bodyPr/>
        <a:lstStyle/>
        <a:p>
          <a:pPr>
            <a:lnSpc>
              <a:spcPct val="100000"/>
            </a:lnSpc>
          </a:pPr>
          <a:r>
            <a:rPr lang="en-US" b="1" i="0" dirty="0"/>
            <a:t>Loyalty Programs and Discounts</a:t>
          </a:r>
          <a:endParaRPr lang="en-US" b="0" i="0" dirty="0"/>
        </a:p>
      </dgm:t>
    </dgm:pt>
    <dgm:pt modelId="{3E54220B-1532-4674-A9C6-E9251ECF8AA1}" type="sibTrans" cxnId="{4B207815-BE7C-4AF9-AF44-A0A7EEC3DEEC}">
      <dgm:prSet/>
      <dgm:spPr/>
      <dgm:t>
        <a:bodyPr/>
        <a:lstStyle/>
        <a:p>
          <a:endParaRPr lang="en-US"/>
        </a:p>
      </dgm:t>
    </dgm:pt>
    <dgm:pt modelId="{2CE78DC1-9700-4660-870B-184770C80257}" type="parTrans" cxnId="{4B207815-BE7C-4AF9-AF44-A0A7EEC3DEEC}">
      <dgm:prSet/>
      <dgm:spPr/>
      <dgm:t>
        <a:bodyPr/>
        <a:lstStyle/>
        <a:p>
          <a:endParaRPr lang="en-US"/>
        </a:p>
      </dgm:t>
    </dgm:pt>
    <dgm:pt modelId="{4BFD93AC-76A6-4A3B-BFBD-4BBA00D96E57}" type="pres">
      <dgm:prSet presAssocID="{C8BD07F9-3206-4362-B5B0-E0D9F8CCFE9E}" presName="root" presStyleCnt="0">
        <dgm:presLayoutVars>
          <dgm:dir/>
          <dgm:resizeHandles val="exact"/>
        </dgm:presLayoutVars>
      </dgm:prSet>
      <dgm:spPr/>
    </dgm:pt>
    <dgm:pt modelId="{E34CB881-224B-4105-8D17-375DD1D85CCC}" type="pres">
      <dgm:prSet presAssocID="{E0C9507A-6D09-461D-BD5F-70C1CDE654E1}" presName="compNode" presStyleCnt="0"/>
      <dgm:spPr/>
    </dgm:pt>
    <dgm:pt modelId="{683B72E0-68B2-4AB1-AFC3-3EDAE20EEC8F}" type="pres">
      <dgm:prSet presAssocID="{E0C9507A-6D09-461D-BD5F-70C1CDE654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ail"/>
        </a:ext>
      </dgm:extLst>
    </dgm:pt>
    <dgm:pt modelId="{3A32F8AB-B8FA-4CB5-A7B0-908B445A99F2}" type="pres">
      <dgm:prSet presAssocID="{E0C9507A-6D09-461D-BD5F-70C1CDE654E1}" presName="iconSpace" presStyleCnt="0"/>
      <dgm:spPr/>
    </dgm:pt>
    <dgm:pt modelId="{E1D671E7-FDDA-4594-BD49-5CFE1EFFEABD}" type="pres">
      <dgm:prSet presAssocID="{E0C9507A-6D09-461D-BD5F-70C1CDE654E1}" presName="parTx" presStyleLbl="revTx" presStyleIdx="0" presStyleCnt="8">
        <dgm:presLayoutVars>
          <dgm:chMax val="0"/>
          <dgm:chPref val="0"/>
        </dgm:presLayoutVars>
      </dgm:prSet>
      <dgm:spPr/>
    </dgm:pt>
    <dgm:pt modelId="{EF522DB5-2EBF-458C-A879-DA296B7C0407}" type="pres">
      <dgm:prSet presAssocID="{E0C9507A-6D09-461D-BD5F-70C1CDE654E1}" presName="txSpace" presStyleCnt="0"/>
      <dgm:spPr/>
    </dgm:pt>
    <dgm:pt modelId="{5C0A8E1B-9DEA-44BF-9AE6-D67C6D82BCD1}" type="pres">
      <dgm:prSet presAssocID="{E0C9507A-6D09-461D-BD5F-70C1CDE654E1}" presName="desTx" presStyleLbl="revTx" presStyleIdx="1" presStyleCnt="8">
        <dgm:presLayoutVars/>
      </dgm:prSet>
      <dgm:spPr/>
    </dgm:pt>
    <dgm:pt modelId="{22000802-5A2D-4406-B0E3-11B91CA11153}" type="pres">
      <dgm:prSet presAssocID="{0010A80E-8DDB-4FFF-BE46-2785CF1B9FC7}" presName="sibTrans" presStyleCnt="0"/>
      <dgm:spPr/>
    </dgm:pt>
    <dgm:pt modelId="{04CFB658-BA5F-4FFF-B1D2-3A652C4FA245}" type="pres">
      <dgm:prSet presAssocID="{B8310635-E83E-45D9-8278-D208BD1AB77D}" presName="compNode" presStyleCnt="0"/>
      <dgm:spPr/>
    </dgm:pt>
    <dgm:pt modelId="{4632F7AD-BC62-4EB6-9615-E1E635F800D0}" type="pres">
      <dgm:prSet presAssocID="{B8310635-E83E-45D9-8278-D208BD1AB7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3C7ABB62-65B8-4BA6-9800-1CA94DC8D74A}" type="pres">
      <dgm:prSet presAssocID="{B8310635-E83E-45D9-8278-D208BD1AB77D}" presName="iconSpace" presStyleCnt="0"/>
      <dgm:spPr/>
    </dgm:pt>
    <dgm:pt modelId="{0F6892BB-2042-4676-9559-5DA07B4EA73D}" type="pres">
      <dgm:prSet presAssocID="{B8310635-E83E-45D9-8278-D208BD1AB77D}" presName="parTx" presStyleLbl="revTx" presStyleIdx="2" presStyleCnt="8">
        <dgm:presLayoutVars>
          <dgm:chMax val="0"/>
          <dgm:chPref val="0"/>
        </dgm:presLayoutVars>
      </dgm:prSet>
      <dgm:spPr/>
    </dgm:pt>
    <dgm:pt modelId="{2087557C-914E-4E8E-AA34-9AE887ADAA2F}" type="pres">
      <dgm:prSet presAssocID="{B8310635-E83E-45D9-8278-D208BD1AB77D}" presName="txSpace" presStyleCnt="0"/>
      <dgm:spPr/>
    </dgm:pt>
    <dgm:pt modelId="{FAE7A6C3-BD02-4D7F-9DBF-C558F04E420A}" type="pres">
      <dgm:prSet presAssocID="{B8310635-E83E-45D9-8278-D208BD1AB77D}" presName="desTx" presStyleLbl="revTx" presStyleIdx="3" presStyleCnt="8">
        <dgm:presLayoutVars/>
      </dgm:prSet>
      <dgm:spPr/>
    </dgm:pt>
    <dgm:pt modelId="{DED25B52-8942-4B0C-A97C-F8CD63C19E59}" type="pres">
      <dgm:prSet presAssocID="{A48C6045-AA7F-4AE9-9CC8-FD5A4DF4B7FE}" presName="sibTrans" presStyleCnt="0"/>
      <dgm:spPr/>
    </dgm:pt>
    <dgm:pt modelId="{6256B05C-EA29-44D2-877D-9297D7FD3900}" type="pres">
      <dgm:prSet presAssocID="{310777A6-B872-4639-B402-995119950F38}" presName="compNode" presStyleCnt="0"/>
      <dgm:spPr/>
    </dgm:pt>
    <dgm:pt modelId="{C7C8A324-D917-4E14-92BA-851B23371D53}" type="pres">
      <dgm:prSet presAssocID="{310777A6-B872-4639-B402-995119950F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phone"/>
        </a:ext>
      </dgm:extLst>
    </dgm:pt>
    <dgm:pt modelId="{DF8E0783-85F8-4C5E-AA7A-6CD7F4300D3B}" type="pres">
      <dgm:prSet presAssocID="{310777A6-B872-4639-B402-995119950F38}" presName="iconSpace" presStyleCnt="0"/>
      <dgm:spPr/>
    </dgm:pt>
    <dgm:pt modelId="{E6E60760-BB2B-4F17-A3E7-0A5C07C20C8D}" type="pres">
      <dgm:prSet presAssocID="{310777A6-B872-4639-B402-995119950F38}" presName="parTx" presStyleLbl="revTx" presStyleIdx="4" presStyleCnt="8">
        <dgm:presLayoutVars>
          <dgm:chMax val="0"/>
          <dgm:chPref val="0"/>
        </dgm:presLayoutVars>
      </dgm:prSet>
      <dgm:spPr/>
    </dgm:pt>
    <dgm:pt modelId="{511E83CD-4807-4D69-9FE4-5CEBBFBCA79F}" type="pres">
      <dgm:prSet presAssocID="{310777A6-B872-4639-B402-995119950F38}" presName="txSpace" presStyleCnt="0"/>
      <dgm:spPr/>
    </dgm:pt>
    <dgm:pt modelId="{C1F729DD-36F5-4F28-A14A-4DA732DAED61}" type="pres">
      <dgm:prSet presAssocID="{310777A6-B872-4639-B402-995119950F38}" presName="desTx" presStyleLbl="revTx" presStyleIdx="5" presStyleCnt="8">
        <dgm:presLayoutVars/>
      </dgm:prSet>
      <dgm:spPr/>
    </dgm:pt>
    <dgm:pt modelId="{8F2832A8-2DD9-4545-932E-5A9E980ED54A}" type="pres">
      <dgm:prSet presAssocID="{BDFC5D74-6385-4D5F-99CD-8CACAEB00BB6}" presName="sibTrans" presStyleCnt="0"/>
      <dgm:spPr/>
    </dgm:pt>
    <dgm:pt modelId="{CA32DFB9-6AA1-4398-9930-C661E399A60D}" type="pres">
      <dgm:prSet presAssocID="{97DDD22E-17B1-419F-A7A2-7C49562648FA}" presName="compNode" presStyleCnt="0"/>
      <dgm:spPr/>
    </dgm:pt>
    <dgm:pt modelId="{D7CD4AB7-5AF2-488F-9D3C-D8AC99CCB4CA}" type="pres">
      <dgm:prSet presAssocID="{97DDD22E-17B1-419F-A7A2-7C49562648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l center"/>
        </a:ext>
      </dgm:extLst>
    </dgm:pt>
    <dgm:pt modelId="{BE05E572-4349-47AE-BBB3-B3C06C1EAE23}" type="pres">
      <dgm:prSet presAssocID="{97DDD22E-17B1-419F-A7A2-7C49562648FA}" presName="iconSpace" presStyleCnt="0"/>
      <dgm:spPr/>
    </dgm:pt>
    <dgm:pt modelId="{A6574D51-F19C-40F2-918C-AD8B151E437B}" type="pres">
      <dgm:prSet presAssocID="{97DDD22E-17B1-419F-A7A2-7C49562648FA}" presName="parTx" presStyleLbl="revTx" presStyleIdx="6" presStyleCnt="8">
        <dgm:presLayoutVars>
          <dgm:chMax val="0"/>
          <dgm:chPref val="0"/>
        </dgm:presLayoutVars>
      </dgm:prSet>
      <dgm:spPr/>
    </dgm:pt>
    <dgm:pt modelId="{6A57BDF5-8CDC-4C65-B8C7-96B1CB764B0C}" type="pres">
      <dgm:prSet presAssocID="{97DDD22E-17B1-419F-A7A2-7C49562648FA}" presName="txSpace" presStyleCnt="0"/>
      <dgm:spPr/>
    </dgm:pt>
    <dgm:pt modelId="{A0E0E31A-EC3B-4035-9225-A13141871376}" type="pres">
      <dgm:prSet presAssocID="{97DDD22E-17B1-419F-A7A2-7C49562648FA}" presName="desTx" presStyleLbl="revTx" presStyleIdx="7" presStyleCnt="8">
        <dgm:presLayoutVars/>
      </dgm:prSet>
      <dgm:spPr/>
    </dgm:pt>
  </dgm:ptLst>
  <dgm:cxnLst>
    <dgm:cxn modelId="{297EEB02-CF85-4821-8666-0AFE52688D58}" type="presOf" srcId="{C8BD07F9-3206-4362-B5B0-E0D9F8CCFE9E}" destId="{4BFD93AC-76A6-4A3B-BFBD-4BBA00D96E57}" srcOrd="0" destOrd="0" presId="urn:microsoft.com/office/officeart/2018/2/layout/IconLabelDescriptionList"/>
    <dgm:cxn modelId="{028DEC0F-9439-4883-99ED-99BF4B0F4D33}" srcId="{97DDD22E-17B1-419F-A7A2-7C49562648FA}" destId="{97EA28EF-92FD-4F46-9524-963B85AB5E99}" srcOrd="3" destOrd="0" parTransId="{384DFF79-B06C-48F2-B138-93BFA072DAC4}" sibTransId="{C7724273-92AB-4A8E-9715-2670E8FEB029}"/>
    <dgm:cxn modelId="{303F5813-A3DD-4771-A76B-277FDD24A0A1}" srcId="{97DDD22E-17B1-419F-A7A2-7C49562648FA}" destId="{52E420B1-38CD-4AB0-B74C-260668B5590A}" srcOrd="0" destOrd="0" parTransId="{BC2BFF4B-6E05-4C34-8695-F9349396A0B2}" sibTransId="{8ABA1697-6FE2-4127-A605-8E1ED5F13BF4}"/>
    <dgm:cxn modelId="{4B207815-BE7C-4AF9-AF44-A0A7EEC3DEEC}" srcId="{B8310635-E83E-45D9-8278-D208BD1AB77D}" destId="{DD8B0993-3D9D-4C4D-BFD0-7A7B9CCB4E6B}" srcOrd="3" destOrd="0" parTransId="{2CE78DC1-9700-4660-870B-184770C80257}" sibTransId="{3E54220B-1532-4674-A9C6-E9251ECF8AA1}"/>
    <dgm:cxn modelId="{A180B916-724A-437C-B829-530913F90F68}" type="presOf" srcId="{52E420B1-38CD-4AB0-B74C-260668B5590A}" destId="{A0E0E31A-EC3B-4035-9225-A13141871376}" srcOrd="0" destOrd="0" presId="urn:microsoft.com/office/officeart/2018/2/layout/IconLabelDescriptionList"/>
    <dgm:cxn modelId="{D31C8B24-179F-4A7F-9676-0E2A8F93A85C}" type="presOf" srcId="{620C6B9F-3790-4DEC-953F-E3AE84FE2988}" destId="{C1F729DD-36F5-4F28-A14A-4DA732DAED61}" srcOrd="0" destOrd="1" presId="urn:microsoft.com/office/officeart/2018/2/layout/IconLabelDescriptionList"/>
    <dgm:cxn modelId="{7155E62B-74BF-42A4-9488-6520CE3A42AB}" srcId="{B8310635-E83E-45D9-8278-D208BD1AB77D}" destId="{6DD775D5-CEC2-4AAC-B207-DC1FF7F257A2}" srcOrd="1" destOrd="0" parTransId="{7A8BE25E-FA21-4D74-8A2E-AF68DDBAD81F}" sibTransId="{0C98F607-3F6E-4A74-B082-0F16B80EED6D}"/>
    <dgm:cxn modelId="{E3776530-DA15-4BE4-A8CC-C9C3FCC621ED}" srcId="{97DDD22E-17B1-419F-A7A2-7C49562648FA}" destId="{1A64DB32-5214-48D0-97CB-388C8C45A910}" srcOrd="2" destOrd="0" parTransId="{27504980-F7A5-45D4-B654-EB0C22606230}" sibTransId="{69454C51-4FDE-41C2-B323-8C32CE2CFDA8}"/>
    <dgm:cxn modelId="{2F5A4531-9F1B-47B5-A0B8-FB85EFD56826}" type="presOf" srcId="{6DD775D5-CEC2-4AAC-B207-DC1FF7F257A2}" destId="{FAE7A6C3-BD02-4D7F-9DBF-C558F04E420A}" srcOrd="0" destOrd="1" presId="urn:microsoft.com/office/officeart/2018/2/layout/IconLabelDescriptionList"/>
    <dgm:cxn modelId="{906D4337-95D8-4F4B-8754-10C1800C2A87}" type="presOf" srcId="{DD77B6BC-B1A4-464D-A749-4292E1216309}" destId="{C1F729DD-36F5-4F28-A14A-4DA732DAED61}" srcOrd="0" destOrd="0" presId="urn:microsoft.com/office/officeart/2018/2/layout/IconLabelDescriptionList"/>
    <dgm:cxn modelId="{D1417263-DAA9-4B4B-8F25-C6B376E6D61B}" type="presOf" srcId="{49C65BE7-EC3C-4858-A27A-298A456BF66D}" destId="{FAE7A6C3-BD02-4D7F-9DBF-C558F04E420A}" srcOrd="0" destOrd="4" presId="urn:microsoft.com/office/officeart/2018/2/layout/IconLabelDescriptionList"/>
    <dgm:cxn modelId="{E68B254A-F8E0-4D0E-8EC8-CCE42D4F6D23}" srcId="{B8310635-E83E-45D9-8278-D208BD1AB77D}" destId="{AAA08F89-7517-4D79-BC6E-FED127282302}" srcOrd="5" destOrd="0" parTransId="{800F78CB-5469-45F5-910B-E04962EF17C2}" sibTransId="{F0D3A138-694B-4EB4-B51C-CABACA455D19}"/>
    <dgm:cxn modelId="{B112C34B-9C9A-4A84-9744-46CE8826A7E4}" type="presOf" srcId="{95274FED-DBDF-46EE-ACA5-085EC2AB388B}" destId="{A0E0E31A-EC3B-4035-9225-A13141871376}" srcOrd="0" destOrd="1" presId="urn:microsoft.com/office/officeart/2018/2/layout/IconLabelDescriptionList"/>
    <dgm:cxn modelId="{0EF3226D-197D-4C69-9DE6-4EBD83206574}" type="presOf" srcId="{77954B49-7EBB-4ED8-AAB5-CC51E0A01114}" destId="{5C0A8E1B-9DEA-44BF-9AE6-D67C6D82BCD1}" srcOrd="0" destOrd="2" presId="urn:microsoft.com/office/officeart/2018/2/layout/IconLabelDescriptionList"/>
    <dgm:cxn modelId="{2F2A6B52-02AB-49CE-93E6-806EF1778465}" srcId="{310777A6-B872-4639-B402-995119950F38}" destId="{DD77B6BC-B1A4-464D-A749-4292E1216309}" srcOrd="0" destOrd="0" parTransId="{C3B29E3F-4C06-47E1-8402-029CFD4B7D5C}" sibTransId="{C43861DD-A062-4A77-9432-067DB4C5A3D0}"/>
    <dgm:cxn modelId="{0E1D9752-B7C2-4F50-91B9-47A8D5329B25}" srcId="{B8310635-E83E-45D9-8278-D208BD1AB77D}" destId="{49C65BE7-EC3C-4858-A27A-298A456BF66D}" srcOrd="4" destOrd="0" parTransId="{DD02B1E9-5E66-4794-A080-8279792FA556}" sibTransId="{A40E540A-5C7B-40B1-A060-DC8494271B02}"/>
    <dgm:cxn modelId="{300FC376-0D48-40C8-81FB-EDC27FF7FC2F}" type="presOf" srcId="{1406A49B-D056-43FF-BEF0-532F23BE536C}" destId="{5C0A8E1B-9DEA-44BF-9AE6-D67C6D82BCD1}" srcOrd="0" destOrd="0" presId="urn:microsoft.com/office/officeart/2018/2/layout/IconLabelDescriptionList"/>
    <dgm:cxn modelId="{E4C2C059-4EAA-45A7-A23F-B7C6E8AD1E7D}" type="presOf" srcId="{CAE07ABC-5C4A-4BBF-B90D-53EF166323B2}" destId="{5C0A8E1B-9DEA-44BF-9AE6-D67C6D82BCD1}" srcOrd="0" destOrd="4" presId="urn:microsoft.com/office/officeart/2018/2/layout/IconLabelDescriptionList"/>
    <dgm:cxn modelId="{7B78FC7F-E51D-4738-A14D-1988C60EABB7}" type="presOf" srcId="{310777A6-B872-4639-B402-995119950F38}" destId="{E6E60760-BB2B-4F17-A3E7-0A5C07C20C8D}" srcOrd="0" destOrd="0" presId="urn:microsoft.com/office/officeart/2018/2/layout/IconLabelDescriptionList"/>
    <dgm:cxn modelId="{6476DF82-2609-41EF-808A-BF31BE8BC332}" srcId="{C8BD07F9-3206-4362-B5B0-E0D9F8CCFE9E}" destId="{E0C9507A-6D09-461D-BD5F-70C1CDE654E1}" srcOrd="0" destOrd="0" parTransId="{71B04984-8C6E-4040-882E-228B07090DEB}" sibTransId="{0010A80E-8DDB-4FFF-BE46-2785CF1B9FC7}"/>
    <dgm:cxn modelId="{AB465183-3A80-43DE-BE76-4BC38903A7B1}" srcId="{C8BD07F9-3206-4362-B5B0-E0D9F8CCFE9E}" destId="{97DDD22E-17B1-419F-A7A2-7C49562648FA}" srcOrd="3" destOrd="0" parTransId="{CCE2C10E-A7CD-45D1-B31B-5757B2A6FBF1}" sibTransId="{A0149076-4F7E-4F9E-B5FD-F1137B0676CF}"/>
    <dgm:cxn modelId="{9B247893-C318-4F43-B361-5FC9A81C3090}" type="presOf" srcId="{97EA28EF-92FD-4F46-9524-963B85AB5E99}" destId="{A0E0E31A-EC3B-4035-9225-A13141871376}" srcOrd="0" destOrd="3" presId="urn:microsoft.com/office/officeart/2018/2/layout/IconLabelDescriptionList"/>
    <dgm:cxn modelId="{D57DB194-DACB-4EF2-98FB-34228A62E24A}" type="presOf" srcId="{E0C9507A-6D09-461D-BD5F-70C1CDE654E1}" destId="{E1D671E7-FDDA-4594-BD49-5CFE1EFFEABD}" srcOrd="0" destOrd="0" presId="urn:microsoft.com/office/officeart/2018/2/layout/IconLabelDescriptionList"/>
    <dgm:cxn modelId="{78B7B997-E887-49E6-8B34-5EEEF6B2CDAF}" srcId="{C8BD07F9-3206-4362-B5B0-E0D9F8CCFE9E}" destId="{310777A6-B872-4639-B402-995119950F38}" srcOrd="2" destOrd="0" parTransId="{901E972F-8B3F-426F-A58F-369E8155D56A}" sibTransId="{BDFC5D74-6385-4D5F-99CD-8CACAEB00BB6}"/>
    <dgm:cxn modelId="{23FA71A0-5DE2-437A-91F5-54A5B5E8705C}" type="presOf" srcId="{29CCFAAD-E1D6-4E70-A9DC-5AD02808BD13}" destId="{5C0A8E1B-9DEA-44BF-9AE6-D67C6D82BCD1}" srcOrd="0" destOrd="3" presId="urn:microsoft.com/office/officeart/2018/2/layout/IconLabelDescriptionList"/>
    <dgm:cxn modelId="{4BBA0DA9-862E-4585-B65C-7A5A9DB93E8E}" type="presOf" srcId="{DD8B0993-3D9D-4C4D-BFD0-7A7B9CCB4E6B}" destId="{FAE7A6C3-BD02-4D7F-9DBF-C558F04E420A}" srcOrd="0" destOrd="3" presId="urn:microsoft.com/office/officeart/2018/2/layout/IconLabelDescriptionList"/>
    <dgm:cxn modelId="{BA1B6EB4-1ABF-4CAD-AB8E-0E7209CC1F9B}" type="presOf" srcId="{1A64DB32-5214-48D0-97CB-388C8C45A910}" destId="{A0E0E31A-EC3B-4035-9225-A13141871376}" srcOrd="0" destOrd="2" presId="urn:microsoft.com/office/officeart/2018/2/layout/IconLabelDescriptionList"/>
    <dgm:cxn modelId="{9E34BDB4-0D28-4AB0-8FBE-543888C80545}" type="presOf" srcId="{97DDD22E-17B1-419F-A7A2-7C49562648FA}" destId="{A6574D51-F19C-40F2-918C-AD8B151E437B}" srcOrd="0" destOrd="0" presId="urn:microsoft.com/office/officeart/2018/2/layout/IconLabelDescriptionList"/>
    <dgm:cxn modelId="{209523B5-A2E8-4FD4-AC79-3E5F68328E88}" srcId="{97DDD22E-17B1-419F-A7A2-7C49562648FA}" destId="{95274FED-DBDF-46EE-ACA5-085EC2AB388B}" srcOrd="1" destOrd="0" parTransId="{A56FA272-8459-4371-B0C0-51D38306FD2E}" sibTransId="{1FAACEDB-08A6-4D77-8E10-E4FF32A73C53}"/>
    <dgm:cxn modelId="{650ED5D3-2191-4CFA-9417-D488478C1EB7}" srcId="{310777A6-B872-4639-B402-995119950F38}" destId="{620C6B9F-3790-4DEC-953F-E3AE84FE2988}" srcOrd="1" destOrd="0" parTransId="{5FCFC859-454F-4B27-ABED-E3A2BED06650}" sibTransId="{39D628C1-9439-4B2E-81FB-4091304585AB}"/>
    <dgm:cxn modelId="{37367ED6-F814-473E-88DE-0DBA239B6DB4}" type="presOf" srcId="{38E98878-522E-4041-B403-72518108878B}" destId="{FAE7A6C3-BD02-4D7F-9DBF-C558F04E420A}" srcOrd="0" destOrd="2" presId="urn:microsoft.com/office/officeart/2018/2/layout/IconLabelDescriptionList"/>
    <dgm:cxn modelId="{8FF618D8-5FBB-4B4B-AFC2-BE03E3275323}" srcId="{C8BD07F9-3206-4362-B5B0-E0D9F8CCFE9E}" destId="{B8310635-E83E-45D9-8278-D208BD1AB77D}" srcOrd="1" destOrd="0" parTransId="{20E9CDC3-2197-4DDB-A382-53F368F58598}" sibTransId="{A48C6045-AA7F-4AE9-9CC8-FD5A4DF4B7FE}"/>
    <dgm:cxn modelId="{DA9A65DB-A132-485A-A2EF-2A99C2E61E9A}" srcId="{E0C9507A-6D09-461D-BD5F-70C1CDE654E1}" destId="{29CCFAAD-E1D6-4E70-A9DC-5AD02808BD13}" srcOrd="3" destOrd="0" parTransId="{859CCB60-881F-4EE4-B806-9286E3972AEE}" sibTransId="{84587D45-9E36-4C53-A694-83CC13097465}"/>
    <dgm:cxn modelId="{5A51ADDB-BAC3-451D-87C1-56DC2B2D9A63}" srcId="{E0C9507A-6D09-461D-BD5F-70C1CDE654E1}" destId="{1406A49B-D056-43FF-BEF0-532F23BE536C}" srcOrd="0" destOrd="0" parTransId="{43112946-5D42-422A-812F-F1F64DA6853C}" sibTransId="{D220A76F-70E3-4AA4-A41A-464834B8AE93}"/>
    <dgm:cxn modelId="{A8463FDD-48B0-44E6-80B4-FA06F523F318}" type="presOf" srcId="{FC865435-0A73-42F4-8722-54899EFC9F69}" destId="{C1F729DD-36F5-4F28-A14A-4DA732DAED61}" srcOrd="0" destOrd="2" presId="urn:microsoft.com/office/officeart/2018/2/layout/IconLabelDescriptionList"/>
    <dgm:cxn modelId="{B36D8AE4-42EE-48FF-BB01-439056C9C282}" srcId="{E0C9507A-6D09-461D-BD5F-70C1CDE654E1}" destId="{CAE07ABC-5C4A-4BBF-B90D-53EF166323B2}" srcOrd="4" destOrd="0" parTransId="{AF8275B5-E4F3-4B87-974A-33546FC2D02D}" sibTransId="{AFB60B55-027A-4DDE-87E0-DA590EEC417B}"/>
    <dgm:cxn modelId="{F8020EE7-54A0-4B90-9674-87950D1171AF}" type="presOf" srcId="{B8310635-E83E-45D9-8278-D208BD1AB77D}" destId="{0F6892BB-2042-4676-9559-5DA07B4EA73D}" srcOrd="0" destOrd="0" presId="urn:microsoft.com/office/officeart/2018/2/layout/IconLabelDescriptionList"/>
    <dgm:cxn modelId="{79552FE9-C2E1-4359-B900-1AF988D2327B}" type="presOf" srcId="{AAA08F89-7517-4D79-BC6E-FED127282302}" destId="{FAE7A6C3-BD02-4D7F-9DBF-C558F04E420A}" srcOrd="0" destOrd="5" presId="urn:microsoft.com/office/officeart/2018/2/layout/IconLabelDescriptionList"/>
    <dgm:cxn modelId="{1FBC2BEA-29D7-41D4-A65A-CD7A24380156}" type="presOf" srcId="{EEA30500-6836-47AA-8103-B39555846FB5}" destId="{FAE7A6C3-BD02-4D7F-9DBF-C558F04E420A}" srcOrd="0" destOrd="0" presId="urn:microsoft.com/office/officeart/2018/2/layout/IconLabelDescriptionList"/>
    <dgm:cxn modelId="{9C1DA3EC-1E9B-4D2B-8686-FE087F944424}" srcId="{E0C9507A-6D09-461D-BD5F-70C1CDE654E1}" destId="{77954B49-7EBB-4ED8-AAB5-CC51E0A01114}" srcOrd="2" destOrd="0" parTransId="{9D05BE3E-B734-4904-BA76-C09C35124211}" sibTransId="{0C8F5D48-3D3B-451F-A9DE-466B38AB6D3B}"/>
    <dgm:cxn modelId="{6CE29BF1-50FC-46A3-A1B5-F444A7CC0A97}" srcId="{B8310635-E83E-45D9-8278-D208BD1AB77D}" destId="{EEA30500-6836-47AA-8103-B39555846FB5}" srcOrd="0" destOrd="0" parTransId="{93EAC231-36EC-4E6F-843F-4FDBEC044E3B}" sibTransId="{B7117BA2-C43F-4EE6-A19A-7ED2261973B2}"/>
    <dgm:cxn modelId="{D3ECC5F5-9C39-4B24-BB52-39B59AF7A506}" type="presOf" srcId="{A2F6927B-C9E1-4C93-9C3A-D26993BD8DA5}" destId="{5C0A8E1B-9DEA-44BF-9AE6-D67C6D82BCD1}" srcOrd="0" destOrd="1" presId="urn:microsoft.com/office/officeart/2018/2/layout/IconLabelDescriptionList"/>
    <dgm:cxn modelId="{89A37CF9-C8E9-4DA3-A1E5-88D119CFF0BF}" srcId="{B8310635-E83E-45D9-8278-D208BD1AB77D}" destId="{38E98878-522E-4041-B403-72518108878B}" srcOrd="2" destOrd="0" parTransId="{A2B32609-9C0F-4DC2-84FB-6540B06D0A69}" sibTransId="{71D54B3E-739F-4243-A915-ADCC519E74C2}"/>
    <dgm:cxn modelId="{B76B7CFA-893E-45A6-8113-C4E67B03F4EA}" srcId="{E0C9507A-6D09-461D-BD5F-70C1CDE654E1}" destId="{A2F6927B-C9E1-4C93-9C3A-D26993BD8DA5}" srcOrd="1" destOrd="0" parTransId="{7DEDC90F-6526-410C-8B63-B548E58A551C}" sibTransId="{C9875676-7F31-4AE7-90A5-D1831D23B2DA}"/>
    <dgm:cxn modelId="{2ED0C0FD-9C4A-4BF7-9FE1-534381E6B3E7}" srcId="{310777A6-B872-4639-B402-995119950F38}" destId="{FC865435-0A73-42F4-8722-54899EFC9F69}" srcOrd="2" destOrd="0" parTransId="{5EDD09ED-BB0E-4387-B107-3061700CC09D}" sibTransId="{E1DB330F-BD2E-44F9-9191-E92AC053CDBC}"/>
    <dgm:cxn modelId="{9AB0DC86-0148-4409-B1AC-0AC708EAB8CD}" type="presParOf" srcId="{4BFD93AC-76A6-4A3B-BFBD-4BBA00D96E57}" destId="{E34CB881-224B-4105-8D17-375DD1D85CCC}" srcOrd="0" destOrd="0" presId="urn:microsoft.com/office/officeart/2018/2/layout/IconLabelDescriptionList"/>
    <dgm:cxn modelId="{9F4ADAAA-9328-4FE7-8754-8A8C56B59021}" type="presParOf" srcId="{E34CB881-224B-4105-8D17-375DD1D85CCC}" destId="{683B72E0-68B2-4AB1-AFC3-3EDAE20EEC8F}" srcOrd="0" destOrd="0" presId="urn:microsoft.com/office/officeart/2018/2/layout/IconLabelDescriptionList"/>
    <dgm:cxn modelId="{FAC3463A-B652-44DB-AA4D-50BB03225A99}" type="presParOf" srcId="{E34CB881-224B-4105-8D17-375DD1D85CCC}" destId="{3A32F8AB-B8FA-4CB5-A7B0-908B445A99F2}" srcOrd="1" destOrd="0" presId="urn:microsoft.com/office/officeart/2018/2/layout/IconLabelDescriptionList"/>
    <dgm:cxn modelId="{C09E8F51-3FD1-433A-87A1-4D576A10A1D6}" type="presParOf" srcId="{E34CB881-224B-4105-8D17-375DD1D85CCC}" destId="{E1D671E7-FDDA-4594-BD49-5CFE1EFFEABD}" srcOrd="2" destOrd="0" presId="urn:microsoft.com/office/officeart/2018/2/layout/IconLabelDescriptionList"/>
    <dgm:cxn modelId="{CC6D19D9-64CF-4366-97C1-0A1C75CC30AE}" type="presParOf" srcId="{E34CB881-224B-4105-8D17-375DD1D85CCC}" destId="{EF522DB5-2EBF-458C-A879-DA296B7C0407}" srcOrd="3" destOrd="0" presId="urn:microsoft.com/office/officeart/2018/2/layout/IconLabelDescriptionList"/>
    <dgm:cxn modelId="{AAD22F27-32F3-4435-9B0A-92CDBAE3715E}" type="presParOf" srcId="{E34CB881-224B-4105-8D17-375DD1D85CCC}" destId="{5C0A8E1B-9DEA-44BF-9AE6-D67C6D82BCD1}" srcOrd="4" destOrd="0" presId="urn:microsoft.com/office/officeart/2018/2/layout/IconLabelDescriptionList"/>
    <dgm:cxn modelId="{35D88595-100C-46A4-AEC8-B19EC497843E}" type="presParOf" srcId="{4BFD93AC-76A6-4A3B-BFBD-4BBA00D96E57}" destId="{22000802-5A2D-4406-B0E3-11B91CA11153}" srcOrd="1" destOrd="0" presId="urn:microsoft.com/office/officeart/2018/2/layout/IconLabelDescriptionList"/>
    <dgm:cxn modelId="{99FF8FAD-95BC-4262-84C9-6530F164D00E}" type="presParOf" srcId="{4BFD93AC-76A6-4A3B-BFBD-4BBA00D96E57}" destId="{04CFB658-BA5F-4FFF-B1D2-3A652C4FA245}" srcOrd="2" destOrd="0" presId="urn:microsoft.com/office/officeart/2018/2/layout/IconLabelDescriptionList"/>
    <dgm:cxn modelId="{FEA81AAA-A866-473E-84CB-4A0814F7AF2B}" type="presParOf" srcId="{04CFB658-BA5F-4FFF-B1D2-3A652C4FA245}" destId="{4632F7AD-BC62-4EB6-9615-E1E635F800D0}" srcOrd="0" destOrd="0" presId="urn:microsoft.com/office/officeart/2018/2/layout/IconLabelDescriptionList"/>
    <dgm:cxn modelId="{0B27485F-1529-4433-BB0C-B9A703C50086}" type="presParOf" srcId="{04CFB658-BA5F-4FFF-B1D2-3A652C4FA245}" destId="{3C7ABB62-65B8-4BA6-9800-1CA94DC8D74A}" srcOrd="1" destOrd="0" presId="urn:microsoft.com/office/officeart/2018/2/layout/IconLabelDescriptionList"/>
    <dgm:cxn modelId="{9B28BFA2-199C-4622-9977-0ACE63055FB0}" type="presParOf" srcId="{04CFB658-BA5F-4FFF-B1D2-3A652C4FA245}" destId="{0F6892BB-2042-4676-9559-5DA07B4EA73D}" srcOrd="2" destOrd="0" presId="urn:microsoft.com/office/officeart/2018/2/layout/IconLabelDescriptionList"/>
    <dgm:cxn modelId="{1EFF61C0-9462-48B3-9CF0-57EDA3D152D3}" type="presParOf" srcId="{04CFB658-BA5F-4FFF-B1D2-3A652C4FA245}" destId="{2087557C-914E-4E8E-AA34-9AE887ADAA2F}" srcOrd="3" destOrd="0" presId="urn:microsoft.com/office/officeart/2018/2/layout/IconLabelDescriptionList"/>
    <dgm:cxn modelId="{256337C5-184F-45A2-9222-EBF130A4C11A}" type="presParOf" srcId="{04CFB658-BA5F-4FFF-B1D2-3A652C4FA245}" destId="{FAE7A6C3-BD02-4D7F-9DBF-C558F04E420A}" srcOrd="4" destOrd="0" presId="urn:microsoft.com/office/officeart/2018/2/layout/IconLabelDescriptionList"/>
    <dgm:cxn modelId="{39E87C7F-6AAF-45BE-B2E8-CA56898B1733}" type="presParOf" srcId="{4BFD93AC-76A6-4A3B-BFBD-4BBA00D96E57}" destId="{DED25B52-8942-4B0C-A97C-F8CD63C19E59}" srcOrd="3" destOrd="0" presId="urn:microsoft.com/office/officeart/2018/2/layout/IconLabelDescriptionList"/>
    <dgm:cxn modelId="{D3305F5F-1D09-4EAD-978D-407C4AB0C321}" type="presParOf" srcId="{4BFD93AC-76A6-4A3B-BFBD-4BBA00D96E57}" destId="{6256B05C-EA29-44D2-877D-9297D7FD3900}" srcOrd="4" destOrd="0" presId="urn:microsoft.com/office/officeart/2018/2/layout/IconLabelDescriptionList"/>
    <dgm:cxn modelId="{FB1A18FE-C4AA-45EE-A500-C07D13ED5366}" type="presParOf" srcId="{6256B05C-EA29-44D2-877D-9297D7FD3900}" destId="{C7C8A324-D917-4E14-92BA-851B23371D53}" srcOrd="0" destOrd="0" presId="urn:microsoft.com/office/officeart/2018/2/layout/IconLabelDescriptionList"/>
    <dgm:cxn modelId="{9B11AC24-A13C-451B-8A80-8DCC71C1DE1F}" type="presParOf" srcId="{6256B05C-EA29-44D2-877D-9297D7FD3900}" destId="{DF8E0783-85F8-4C5E-AA7A-6CD7F4300D3B}" srcOrd="1" destOrd="0" presId="urn:microsoft.com/office/officeart/2018/2/layout/IconLabelDescriptionList"/>
    <dgm:cxn modelId="{E1F8917C-82D9-4B57-892D-CD16DA9B56EE}" type="presParOf" srcId="{6256B05C-EA29-44D2-877D-9297D7FD3900}" destId="{E6E60760-BB2B-4F17-A3E7-0A5C07C20C8D}" srcOrd="2" destOrd="0" presId="urn:microsoft.com/office/officeart/2018/2/layout/IconLabelDescriptionList"/>
    <dgm:cxn modelId="{D7BC6F19-43F0-495D-B2B8-8F9BBF840B3E}" type="presParOf" srcId="{6256B05C-EA29-44D2-877D-9297D7FD3900}" destId="{511E83CD-4807-4D69-9FE4-5CEBBFBCA79F}" srcOrd="3" destOrd="0" presId="urn:microsoft.com/office/officeart/2018/2/layout/IconLabelDescriptionList"/>
    <dgm:cxn modelId="{015363A5-5A66-480E-A593-375F35855802}" type="presParOf" srcId="{6256B05C-EA29-44D2-877D-9297D7FD3900}" destId="{C1F729DD-36F5-4F28-A14A-4DA732DAED61}" srcOrd="4" destOrd="0" presId="urn:microsoft.com/office/officeart/2018/2/layout/IconLabelDescriptionList"/>
    <dgm:cxn modelId="{22EC1E62-02EC-45A3-8465-EFE47BD213A7}" type="presParOf" srcId="{4BFD93AC-76A6-4A3B-BFBD-4BBA00D96E57}" destId="{8F2832A8-2DD9-4545-932E-5A9E980ED54A}" srcOrd="5" destOrd="0" presId="urn:microsoft.com/office/officeart/2018/2/layout/IconLabelDescriptionList"/>
    <dgm:cxn modelId="{DE04AF48-E5F5-4F95-9141-994580BD854C}" type="presParOf" srcId="{4BFD93AC-76A6-4A3B-BFBD-4BBA00D96E57}" destId="{CA32DFB9-6AA1-4398-9930-C661E399A60D}" srcOrd="6" destOrd="0" presId="urn:microsoft.com/office/officeart/2018/2/layout/IconLabelDescriptionList"/>
    <dgm:cxn modelId="{81FB02CA-4608-4CEE-A888-AF4122F2943B}" type="presParOf" srcId="{CA32DFB9-6AA1-4398-9930-C661E399A60D}" destId="{D7CD4AB7-5AF2-488F-9D3C-D8AC99CCB4CA}" srcOrd="0" destOrd="0" presId="urn:microsoft.com/office/officeart/2018/2/layout/IconLabelDescriptionList"/>
    <dgm:cxn modelId="{8608A2B0-65C7-4CCE-96F1-7B6D781E595E}" type="presParOf" srcId="{CA32DFB9-6AA1-4398-9930-C661E399A60D}" destId="{BE05E572-4349-47AE-BBB3-B3C06C1EAE23}" srcOrd="1" destOrd="0" presId="urn:microsoft.com/office/officeart/2018/2/layout/IconLabelDescriptionList"/>
    <dgm:cxn modelId="{6F6ADC74-406C-47BB-9A73-A599EFFCEAA3}" type="presParOf" srcId="{CA32DFB9-6AA1-4398-9930-C661E399A60D}" destId="{A6574D51-F19C-40F2-918C-AD8B151E437B}" srcOrd="2" destOrd="0" presId="urn:microsoft.com/office/officeart/2018/2/layout/IconLabelDescriptionList"/>
    <dgm:cxn modelId="{5FD77010-4956-4675-BA6C-67ECB5F4C0A3}" type="presParOf" srcId="{CA32DFB9-6AA1-4398-9930-C661E399A60D}" destId="{6A57BDF5-8CDC-4C65-B8C7-96B1CB764B0C}" srcOrd="3" destOrd="0" presId="urn:microsoft.com/office/officeart/2018/2/layout/IconLabelDescriptionList"/>
    <dgm:cxn modelId="{FF6C51D0-0632-40A8-A715-E9EAF4289A04}" type="presParOf" srcId="{CA32DFB9-6AA1-4398-9930-C661E399A60D}" destId="{A0E0E31A-EC3B-4035-9225-A1314187137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9D72D6-6847-4063-9EC9-E65D9F85DF1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92F8A34-F9F2-4B0A-9E82-E643190E3B43}">
      <dgm:prSet/>
      <dgm:spPr/>
      <dgm:t>
        <a:bodyPr/>
        <a:lstStyle/>
        <a:p>
          <a:r>
            <a:rPr lang="en-US" b="0" i="0" dirty="0"/>
            <a:t>Pre-Launch: Ideation and Planning</a:t>
          </a:r>
          <a:endParaRPr lang="en-US" dirty="0"/>
        </a:p>
      </dgm:t>
    </dgm:pt>
    <dgm:pt modelId="{1229337E-9E9D-484E-9A7C-189C4176CE1D}" type="parTrans" cxnId="{CBDBAB0A-AA95-4F78-931F-B6E400FE9B19}">
      <dgm:prSet/>
      <dgm:spPr/>
      <dgm:t>
        <a:bodyPr/>
        <a:lstStyle/>
        <a:p>
          <a:endParaRPr lang="en-US"/>
        </a:p>
      </dgm:t>
    </dgm:pt>
    <dgm:pt modelId="{B4929B6E-0E39-4EE8-A07C-5184DCDDAE0D}" type="sibTrans" cxnId="{CBDBAB0A-AA95-4F78-931F-B6E400FE9B19}">
      <dgm:prSet/>
      <dgm:spPr/>
      <dgm:t>
        <a:bodyPr/>
        <a:lstStyle/>
        <a:p>
          <a:endParaRPr lang="en-US"/>
        </a:p>
      </dgm:t>
    </dgm:pt>
    <dgm:pt modelId="{20B57471-3737-48C0-AB87-4A322AFAA4BB}">
      <dgm:prSet/>
      <dgm:spPr/>
      <dgm:t>
        <a:bodyPr/>
        <a:lstStyle/>
        <a:p>
          <a:pPr>
            <a:buFont typeface="Arial" panose="020B0604020202020204" pitchFamily="34" charset="0"/>
            <a:buChar char="•"/>
          </a:pPr>
          <a:r>
            <a:rPr lang="en-US" b="1" i="0" dirty="0"/>
            <a:t>Sprint 0</a:t>
          </a:r>
          <a:r>
            <a:rPr lang="en-US" b="0" i="0" dirty="0"/>
            <a:t>: Product Planning</a:t>
          </a:r>
        </a:p>
      </dgm:t>
    </dgm:pt>
    <dgm:pt modelId="{1AB5FDBB-ECD6-4869-8987-A1BE26B053B7}" type="parTrans" cxnId="{0A57721B-E32C-4148-AD69-5445596D3909}">
      <dgm:prSet/>
      <dgm:spPr/>
      <dgm:t>
        <a:bodyPr/>
        <a:lstStyle/>
        <a:p>
          <a:endParaRPr lang="en-US"/>
        </a:p>
      </dgm:t>
    </dgm:pt>
    <dgm:pt modelId="{48DE2542-C6AF-4704-BB79-72F40599DB72}" type="sibTrans" cxnId="{0A57721B-E32C-4148-AD69-5445596D3909}">
      <dgm:prSet/>
      <dgm:spPr/>
      <dgm:t>
        <a:bodyPr/>
        <a:lstStyle/>
        <a:p>
          <a:endParaRPr lang="en-US"/>
        </a:p>
      </dgm:t>
    </dgm:pt>
    <dgm:pt modelId="{83583839-7F6F-4F79-A3F8-10000377FF31}">
      <dgm:prSet/>
      <dgm:spPr/>
      <dgm:t>
        <a:bodyPr/>
        <a:lstStyle/>
        <a:p>
          <a:r>
            <a:rPr lang="en-US" b="0" i="0" dirty="0"/>
            <a:t>Alpha Release: Initial Testing and Feedback</a:t>
          </a:r>
        </a:p>
      </dgm:t>
    </dgm:pt>
    <dgm:pt modelId="{8AEF2C1C-9B22-4B90-99AD-9EFA764617B7}" type="parTrans" cxnId="{5FB02F0E-4C61-424B-B84B-2A3C3FFCF6D2}">
      <dgm:prSet/>
      <dgm:spPr/>
      <dgm:t>
        <a:bodyPr/>
        <a:lstStyle/>
        <a:p>
          <a:endParaRPr lang="en-US"/>
        </a:p>
      </dgm:t>
    </dgm:pt>
    <dgm:pt modelId="{5E04FC6E-7B4B-4673-9CE4-3CEE9C36DEC9}" type="sibTrans" cxnId="{5FB02F0E-4C61-424B-B84B-2A3C3FFCF6D2}">
      <dgm:prSet/>
      <dgm:spPr/>
      <dgm:t>
        <a:bodyPr/>
        <a:lstStyle/>
        <a:p>
          <a:endParaRPr lang="en-US"/>
        </a:p>
      </dgm:t>
    </dgm:pt>
    <dgm:pt modelId="{1758F00B-0F60-464A-9AE9-55272CD34761}">
      <dgm:prSet/>
      <dgm:spPr/>
      <dgm:t>
        <a:bodyPr/>
        <a:lstStyle/>
        <a:p>
          <a:pPr>
            <a:buFont typeface="Arial" panose="020B0604020202020204" pitchFamily="34" charset="0"/>
            <a:buChar char="•"/>
          </a:pPr>
          <a:r>
            <a:rPr lang="en-US" b="1" i="0" dirty="0"/>
            <a:t>Sprint 1-3</a:t>
          </a:r>
          <a:r>
            <a:rPr lang="en-US" b="0" i="0" dirty="0"/>
            <a:t>: GevetiHub Alpha</a:t>
          </a:r>
        </a:p>
      </dgm:t>
    </dgm:pt>
    <dgm:pt modelId="{75E5E358-7AEB-43AE-A7BD-6720AD7E60BD}" type="parTrans" cxnId="{43FDD4D1-8E5E-4A0B-B1D1-C5F45C19E999}">
      <dgm:prSet/>
      <dgm:spPr/>
      <dgm:t>
        <a:bodyPr/>
        <a:lstStyle/>
        <a:p>
          <a:endParaRPr lang="en-US"/>
        </a:p>
      </dgm:t>
    </dgm:pt>
    <dgm:pt modelId="{177A8EF6-4B25-4EFE-89D9-90D107897C67}" type="sibTrans" cxnId="{43FDD4D1-8E5E-4A0B-B1D1-C5F45C19E999}">
      <dgm:prSet/>
      <dgm:spPr/>
      <dgm:t>
        <a:bodyPr/>
        <a:lstStyle/>
        <a:p>
          <a:endParaRPr lang="en-US"/>
        </a:p>
      </dgm:t>
    </dgm:pt>
    <dgm:pt modelId="{DA7E24F2-1AD0-4455-B1EE-FBA92185D42E}">
      <dgm:prSet/>
      <dgm:spPr/>
      <dgm:t>
        <a:bodyPr/>
        <a:lstStyle/>
        <a:p>
          <a:pPr>
            <a:buFont typeface="Arial" panose="020B0604020202020204" pitchFamily="34" charset="0"/>
            <a:buChar char="•"/>
          </a:pPr>
          <a:r>
            <a:rPr lang="en-US" b="1" i="0"/>
            <a:t>Sprint 4-6</a:t>
          </a:r>
          <a:r>
            <a:rPr lang="en-US" b="0" i="0"/>
            <a:t>: GevetiAD Alpha</a:t>
          </a:r>
        </a:p>
      </dgm:t>
    </dgm:pt>
    <dgm:pt modelId="{71127CE0-8155-42D1-B713-EF21F5414C77}" type="parTrans" cxnId="{3490E8BD-4124-44C7-A01F-E8A4D4F431C9}">
      <dgm:prSet/>
      <dgm:spPr/>
      <dgm:t>
        <a:bodyPr/>
        <a:lstStyle/>
        <a:p>
          <a:endParaRPr lang="en-US"/>
        </a:p>
      </dgm:t>
    </dgm:pt>
    <dgm:pt modelId="{26FF7E5F-C69D-4C86-AF03-25707D253795}" type="sibTrans" cxnId="{3490E8BD-4124-44C7-A01F-E8A4D4F431C9}">
      <dgm:prSet/>
      <dgm:spPr/>
      <dgm:t>
        <a:bodyPr/>
        <a:lstStyle/>
        <a:p>
          <a:endParaRPr lang="en-US"/>
        </a:p>
      </dgm:t>
    </dgm:pt>
    <dgm:pt modelId="{1456FCC8-EBAA-4A98-823D-1F9B1A0644C7}">
      <dgm:prSet/>
      <dgm:spPr/>
      <dgm:t>
        <a:bodyPr/>
        <a:lstStyle/>
        <a:p>
          <a:pPr>
            <a:buFont typeface="Arial" panose="020B0604020202020204" pitchFamily="34" charset="0"/>
            <a:buChar char="•"/>
          </a:pPr>
          <a:r>
            <a:rPr lang="en-US" b="1" i="0" dirty="0"/>
            <a:t>Sprint 7-9</a:t>
          </a:r>
          <a:r>
            <a:rPr lang="en-US" b="0" i="0" dirty="0"/>
            <a:t>: GevetiML Alpha</a:t>
          </a:r>
        </a:p>
      </dgm:t>
    </dgm:pt>
    <dgm:pt modelId="{6CC445AA-B694-4E5D-B7F1-042E713A2496}" type="parTrans" cxnId="{764EF6CC-6A7D-46F3-B9CF-4609A3923F61}">
      <dgm:prSet/>
      <dgm:spPr/>
      <dgm:t>
        <a:bodyPr/>
        <a:lstStyle/>
        <a:p>
          <a:endParaRPr lang="en-US"/>
        </a:p>
      </dgm:t>
    </dgm:pt>
    <dgm:pt modelId="{C0BB7EA2-A660-452B-9158-5806EA8BF328}" type="sibTrans" cxnId="{764EF6CC-6A7D-46F3-B9CF-4609A3923F61}">
      <dgm:prSet/>
      <dgm:spPr/>
      <dgm:t>
        <a:bodyPr/>
        <a:lstStyle/>
        <a:p>
          <a:endParaRPr lang="en-US"/>
        </a:p>
      </dgm:t>
    </dgm:pt>
    <dgm:pt modelId="{69C88426-E27F-474D-A055-2B51687F3A44}">
      <dgm:prSet/>
      <dgm:spPr/>
      <dgm:t>
        <a:bodyPr/>
        <a:lstStyle/>
        <a:p>
          <a:pPr>
            <a:buFont typeface="Arial" panose="020B0604020202020204" pitchFamily="34" charset="0"/>
            <a:buChar char="•"/>
          </a:pPr>
          <a:r>
            <a:rPr lang="en-US" b="1" i="0"/>
            <a:t>Sprint 10-12</a:t>
          </a:r>
          <a:r>
            <a:rPr lang="en-US" b="0" i="0"/>
            <a:t>: GevetiID and GevetiSupply Alpha</a:t>
          </a:r>
        </a:p>
      </dgm:t>
    </dgm:pt>
    <dgm:pt modelId="{2EB74368-5B9B-4571-82C3-1B742B77C447}" type="parTrans" cxnId="{A39AB271-5835-4A83-9EC9-19D92094B8A0}">
      <dgm:prSet/>
      <dgm:spPr/>
      <dgm:t>
        <a:bodyPr/>
        <a:lstStyle/>
        <a:p>
          <a:endParaRPr lang="en-US"/>
        </a:p>
      </dgm:t>
    </dgm:pt>
    <dgm:pt modelId="{B78E678A-2ACC-4828-BC2B-4FB1A84AD8EC}" type="sibTrans" cxnId="{A39AB271-5835-4A83-9EC9-19D92094B8A0}">
      <dgm:prSet/>
      <dgm:spPr/>
      <dgm:t>
        <a:bodyPr/>
        <a:lstStyle/>
        <a:p>
          <a:endParaRPr lang="en-US"/>
        </a:p>
      </dgm:t>
    </dgm:pt>
    <dgm:pt modelId="{A21CBE13-6733-4FE1-AB0E-2E9682C7A92A}">
      <dgm:prSet/>
      <dgm:spPr/>
      <dgm:t>
        <a:bodyPr/>
        <a:lstStyle/>
        <a:p>
          <a:r>
            <a:rPr lang="en-US" b="0" i="0"/>
            <a:t>Beta Release: Broader Testing and Market Feedback</a:t>
          </a:r>
        </a:p>
      </dgm:t>
    </dgm:pt>
    <dgm:pt modelId="{44FAF84F-8FF8-4900-B7E3-2930675FD234}" type="parTrans" cxnId="{1EC7345A-D01D-4984-B5D6-9E75D0EA41A4}">
      <dgm:prSet/>
      <dgm:spPr/>
      <dgm:t>
        <a:bodyPr/>
        <a:lstStyle/>
        <a:p>
          <a:endParaRPr lang="en-US"/>
        </a:p>
      </dgm:t>
    </dgm:pt>
    <dgm:pt modelId="{5A5FB395-BC4A-4547-8E2A-625720E6C3E8}" type="sibTrans" cxnId="{1EC7345A-D01D-4984-B5D6-9E75D0EA41A4}">
      <dgm:prSet/>
      <dgm:spPr/>
      <dgm:t>
        <a:bodyPr/>
        <a:lstStyle/>
        <a:p>
          <a:endParaRPr lang="en-US"/>
        </a:p>
      </dgm:t>
    </dgm:pt>
    <dgm:pt modelId="{8B9D2D82-2F47-444B-A7EF-89BDFC0300DA}">
      <dgm:prSet/>
      <dgm:spPr/>
      <dgm:t>
        <a:bodyPr/>
        <a:lstStyle/>
        <a:p>
          <a:pPr>
            <a:buFont typeface="Arial" panose="020B0604020202020204" pitchFamily="34" charset="0"/>
            <a:buChar char="•"/>
          </a:pPr>
          <a:r>
            <a:rPr lang="en-US" b="1" i="0"/>
            <a:t>Sprint 13-15</a:t>
          </a:r>
          <a:r>
            <a:rPr lang="en-US" b="0" i="0"/>
            <a:t>: GevetiHub Beta</a:t>
          </a:r>
        </a:p>
      </dgm:t>
    </dgm:pt>
    <dgm:pt modelId="{29C27778-5AB8-448B-A3B9-18027D9B661D}" type="parTrans" cxnId="{173673F8-C971-4A59-B021-A7BBC26389BC}">
      <dgm:prSet/>
      <dgm:spPr/>
      <dgm:t>
        <a:bodyPr/>
        <a:lstStyle/>
        <a:p>
          <a:endParaRPr lang="en-US"/>
        </a:p>
      </dgm:t>
    </dgm:pt>
    <dgm:pt modelId="{C1407A63-8621-414D-BFA9-1A4724B6A243}" type="sibTrans" cxnId="{173673F8-C971-4A59-B021-A7BBC26389BC}">
      <dgm:prSet/>
      <dgm:spPr/>
      <dgm:t>
        <a:bodyPr/>
        <a:lstStyle/>
        <a:p>
          <a:endParaRPr lang="en-US"/>
        </a:p>
      </dgm:t>
    </dgm:pt>
    <dgm:pt modelId="{8A1C0A07-784E-4016-97E9-5FD72AE44DFD}">
      <dgm:prSet/>
      <dgm:spPr/>
      <dgm:t>
        <a:bodyPr/>
        <a:lstStyle/>
        <a:p>
          <a:pPr>
            <a:buFont typeface="Arial" panose="020B0604020202020204" pitchFamily="34" charset="0"/>
            <a:buChar char="•"/>
          </a:pPr>
          <a:r>
            <a:rPr lang="en-US" b="1" i="0" dirty="0"/>
            <a:t>Sprint 16-18</a:t>
          </a:r>
          <a:r>
            <a:rPr lang="en-US" b="0" i="0" dirty="0"/>
            <a:t>: </a:t>
          </a:r>
          <a:r>
            <a:rPr lang="en-US" b="0" i="0" dirty="0" err="1"/>
            <a:t>GevetiAD</a:t>
          </a:r>
          <a:r>
            <a:rPr lang="en-US" b="0" i="0" dirty="0"/>
            <a:t> Beta</a:t>
          </a:r>
        </a:p>
      </dgm:t>
    </dgm:pt>
    <dgm:pt modelId="{6E56475A-B578-4E3A-B0B5-116E7EC9938E}" type="parTrans" cxnId="{24C10994-FFC2-4118-80B0-D5D3F3B753E7}">
      <dgm:prSet/>
      <dgm:spPr/>
      <dgm:t>
        <a:bodyPr/>
        <a:lstStyle/>
        <a:p>
          <a:endParaRPr lang="en-US"/>
        </a:p>
      </dgm:t>
    </dgm:pt>
    <dgm:pt modelId="{1205FDB5-3959-419B-999B-87891C14C797}" type="sibTrans" cxnId="{24C10994-FFC2-4118-80B0-D5D3F3B753E7}">
      <dgm:prSet/>
      <dgm:spPr/>
      <dgm:t>
        <a:bodyPr/>
        <a:lstStyle/>
        <a:p>
          <a:endParaRPr lang="en-US"/>
        </a:p>
      </dgm:t>
    </dgm:pt>
    <dgm:pt modelId="{0E0DE635-EC3B-415B-AC80-1A516C873E98}">
      <dgm:prSet/>
      <dgm:spPr/>
      <dgm:t>
        <a:bodyPr/>
        <a:lstStyle/>
        <a:p>
          <a:pPr>
            <a:buFont typeface="Arial" panose="020B0604020202020204" pitchFamily="34" charset="0"/>
            <a:buChar char="•"/>
          </a:pPr>
          <a:r>
            <a:rPr lang="en-US" b="1" i="0" dirty="0"/>
            <a:t>Sprint 19-21</a:t>
          </a:r>
          <a:r>
            <a:rPr lang="en-US" b="0" i="0" dirty="0"/>
            <a:t>: GevetiML Beta</a:t>
          </a:r>
        </a:p>
      </dgm:t>
    </dgm:pt>
    <dgm:pt modelId="{D384652B-9DF9-458B-922C-9880A6399E66}" type="parTrans" cxnId="{E7794717-C9BD-4A27-AFB2-20E44EFEE717}">
      <dgm:prSet/>
      <dgm:spPr/>
      <dgm:t>
        <a:bodyPr/>
        <a:lstStyle/>
        <a:p>
          <a:endParaRPr lang="en-US"/>
        </a:p>
      </dgm:t>
    </dgm:pt>
    <dgm:pt modelId="{DD32F813-3BBF-4A27-9CFA-F59ECB5A9C57}" type="sibTrans" cxnId="{E7794717-C9BD-4A27-AFB2-20E44EFEE717}">
      <dgm:prSet/>
      <dgm:spPr/>
      <dgm:t>
        <a:bodyPr/>
        <a:lstStyle/>
        <a:p>
          <a:endParaRPr lang="en-US"/>
        </a:p>
      </dgm:t>
    </dgm:pt>
    <dgm:pt modelId="{15BAF373-5731-4F9F-88D6-056B6803A6EF}">
      <dgm:prSet/>
      <dgm:spPr/>
      <dgm:t>
        <a:bodyPr/>
        <a:lstStyle/>
        <a:p>
          <a:pPr>
            <a:buFont typeface="Arial" panose="020B0604020202020204" pitchFamily="34" charset="0"/>
            <a:buChar char="•"/>
          </a:pPr>
          <a:r>
            <a:rPr lang="en-US" b="1" i="0" dirty="0"/>
            <a:t>Sprint 22-24</a:t>
          </a:r>
          <a:r>
            <a:rPr lang="en-US" b="0" i="0" dirty="0"/>
            <a:t>: </a:t>
          </a:r>
          <a:r>
            <a:rPr lang="en-US" b="0" i="0" dirty="0" err="1"/>
            <a:t>GevetiID</a:t>
          </a:r>
          <a:r>
            <a:rPr lang="en-US" b="0" i="0" dirty="0"/>
            <a:t> and </a:t>
          </a:r>
          <a:r>
            <a:rPr lang="en-US" b="0" i="0" dirty="0" err="1"/>
            <a:t>GevetiSupply</a:t>
          </a:r>
          <a:r>
            <a:rPr lang="en-US" b="0" i="0" dirty="0"/>
            <a:t> Beta</a:t>
          </a:r>
        </a:p>
      </dgm:t>
    </dgm:pt>
    <dgm:pt modelId="{CF6E81E8-481D-45B8-A3A9-69110F5B4A48}" type="parTrans" cxnId="{A8E718FE-4D64-4266-9E49-EA1317B77740}">
      <dgm:prSet/>
      <dgm:spPr/>
      <dgm:t>
        <a:bodyPr/>
        <a:lstStyle/>
        <a:p>
          <a:endParaRPr lang="en-US"/>
        </a:p>
      </dgm:t>
    </dgm:pt>
    <dgm:pt modelId="{111991BB-A628-45BE-8543-38EDFBC92355}" type="sibTrans" cxnId="{A8E718FE-4D64-4266-9E49-EA1317B77740}">
      <dgm:prSet/>
      <dgm:spPr/>
      <dgm:t>
        <a:bodyPr/>
        <a:lstStyle/>
        <a:p>
          <a:endParaRPr lang="en-US"/>
        </a:p>
      </dgm:t>
    </dgm:pt>
    <dgm:pt modelId="{5E1A39A4-3BEC-4156-95B8-3188BA1587A0}">
      <dgm:prSet/>
      <dgm:spPr/>
      <dgm:t>
        <a:bodyPr/>
        <a:lstStyle/>
        <a:p>
          <a:r>
            <a:rPr lang="en-US" b="0" i="0" dirty="0"/>
            <a:t>Market Launch: Full-Scale Agile Deployment</a:t>
          </a:r>
        </a:p>
      </dgm:t>
    </dgm:pt>
    <dgm:pt modelId="{3CCEFED5-7609-472F-9798-DF295BE885A1}" type="parTrans" cxnId="{FE893029-F463-4A41-8FF2-0829957E07CF}">
      <dgm:prSet/>
      <dgm:spPr/>
      <dgm:t>
        <a:bodyPr/>
        <a:lstStyle/>
        <a:p>
          <a:endParaRPr lang="en-US"/>
        </a:p>
      </dgm:t>
    </dgm:pt>
    <dgm:pt modelId="{A166F379-8A5F-48B2-AA9C-083432616815}" type="sibTrans" cxnId="{FE893029-F463-4A41-8FF2-0829957E07CF}">
      <dgm:prSet/>
      <dgm:spPr/>
      <dgm:t>
        <a:bodyPr/>
        <a:lstStyle/>
        <a:p>
          <a:endParaRPr lang="en-US"/>
        </a:p>
      </dgm:t>
    </dgm:pt>
    <dgm:pt modelId="{50D66D1C-1850-43FA-9E2E-8D4ABFD0EF2B}">
      <dgm:prSet/>
      <dgm:spPr/>
      <dgm:t>
        <a:bodyPr/>
        <a:lstStyle/>
        <a:p>
          <a:pPr>
            <a:buFont typeface="Arial" panose="020B0604020202020204" pitchFamily="34" charset="0"/>
            <a:buChar char="•"/>
          </a:pPr>
          <a:r>
            <a:rPr lang="en-US" b="1" i="0"/>
            <a:t>Sprint 25-27</a:t>
          </a:r>
          <a:r>
            <a:rPr lang="en-US" b="0" i="0"/>
            <a:t>: Full Market Release Preparation</a:t>
          </a:r>
        </a:p>
      </dgm:t>
    </dgm:pt>
    <dgm:pt modelId="{9E149B7E-36D3-4673-8747-20FCAF134309}" type="parTrans" cxnId="{AC66A0EB-487A-418A-90EB-93F657659A7F}">
      <dgm:prSet/>
      <dgm:spPr/>
      <dgm:t>
        <a:bodyPr/>
        <a:lstStyle/>
        <a:p>
          <a:endParaRPr lang="en-US"/>
        </a:p>
      </dgm:t>
    </dgm:pt>
    <dgm:pt modelId="{ECDE78E4-32EE-49E0-AACE-077D0BC38B9B}" type="sibTrans" cxnId="{AC66A0EB-487A-418A-90EB-93F657659A7F}">
      <dgm:prSet/>
      <dgm:spPr/>
      <dgm:t>
        <a:bodyPr/>
        <a:lstStyle/>
        <a:p>
          <a:endParaRPr lang="en-US"/>
        </a:p>
      </dgm:t>
    </dgm:pt>
    <dgm:pt modelId="{4822317D-97D7-46AA-952F-6FD9EE0DFA17}">
      <dgm:prSet/>
      <dgm:spPr/>
      <dgm:t>
        <a:bodyPr/>
        <a:lstStyle/>
        <a:p>
          <a:pPr>
            <a:buFont typeface="Arial" panose="020B0604020202020204" pitchFamily="34" charset="0"/>
            <a:buChar char="•"/>
          </a:pPr>
          <a:r>
            <a:rPr lang="en-US" b="1" i="0"/>
            <a:t>Sprint 28</a:t>
          </a:r>
          <a:r>
            <a:rPr lang="en-US" b="0" i="0"/>
            <a:t>: GevetiTech Platform Launch</a:t>
          </a:r>
        </a:p>
      </dgm:t>
    </dgm:pt>
    <dgm:pt modelId="{C73FB039-13A7-4B0F-A66A-A8792D2C630F}" type="parTrans" cxnId="{26FBF74D-C6B8-4483-84C9-8472DAFA6D96}">
      <dgm:prSet/>
      <dgm:spPr/>
      <dgm:t>
        <a:bodyPr/>
        <a:lstStyle/>
        <a:p>
          <a:endParaRPr lang="en-US"/>
        </a:p>
      </dgm:t>
    </dgm:pt>
    <dgm:pt modelId="{E7FF8C5D-F324-4943-81E3-1541B5485116}" type="sibTrans" cxnId="{26FBF74D-C6B8-4483-84C9-8472DAFA6D96}">
      <dgm:prSet/>
      <dgm:spPr/>
      <dgm:t>
        <a:bodyPr/>
        <a:lstStyle/>
        <a:p>
          <a:endParaRPr lang="en-US"/>
        </a:p>
      </dgm:t>
    </dgm:pt>
    <dgm:pt modelId="{92DEE266-3109-47E0-9E5B-F3AEFC84D6F0}">
      <dgm:prSet/>
      <dgm:spPr/>
      <dgm:t>
        <a:bodyPr/>
        <a:lstStyle/>
        <a:p>
          <a:r>
            <a:rPr lang="en-US" b="0" i="0"/>
            <a:t>Post-Launch: Continuous Improvement and Scaling</a:t>
          </a:r>
        </a:p>
      </dgm:t>
    </dgm:pt>
    <dgm:pt modelId="{62E692B2-3735-41C9-BF2A-34D7DD9B6645}" type="parTrans" cxnId="{A33B9B18-2204-4F27-BD52-17AB6B6545AF}">
      <dgm:prSet/>
      <dgm:spPr/>
      <dgm:t>
        <a:bodyPr/>
        <a:lstStyle/>
        <a:p>
          <a:endParaRPr lang="en-US"/>
        </a:p>
      </dgm:t>
    </dgm:pt>
    <dgm:pt modelId="{EB20C70B-95FA-433D-9038-148BADB80CAE}" type="sibTrans" cxnId="{A33B9B18-2204-4F27-BD52-17AB6B6545AF}">
      <dgm:prSet/>
      <dgm:spPr/>
      <dgm:t>
        <a:bodyPr/>
        <a:lstStyle/>
        <a:p>
          <a:endParaRPr lang="en-US"/>
        </a:p>
      </dgm:t>
    </dgm:pt>
    <dgm:pt modelId="{EE685B6B-9146-4F21-80E1-63A985BB1A5D}">
      <dgm:prSet/>
      <dgm:spPr/>
      <dgm:t>
        <a:bodyPr/>
        <a:lstStyle/>
        <a:p>
          <a:pPr>
            <a:buFont typeface="Arial" panose="020B0604020202020204" pitchFamily="34" charset="0"/>
            <a:buChar char="•"/>
          </a:pPr>
          <a:r>
            <a:rPr lang="en-US" b="1" i="0" dirty="0"/>
            <a:t>Sprint 29+</a:t>
          </a:r>
          <a:r>
            <a:rPr lang="en-US" b="0" i="0" dirty="0"/>
            <a:t>: Iterative Development and Scaling</a:t>
          </a:r>
        </a:p>
      </dgm:t>
    </dgm:pt>
    <dgm:pt modelId="{487D86EF-6BBA-46B1-86CC-FDB5C07875D6}" type="parTrans" cxnId="{F50A577D-3BD1-4E84-AA54-DA960A39504F}">
      <dgm:prSet/>
      <dgm:spPr/>
      <dgm:t>
        <a:bodyPr/>
        <a:lstStyle/>
        <a:p>
          <a:endParaRPr lang="en-US"/>
        </a:p>
      </dgm:t>
    </dgm:pt>
    <dgm:pt modelId="{401474BD-61C5-47FC-9039-33703792B85D}" type="sibTrans" cxnId="{F50A577D-3BD1-4E84-AA54-DA960A39504F}">
      <dgm:prSet/>
      <dgm:spPr/>
      <dgm:t>
        <a:bodyPr/>
        <a:lstStyle/>
        <a:p>
          <a:endParaRPr lang="en-US"/>
        </a:p>
      </dgm:t>
    </dgm:pt>
    <dgm:pt modelId="{09224007-9FB0-4905-BE07-2BCFC11B505D}">
      <dgm:prSet/>
      <dgm:spPr/>
      <dgm:t>
        <a:bodyPr/>
        <a:lstStyle/>
        <a:p>
          <a:pPr>
            <a:buFont typeface="Arial" panose="020B0604020202020204" pitchFamily="34" charset="0"/>
            <a:buChar char="•"/>
          </a:pPr>
          <a:r>
            <a:rPr lang="en-US" b="1" i="0"/>
            <a:t>Continuous Sprints</a:t>
          </a:r>
          <a:endParaRPr lang="en-US" b="0" i="0"/>
        </a:p>
      </dgm:t>
    </dgm:pt>
    <dgm:pt modelId="{9DE33CF2-0A69-4957-9C4F-22705CE6FC32}" type="parTrans" cxnId="{F873830D-BCE9-4786-8577-718D2CEBDA14}">
      <dgm:prSet/>
      <dgm:spPr/>
      <dgm:t>
        <a:bodyPr/>
        <a:lstStyle/>
        <a:p>
          <a:endParaRPr lang="en-US"/>
        </a:p>
      </dgm:t>
    </dgm:pt>
    <dgm:pt modelId="{F350B001-5603-49EF-B25E-F7424EAE73BD}" type="sibTrans" cxnId="{F873830D-BCE9-4786-8577-718D2CEBDA14}">
      <dgm:prSet/>
      <dgm:spPr/>
      <dgm:t>
        <a:bodyPr/>
        <a:lstStyle/>
        <a:p>
          <a:endParaRPr lang="en-US"/>
        </a:p>
      </dgm:t>
    </dgm:pt>
    <dgm:pt modelId="{0076D9F4-31D2-44E0-B831-780D0FB28E4B}" type="pres">
      <dgm:prSet presAssocID="{469D72D6-6847-4063-9EC9-E65D9F85DF13}" presName="Name0" presStyleCnt="0">
        <dgm:presLayoutVars>
          <dgm:dir/>
          <dgm:resizeHandles val="exact"/>
        </dgm:presLayoutVars>
      </dgm:prSet>
      <dgm:spPr/>
    </dgm:pt>
    <dgm:pt modelId="{106F472A-67A8-46DA-BEA2-233F94CBA07C}" type="pres">
      <dgm:prSet presAssocID="{092F8A34-F9F2-4B0A-9E82-E643190E3B43}" presName="node" presStyleLbl="node1" presStyleIdx="0" presStyleCnt="18">
        <dgm:presLayoutVars>
          <dgm:bulletEnabled val="1"/>
        </dgm:presLayoutVars>
      </dgm:prSet>
      <dgm:spPr/>
    </dgm:pt>
    <dgm:pt modelId="{6A90CBA8-C460-4374-AC25-102F0B9EACE7}" type="pres">
      <dgm:prSet presAssocID="{B4929B6E-0E39-4EE8-A07C-5184DCDDAE0D}" presName="sibTrans" presStyleLbl="sibTrans1D1" presStyleIdx="0" presStyleCnt="17"/>
      <dgm:spPr/>
    </dgm:pt>
    <dgm:pt modelId="{0FC50F2B-5CFF-416E-BA73-2984D14A46A7}" type="pres">
      <dgm:prSet presAssocID="{B4929B6E-0E39-4EE8-A07C-5184DCDDAE0D}" presName="connectorText" presStyleLbl="sibTrans1D1" presStyleIdx="0" presStyleCnt="17"/>
      <dgm:spPr/>
    </dgm:pt>
    <dgm:pt modelId="{19BA64A8-39DA-4838-B11F-6311BE7A0975}" type="pres">
      <dgm:prSet presAssocID="{20B57471-3737-48C0-AB87-4A322AFAA4BB}" presName="node" presStyleLbl="node1" presStyleIdx="1" presStyleCnt="18">
        <dgm:presLayoutVars>
          <dgm:bulletEnabled val="1"/>
        </dgm:presLayoutVars>
      </dgm:prSet>
      <dgm:spPr/>
    </dgm:pt>
    <dgm:pt modelId="{8DA8E175-C48F-4AAD-BBE6-EFD678D637CF}" type="pres">
      <dgm:prSet presAssocID="{48DE2542-C6AF-4704-BB79-72F40599DB72}" presName="sibTrans" presStyleLbl="sibTrans1D1" presStyleIdx="1" presStyleCnt="17"/>
      <dgm:spPr/>
    </dgm:pt>
    <dgm:pt modelId="{433D5CDF-183D-4C8D-8A7E-FD31C2048F5A}" type="pres">
      <dgm:prSet presAssocID="{48DE2542-C6AF-4704-BB79-72F40599DB72}" presName="connectorText" presStyleLbl="sibTrans1D1" presStyleIdx="1" presStyleCnt="17"/>
      <dgm:spPr/>
    </dgm:pt>
    <dgm:pt modelId="{7A9A2B2D-04B3-4F71-94E7-BEB77BF2462A}" type="pres">
      <dgm:prSet presAssocID="{83583839-7F6F-4F79-A3F8-10000377FF31}" presName="node" presStyleLbl="node1" presStyleIdx="2" presStyleCnt="18">
        <dgm:presLayoutVars>
          <dgm:bulletEnabled val="1"/>
        </dgm:presLayoutVars>
      </dgm:prSet>
      <dgm:spPr/>
    </dgm:pt>
    <dgm:pt modelId="{16A10505-9AFC-4A2E-8D6B-95030B8E1A69}" type="pres">
      <dgm:prSet presAssocID="{5E04FC6E-7B4B-4673-9CE4-3CEE9C36DEC9}" presName="sibTrans" presStyleLbl="sibTrans1D1" presStyleIdx="2" presStyleCnt="17"/>
      <dgm:spPr/>
    </dgm:pt>
    <dgm:pt modelId="{A8820051-0170-43FA-9B93-C7C219296888}" type="pres">
      <dgm:prSet presAssocID="{5E04FC6E-7B4B-4673-9CE4-3CEE9C36DEC9}" presName="connectorText" presStyleLbl="sibTrans1D1" presStyleIdx="2" presStyleCnt="17"/>
      <dgm:spPr/>
    </dgm:pt>
    <dgm:pt modelId="{1E645C8E-4CD9-400F-8791-D30D85879C2E}" type="pres">
      <dgm:prSet presAssocID="{1758F00B-0F60-464A-9AE9-55272CD34761}" presName="node" presStyleLbl="node1" presStyleIdx="3" presStyleCnt="18">
        <dgm:presLayoutVars>
          <dgm:bulletEnabled val="1"/>
        </dgm:presLayoutVars>
      </dgm:prSet>
      <dgm:spPr/>
    </dgm:pt>
    <dgm:pt modelId="{14377D96-08A9-403E-8BAC-7FC488BA1F91}" type="pres">
      <dgm:prSet presAssocID="{177A8EF6-4B25-4EFE-89D9-90D107897C67}" presName="sibTrans" presStyleLbl="sibTrans1D1" presStyleIdx="3" presStyleCnt="17"/>
      <dgm:spPr/>
    </dgm:pt>
    <dgm:pt modelId="{05C3802E-6D81-41DE-ADF3-B5CA9A95D699}" type="pres">
      <dgm:prSet presAssocID="{177A8EF6-4B25-4EFE-89D9-90D107897C67}" presName="connectorText" presStyleLbl="sibTrans1D1" presStyleIdx="3" presStyleCnt="17"/>
      <dgm:spPr/>
    </dgm:pt>
    <dgm:pt modelId="{333D3D19-1240-45F3-868E-8F9163E32509}" type="pres">
      <dgm:prSet presAssocID="{DA7E24F2-1AD0-4455-B1EE-FBA92185D42E}" presName="node" presStyleLbl="node1" presStyleIdx="4" presStyleCnt="18">
        <dgm:presLayoutVars>
          <dgm:bulletEnabled val="1"/>
        </dgm:presLayoutVars>
      </dgm:prSet>
      <dgm:spPr/>
    </dgm:pt>
    <dgm:pt modelId="{ADB5E8B3-3AD8-4E11-A0A8-74C020EC7655}" type="pres">
      <dgm:prSet presAssocID="{26FF7E5F-C69D-4C86-AF03-25707D253795}" presName="sibTrans" presStyleLbl="sibTrans1D1" presStyleIdx="4" presStyleCnt="17"/>
      <dgm:spPr/>
    </dgm:pt>
    <dgm:pt modelId="{29120C3C-223D-4686-9EFB-80D5ADB8EE3D}" type="pres">
      <dgm:prSet presAssocID="{26FF7E5F-C69D-4C86-AF03-25707D253795}" presName="connectorText" presStyleLbl="sibTrans1D1" presStyleIdx="4" presStyleCnt="17"/>
      <dgm:spPr/>
    </dgm:pt>
    <dgm:pt modelId="{095FCC1B-CBEA-466B-8A71-BB515D3A69F9}" type="pres">
      <dgm:prSet presAssocID="{1456FCC8-EBAA-4A98-823D-1F9B1A0644C7}" presName="node" presStyleLbl="node1" presStyleIdx="5" presStyleCnt="18">
        <dgm:presLayoutVars>
          <dgm:bulletEnabled val="1"/>
        </dgm:presLayoutVars>
      </dgm:prSet>
      <dgm:spPr/>
    </dgm:pt>
    <dgm:pt modelId="{05B5062E-F214-4715-AE1A-6CD2BB3CD380}" type="pres">
      <dgm:prSet presAssocID="{C0BB7EA2-A660-452B-9158-5806EA8BF328}" presName="sibTrans" presStyleLbl="sibTrans1D1" presStyleIdx="5" presStyleCnt="17"/>
      <dgm:spPr/>
    </dgm:pt>
    <dgm:pt modelId="{D2FD4268-169C-426A-82F1-251EB8725BFD}" type="pres">
      <dgm:prSet presAssocID="{C0BB7EA2-A660-452B-9158-5806EA8BF328}" presName="connectorText" presStyleLbl="sibTrans1D1" presStyleIdx="5" presStyleCnt="17"/>
      <dgm:spPr/>
    </dgm:pt>
    <dgm:pt modelId="{30F8632D-42D3-465B-AA4B-D38328269E12}" type="pres">
      <dgm:prSet presAssocID="{69C88426-E27F-474D-A055-2B51687F3A44}" presName="node" presStyleLbl="node1" presStyleIdx="6" presStyleCnt="18">
        <dgm:presLayoutVars>
          <dgm:bulletEnabled val="1"/>
        </dgm:presLayoutVars>
      </dgm:prSet>
      <dgm:spPr/>
    </dgm:pt>
    <dgm:pt modelId="{32D6CF04-48E0-44E6-8D3A-5EE9A3C18EA3}" type="pres">
      <dgm:prSet presAssocID="{B78E678A-2ACC-4828-BC2B-4FB1A84AD8EC}" presName="sibTrans" presStyleLbl="sibTrans1D1" presStyleIdx="6" presStyleCnt="17"/>
      <dgm:spPr/>
    </dgm:pt>
    <dgm:pt modelId="{EBFFCC90-7B16-45FD-8399-C92E4FD86D67}" type="pres">
      <dgm:prSet presAssocID="{B78E678A-2ACC-4828-BC2B-4FB1A84AD8EC}" presName="connectorText" presStyleLbl="sibTrans1D1" presStyleIdx="6" presStyleCnt="17"/>
      <dgm:spPr/>
    </dgm:pt>
    <dgm:pt modelId="{5B3321FB-071E-4481-8709-756E07EDE902}" type="pres">
      <dgm:prSet presAssocID="{A21CBE13-6733-4FE1-AB0E-2E9682C7A92A}" presName="node" presStyleLbl="node1" presStyleIdx="7" presStyleCnt="18">
        <dgm:presLayoutVars>
          <dgm:bulletEnabled val="1"/>
        </dgm:presLayoutVars>
      </dgm:prSet>
      <dgm:spPr/>
    </dgm:pt>
    <dgm:pt modelId="{B35BB967-1A3A-4A13-BF2A-D5EA94D07AFC}" type="pres">
      <dgm:prSet presAssocID="{5A5FB395-BC4A-4547-8E2A-625720E6C3E8}" presName="sibTrans" presStyleLbl="sibTrans1D1" presStyleIdx="7" presStyleCnt="17"/>
      <dgm:spPr/>
    </dgm:pt>
    <dgm:pt modelId="{387477FE-CB68-460E-83A3-051BBA4038C3}" type="pres">
      <dgm:prSet presAssocID="{5A5FB395-BC4A-4547-8E2A-625720E6C3E8}" presName="connectorText" presStyleLbl="sibTrans1D1" presStyleIdx="7" presStyleCnt="17"/>
      <dgm:spPr/>
    </dgm:pt>
    <dgm:pt modelId="{F59BED06-F101-4317-8AB3-BEEA9C8D023E}" type="pres">
      <dgm:prSet presAssocID="{8B9D2D82-2F47-444B-A7EF-89BDFC0300DA}" presName="node" presStyleLbl="node1" presStyleIdx="8" presStyleCnt="18">
        <dgm:presLayoutVars>
          <dgm:bulletEnabled val="1"/>
        </dgm:presLayoutVars>
      </dgm:prSet>
      <dgm:spPr/>
    </dgm:pt>
    <dgm:pt modelId="{D118F986-F62E-4988-AD27-D99CA2685A51}" type="pres">
      <dgm:prSet presAssocID="{C1407A63-8621-414D-BFA9-1A4724B6A243}" presName="sibTrans" presStyleLbl="sibTrans1D1" presStyleIdx="8" presStyleCnt="17"/>
      <dgm:spPr/>
    </dgm:pt>
    <dgm:pt modelId="{F2CF69E0-976A-4050-A238-607D072C443A}" type="pres">
      <dgm:prSet presAssocID="{C1407A63-8621-414D-BFA9-1A4724B6A243}" presName="connectorText" presStyleLbl="sibTrans1D1" presStyleIdx="8" presStyleCnt="17"/>
      <dgm:spPr/>
    </dgm:pt>
    <dgm:pt modelId="{430425ED-3E16-4E3C-8F8F-B7C9FDD797DD}" type="pres">
      <dgm:prSet presAssocID="{8A1C0A07-784E-4016-97E9-5FD72AE44DFD}" presName="node" presStyleLbl="node1" presStyleIdx="9" presStyleCnt="18">
        <dgm:presLayoutVars>
          <dgm:bulletEnabled val="1"/>
        </dgm:presLayoutVars>
      </dgm:prSet>
      <dgm:spPr/>
    </dgm:pt>
    <dgm:pt modelId="{57A97616-6BF6-48C1-853C-C7AD9A185669}" type="pres">
      <dgm:prSet presAssocID="{1205FDB5-3959-419B-999B-87891C14C797}" presName="sibTrans" presStyleLbl="sibTrans1D1" presStyleIdx="9" presStyleCnt="17"/>
      <dgm:spPr/>
    </dgm:pt>
    <dgm:pt modelId="{C3AB9897-CBBA-4DE4-AA17-E06B31490A95}" type="pres">
      <dgm:prSet presAssocID="{1205FDB5-3959-419B-999B-87891C14C797}" presName="connectorText" presStyleLbl="sibTrans1D1" presStyleIdx="9" presStyleCnt="17"/>
      <dgm:spPr/>
    </dgm:pt>
    <dgm:pt modelId="{8860A5C7-7B1C-4E12-B47F-9ECDD67C391D}" type="pres">
      <dgm:prSet presAssocID="{0E0DE635-EC3B-415B-AC80-1A516C873E98}" presName="node" presStyleLbl="node1" presStyleIdx="10" presStyleCnt="18">
        <dgm:presLayoutVars>
          <dgm:bulletEnabled val="1"/>
        </dgm:presLayoutVars>
      </dgm:prSet>
      <dgm:spPr/>
    </dgm:pt>
    <dgm:pt modelId="{49704CFA-CA43-4BF2-B9CA-9514896BDD42}" type="pres">
      <dgm:prSet presAssocID="{DD32F813-3BBF-4A27-9CFA-F59ECB5A9C57}" presName="sibTrans" presStyleLbl="sibTrans1D1" presStyleIdx="10" presStyleCnt="17"/>
      <dgm:spPr/>
    </dgm:pt>
    <dgm:pt modelId="{A8DDFD68-B3F4-4A90-A99F-5A21950760DB}" type="pres">
      <dgm:prSet presAssocID="{DD32F813-3BBF-4A27-9CFA-F59ECB5A9C57}" presName="connectorText" presStyleLbl="sibTrans1D1" presStyleIdx="10" presStyleCnt="17"/>
      <dgm:spPr/>
    </dgm:pt>
    <dgm:pt modelId="{927EDC35-79AE-4DC8-9247-8CCA8205FE2B}" type="pres">
      <dgm:prSet presAssocID="{15BAF373-5731-4F9F-88D6-056B6803A6EF}" presName="node" presStyleLbl="node1" presStyleIdx="11" presStyleCnt="18">
        <dgm:presLayoutVars>
          <dgm:bulletEnabled val="1"/>
        </dgm:presLayoutVars>
      </dgm:prSet>
      <dgm:spPr/>
    </dgm:pt>
    <dgm:pt modelId="{38C0CA9F-0FB5-4AFE-B21B-2BA77C05FF5D}" type="pres">
      <dgm:prSet presAssocID="{111991BB-A628-45BE-8543-38EDFBC92355}" presName="sibTrans" presStyleLbl="sibTrans1D1" presStyleIdx="11" presStyleCnt="17"/>
      <dgm:spPr/>
    </dgm:pt>
    <dgm:pt modelId="{5429F7EB-4E95-4641-9AB5-169BC3F8E751}" type="pres">
      <dgm:prSet presAssocID="{111991BB-A628-45BE-8543-38EDFBC92355}" presName="connectorText" presStyleLbl="sibTrans1D1" presStyleIdx="11" presStyleCnt="17"/>
      <dgm:spPr/>
    </dgm:pt>
    <dgm:pt modelId="{EFA9590C-C8B4-4B5C-9D35-B3634681E6B1}" type="pres">
      <dgm:prSet presAssocID="{5E1A39A4-3BEC-4156-95B8-3188BA1587A0}" presName="node" presStyleLbl="node1" presStyleIdx="12" presStyleCnt="18">
        <dgm:presLayoutVars>
          <dgm:bulletEnabled val="1"/>
        </dgm:presLayoutVars>
      </dgm:prSet>
      <dgm:spPr/>
    </dgm:pt>
    <dgm:pt modelId="{8D12642B-6531-40F9-9AF2-2D73ED6F8193}" type="pres">
      <dgm:prSet presAssocID="{A166F379-8A5F-48B2-AA9C-083432616815}" presName="sibTrans" presStyleLbl="sibTrans1D1" presStyleIdx="12" presStyleCnt="17"/>
      <dgm:spPr/>
    </dgm:pt>
    <dgm:pt modelId="{49124438-96D0-446A-9ADA-070B901B3AF4}" type="pres">
      <dgm:prSet presAssocID="{A166F379-8A5F-48B2-AA9C-083432616815}" presName="connectorText" presStyleLbl="sibTrans1D1" presStyleIdx="12" presStyleCnt="17"/>
      <dgm:spPr/>
    </dgm:pt>
    <dgm:pt modelId="{0F23E978-4CF8-4BC3-A5C2-B85FBB1D08B7}" type="pres">
      <dgm:prSet presAssocID="{50D66D1C-1850-43FA-9E2E-8D4ABFD0EF2B}" presName="node" presStyleLbl="node1" presStyleIdx="13" presStyleCnt="18">
        <dgm:presLayoutVars>
          <dgm:bulletEnabled val="1"/>
        </dgm:presLayoutVars>
      </dgm:prSet>
      <dgm:spPr/>
    </dgm:pt>
    <dgm:pt modelId="{9990F962-8E22-4AA5-AD63-4B23305785AC}" type="pres">
      <dgm:prSet presAssocID="{ECDE78E4-32EE-49E0-AACE-077D0BC38B9B}" presName="sibTrans" presStyleLbl="sibTrans1D1" presStyleIdx="13" presStyleCnt="17"/>
      <dgm:spPr/>
    </dgm:pt>
    <dgm:pt modelId="{13988497-DD87-4D55-A474-F54E3B9D46F4}" type="pres">
      <dgm:prSet presAssocID="{ECDE78E4-32EE-49E0-AACE-077D0BC38B9B}" presName="connectorText" presStyleLbl="sibTrans1D1" presStyleIdx="13" presStyleCnt="17"/>
      <dgm:spPr/>
    </dgm:pt>
    <dgm:pt modelId="{38670EA2-875D-457B-8CE0-AF3C1F4FCA43}" type="pres">
      <dgm:prSet presAssocID="{4822317D-97D7-46AA-952F-6FD9EE0DFA17}" presName="node" presStyleLbl="node1" presStyleIdx="14" presStyleCnt="18">
        <dgm:presLayoutVars>
          <dgm:bulletEnabled val="1"/>
        </dgm:presLayoutVars>
      </dgm:prSet>
      <dgm:spPr/>
    </dgm:pt>
    <dgm:pt modelId="{D6DF042D-A826-49A3-AE23-9AC288AE2F62}" type="pres">
      <dgm:prSet presAssocID="{E7FF8C5D-F324-4943-81E3-1541B5485116}" presName="sibTrans" presStyleLbl="sibTrans1D1" presStyleIdx="14" presStyleCnt="17"/>
      <dgm:spPr/>
    </dgm:pt>
    <dgm:pt modelId="{25504995-9F2E-41BC-99BD-4C5E8A4CCA3A}" type="pres">
      <dgm:prSet presAssocID="{E7FF8C5D-F324-4943-81E3-1541B5485116}" presName="connectorText" presStyleLbl="sibTrans1D1" presStyleIdx="14" presStyleCnt="17"/>
      <dgm:spPr/>
    </dgm:pt>
    <dgm:pt modelId="{0C8D6229-7430-47E4-BE03-F9C4C7DA7E7E}" type="pres">
      <dgm:prSet presAssocID="{92DEE266-3109-47E0-9E5B-F3AEFC84D6F0}" presName="node" presStyleLbl="node1" presStyleIdx="15" presStyleCnt="18">
        <dgm:presLayoutVars>
          <dgm:bulletEnabled val="1"/>
        </dgm:presLayoutVars>
      </dgm:prSet>
      <dgm:spPr/>
    </dgm:pt>
    <dgm:pt modelId="{14489DF9-7955-4081-A1EF-536CD013E522}" type="pres">
      <dgm:prSet presAssocID="{EB20C70B-95FA-433D-9038-148BADB80CAE}" presName="sibTrans" presStyleLbl="sibTrans1D1" presStyleIdx="15" presStyleCnt="17"/>
      <dgm:spPr/>
    </dgm:pt>
    <dgm:pt modelId="{B6F46FB2-AD24-432B-8ECE-6E03B7AE52F5}" type="pres">
      <dgm:prSet presAssocID="{EB20C70B-95FA-433D-9038-148BADB80CAE}" presName="connectorText" presStyleLbl="sibTrans1D1" presStyleIdx="15" presStyleCnt="17"/>
      <dgm:spPr/>
    </dgm:pt>
    <dgm:pt modelId="{0DA35BFA-6EF4-4440-97A2-E7451DFCE98C}" type="pres">
      <dgm:prSet presAssocID="{EE685B6B-9146-4F21-80E1-63A985BB1A5D}" presName="node" presStyleLbl="node1" presStyleIdx="16" presStyleCnt="18">
        <dgm:presLayoutVars>
          <dgm:bulletEnabled val="1"/>
        </dgm:presLayoutVars>
      </dgm:prSet>
      <dgm:spPr/>
    </dgm:pt>
    <dgm:pt modelId="{21CB6381-6A5B-4A4F-82C4-CAFB3E5F10A4}" type="pres">
      <dgm:prSet presAssocID="{401474BD-61C5-47FC-9039-33703792B85D}" presName="sibTrans" presStyleLbl="sibTrans1D1" presStyleIdx="16" presStyleCnt="17"/>
      <dgm:spPr/>
    </dgm:pt>
    <dgm:pt modelId="{85D19102-8403-4D98-A9F4-3C7DBAFF846B}" type="pres">
      <dgm:prSet presAssocID="{401474BD-61C5-47FC-9039-33703792B85D}" presName="connectorText" presStyleLbl="sibTrans1D1" presStyleIdx="16" presStyleCnt="17"/>
      <dgm:spPr/>
    </dgm:pt>
    <dgm:pt modelId="{78368939-E767-464E-B568-63240E0DC44C}" type="pres">
      <dgm:prSet presAssocID="{09224007-9FB0-4905-BE07-2BCFC11B505D}" presName="node" presStyleLbl="node1" presStyleIdx="17" presStyleCnt="18">
        <dgm:presLayoutVars>
          <dgm:bulletEnabled val="1"/>
        </dgm:presLayoutVars>
      </dgm:prSet>
      <dgm:spPr/>
    </dgm:pt>
  </dgm:ptLst>
  <dgm:cxnLst>
    <dgm:cxn modelId="{CBDBAB0A-AA95-4F78-931F-B6E400FE9B19}" srcId="{469D72D6-6847-4063-9EC9-E65D9F85DF13}" destId="{092F8A34-F9F2-4B0A-9E82-E643190E3B43}" srcOrd="0" destOrd="0" parTransId="{1229337E-9E9D-484E-9A7C-189C4176CE1D}" sibTransId="{B4929B6E-0E39-4EE8-A07C-5184DCDDAE0D}"/>
    <dgm:cxn modelId="{5188EA0B-1CB1-4C84-B36C-D947332D0341}" type="presOf" srcId="{ECDE78E4-32EE-49E0-AACE-077D0BC38B9B}" destId="{13988497-DD87-4D55-A474-F54E3B9D46F4}" srcOrd="1" destOrd="0" presId="urn:microsoft.com/office/officeart/2016/7/layout/RepeatingBendingProcessNew"/>
    <dgm:cxn modelId="{F873830D-BCE9-4786-8577-718D2CEBDA14}" srcId="{469D72D6-6847-4063-9EC9-E65D9F85DF13}" destId="{09224007-9FB0-4905-BE07-2BCFC11B505D}" srcOrd="17" destOrd="0" parTransId="{9DE33CF2-0A69-4957-9C4F-22705CE6FC32}" sibTransId="{F350B001-5603-49EF-B25E-F7424EAE73BD}"/>
    <dgm:cxn modelId="{5FB02F0E-4C61-424B-B84B-2A3C3FFCF6D2}" srcId="{469D72D6-6847-4063-9EC9-E65D9F85DF13}" destId="{83583839-7F6F-4F79-A3F8-10000377FF31}" srcOrd="2" destOrd="0" parTransId="{8AEF2C1C-9B22-4B90-99AD-9EFA764617B7}" sibTransId="{5E04FC6E-7B4B-4673-9CE4-3CEE9C36DEC9}"/>
    <dgm:cxn modelId="{112F8115-74CA-445F-803E-FA431803DB8E}" type="presOf" srcId="{1205FDB5-3959-419B-999B-87891C14C797}" destId="{C3AB9897-CBBA-4DE4-AA17-E06B31490A95}" srcOrd="1" destOrd="0" presId="urn:microsoft.com/office/officeart/2016/7/layout/RepeatingBendingProcessNew"/>
    <dgm:cxn modelId="{E7794717-C9BD-4A27-AFB2-20E44EFEE717}" srcId="{469D72D6-6847-4063-9EC9-E65D9F85DF13}" destId="{0E0DE635-EC3B-415B-AC80-1A516C873E98}" srcOrd="10" destOrd="0" parTransId="{D384652B-9DF9-458B-922C-9880A6399E66}" sibTransId="{DD32F813-3BBF-4A27-9CFA-F59ECB5A9C57}"/>
    <dgm:cxn modelId="{A33B9B18-2204-4F27-BD52-17AB6B6545AF}" srcId="{469D72D6-6847-4063-9EC9-E65D9F85DF13}" destId="{92DEE266-3109-47E0-9E5B-F3AEFC84D6F0}" srcOrd="15" destOrd="0" parTransId="{62E692B2-3735-41C9-BF2A-34D7DD9B6645}" sibTransId="{EB20C70B-95FA-433D-9038-148BADB80CAE}"/>
    <dgm:cxn modelId="{0A57721B-E32C-4148-AD69-5445596D3909}" srcId="{469D72D6-6847-4063-9EC9-E65D9F85DF13}" destId="{20B57471-3737-48C0-AB87-4A322AFAA4BB}" srcOrd="1" destOrd="0" parTransId="{1AB5FDBB-ECD6-4869-8987-A1BE26B053B7}" sibTransId="{48DE2542-C6AF-4704-BB79-72F40599DB72}"/>
    <dgm:cxn modelId="{81EECD1F-B0FC-4F58-B7B2-6B62CAA39D5D}" type="presOf" srcId="{5E04FC6E-7B4B-4673-9CE4-3CEE9C36DEC9}" destId="{16A10505-9AFC-4A2E-8D6B-95030B8E1A69}" srcOrd="0" destOrd="0" presId="urn:microsoft.com/office/officeart/2016/7/layout/RepeatingBendingProcessNew"/>
    <dgm:cxn modelId="{0E505C27-6C83-4BC3-87C0-DE3D52FC8076}" type="presOf" srcId="{177A8EF6-4B25-4EFE-89D9-90D107897C67}" destId="{14377D96-08A9-403E-8BAC-7FC488BA1F91}" srcOrd="0" destOrd="0" presId="urn:microsoft.com/office/officeart/2016/7/layout/RepeatingBendingProcessNew"/>
    <dgm:cxn modelId="{4D557627-4D44-4334-859F-FF5BDBFC4C64}" type="presOf" srcId="{E7FF8C5D-F324-4943-81E3-1541B5485116}" destId="{D6DF042D-A826-49A3-AE23-9AC288AE2F62}" srcOrd="0" destOrd="0" presId="urn:microsoft.com/office/officeart/2016/7/layout/RepeatingBendingProcessNew"/>
    <dgm:cxn modelId="{FE893029-F463-4A41-8FF2-0829957E07CF}" srcId="{469D72D6-6847-4063-9EC9-E65D9F85DF13}" destId="{5E1A39A4-3BEC-4156-95B8-3188BA1587A0}" srcOrd="12" destOrd="0" parTransId="{3CCEFED5-7609-472F-9798-DF295BE885A1}" sibTransId="{A166F379-8A5F-48B2-AA9C-083432616815}"/>
    <dgm:cxn modelId="{0AAEA730-115D-45B7-BD52-EBE837E8889F}" type="presOf" srcId="{DA7E24F2-1AD0-4455-B1EE-FBA92185D42E}" destId="{333D3D19-1240-45F3-868E-8F9163E32509}" srcOrd="0" destOrd="0" presId="urn:microsoft.com/office/officeart/2016/7/layout/RepeatingBendingProcessNew"/>
    <dgm:cxn modelId="{7B1E5932-DB08-4763-8981-2D4B59E37EDD}" type="presOf" srcId="{B4929B6E-0E39-4EE8-A07C-5184DCDDAE0D}" destId="{0FC50F2B-5CFF-416E-BA73-2984D14A46A7}" srcOrd="1" destOrd="0" presId="urn:microsoft.com/office/officeart/2016/7/layout/RepeatingBendingProcessNew"/>
    <dgm:cxn modelId="{A8B25339-3C3B-4432-A69F-030DD4FE9E1D}" type="presOf" srcId="{B78E678A-2ACC-4828-BC2B-4FB1A84AD8EC}" destId="{32D6CF04-48E0-44E6-8D3A-5EE9A3C18EA3}" srcOrd="0" destOrd="0" presId="urn:microsoft.com/office/officeart/2016/7/layout/RepeatingBendingProcessNew"/>
    <dgm:cxn modelId="{A3A21F3E-2680-4FFB-8D3B-BC696D5388EB}" type="presOf" srcId="{ECDE78E4-32EE-49E0-AACE-077D0BC38B9B}" destId="{9990F962-8E22-4AA5-AD63-4B23305785AC}" srcOrd="0" destOrd="0" presId="urn:microsoft.com/office/officeart/2016/7/layout/RepeatingBendingProcessNew"/>
    <dgm:cxn modelId="{9A6CC240-D9DF-4D01-ADF0-63E484C4C743}" type="presOf" srcId="{8B9D2D82-2F47-444B-A7EF-89BDFC0300DA}" destId="{F59BED06-F101-4317-8AB3-BEEA9C8D023E}" srcOrd="0" destOrd="0" presId="urn:microsoft.com/office/officeart/2016/7/layout/RepeatingBendingProcessNew"/>
    <dgm:cxn modelId="{E51DA241-A897-4BF5-91CE-0A465881843F}" type="presOf" srcId="{5E04FC6E-7B4B-4673-9CE4-3CEE9C36DEC9}" destId="{A8820051-0170-43FA-9B93-C7C219296888}" srcOrd="1" destOrd="0" presId="urn:microsoft.com/office/officeart/2016/7/layout/RepeatingBendingProcessNew"/>
    <dgm:cxn modelId="{8997D543-9128-4E18-AD69-6FC35F7F6286}" type="presOf" srcId="{A166F379-8A5F-48B2-AA9C-083432616815}" destId="{8D12642B-6531-40F9-9AF2-2D73ED6F8193}" srcOrd="0" destOrd="0" presId="urn:microsoft.com/office/officeart/2016/7/layout/RepeatingBendingProcessNew"/>
    <dgm:cxn modelId="{0D12DC63-0AD7-4A34-9E72-16B021405CF0}" type="presOf" srcId="{E7FF8C5D-F324-4943-81E3-1541B5485116}" destId="{25504995-9F2E-41BC-99BD-4C5E8A4CCA3A}" srcOrd="1" destOrd="0" presId="urn:microsoft.com/office/officeart/2016/7/layout/RepeatingBendingProcessNew"/>
    <dgm:cxn modelId="{67590F44-7502-44CA-BF6A-C8E6161A5A23}" type="presOf" srcId="{DD32F813-3BBF-4A27-9CFA-F59ECB5A9C57}" destId="{A8DDFD68-B3F4-4A90-A99F-5A21950760DB}" srcOrd="1" destOrd="0" presId="urn:microsoft.com/office/officeart/2016/7/layout/RepeatingBendingProcessNew"/>
    <dgm:cxn modelId="{4EA95067-3AAB-4830-8FEA-BC9B01764E5C}" type="presOf" srcId="{401474BD-61C5-47FC-9039-33703792B85D}" destId="{21CB6381-6A5B-4A4F-82C4-CAFB3E5F10A4}" srcOrd="0" destOrd="0" presId="urn:microsoft.com/office/officeart/2016/7/layout/RepeatingBendingProcessNew"/>
    <dgm:cxn modelId="{5AC98849-5F50-489C-B873-581EAA5AB65D}" type="presOf" srcId="{EE685B6B-9146-4F21-80E1-63A985BB1A5D}" destId="{0DA35BFA-6EF4-4440-97A2-E7451DFCE98C}" srcOrd="0" destOrd="0" presId="urn:microsoft.com/office/officeart/2016/7/layout/RepeatingBendingProcessNew"/>
    <dgm:cxn modelId="{4D69F44C-EF35-40C2-AB21-64E6AF0258EE}" type="presOf" srcId="{92DEE266-3109-47E0-9E5B-F3AEFC84D6F0}" destId="{0C8D6229-7430-47E4-BE03-F9C4C7DA7E7E}" srcOrd="0" destOrd="0" presId="urn:microsoft.com/office/officeart/2016/7/layout/RepeatingBendingProcessNew"/>
    <dgm:cxn modelId="{26FBF74D-C6B8-4483-84C9-8472DAFA6D96}" srcId="{469D72D6-6847-4063-9EC9-E65D9F85DF13}" destId="{4822317D-97D7-46AA-952F-6FD9EE0DFA17}" srcOrd="14" destOrd="0" parTransId="{C73FB039-13A7-4B0F-A66A-A8792D2C630F}" sibTransId="{E7FF8C5D-F324-4943-81E3-1541B5485116}"/>
    <dgm:cxn modelId="{A6F32871-8C2E-4B8D-A723-801D3FDE0D8C}" type="presOf" srcId="{1758F00B-0F60-464A-9AE9-55272CD34761}" destId="{1E645C8E-4CD9-400F-8791-D30D85879C2E}" srcOrd="0" destOrd="0" presId="urn:microsoft.com/office/officeart/2016/7/layout/RepeatingBendingProcessNew"/>
    <dgm:cxn modelId="{A39AB271-5835-4A83-9EC9-19D92094B8A0}" srcId="{469D72D6-6847-4063-9EC9-E65D9F85DF13}" destId="{69C88426-E27F-474D-A055-2B51687F3A44}" srcOrd="6" destOrd="0" parTransId="{2EB74368-5B9B-4571-82C3-1B742B77C447}" sibTransId="{B78E678A-2ACC-4828-BC2B-4FB1A84AD8EC}"/>
    <dgm:cxn modelId="{BA66D251-08CD-4E3A-9DA2-DF5A8EC4FF64}" type="presOf" srcId="{DD32F813-3BBF-4A27-9CFA-F59ECB5A9C57}" destId="{49704CFA-CA43-4BF2-B9CA-9514896BDD42}" srcOrd="0" destOrd="0" presId="urn:microsoft.com/office/officeart/2016/7/layout/RepeatingBendingProcessNew"/>
    <dgm:cxn modelId="{32DED472-E40B-48BD-ADFC-A7D477F5E328}" type="presOf" srcId="{09224007-9FB0-4905-BE07-2BCFC11B505D}" destId="{78368939-E767-464E-B568-63240E0DC44C}" srcOrd="0" destOrd="0" presId="urn:microsoft.com/office/officeart/2016/7/layout/RepeatingBendingProcessNew"/>
    <dgm:cxn modelId="{74457C73-1F5B-4AA4-950A-3F539C953641}" type="presOf" srcId="{1456FCC8-EBAA-4A98-823D-1F9B1A0644C7}" destId="{095FCC1B-CBEA-466B-8A71-BB515D3A69F9}" srcOrd="0" destOrd="0" presId="urn:microsoft.com/office/officeart/2016/7/layout/RepeatingBendingProcessNew"/>
    <dgm:cxn modelId="{C6A19955-346B-4118-9AAD-8F441C7A36DA}" type="presOf" srcId="{A166F379-8A5F-48B2-AA9C-083432616815}" destId="{49124438-96D0-446A-9ADA-070B901B3AF4}" srcOrd="1" destOrd="0" presId="urn:microsoft.com/office/officeart/2016/7/layout/RepeatingBendingProcessNew"/>
    <dgm:cxn modelId="{79517179-B5AA-4900-9E9B-E9549025DE38}" type="presOf" srcId="{15BAF373-5731-4F9F-88D6-056B6803A6EF}" destId="{927EDC35-79AE-4DC8-9247-8CCA8205FE2B}" srcOrd="0" destOrd="0" presId="urn:microsoft.com/office/officeart/2016/7/layout/RepeatingBendingProcessNew"/>
    <dgm:cxn modelId="{1EC7345A-D01D-4984-B5D6-9E75D0EA41A4}" srcId="{469D72D6-6847-4063-9EC9-E65D9F85DF13}" destId="{A21CBE13-6733-4FE1-AB0E-2E9682C7A92A}" srcOrd="7" destOrd="0" parTransId="{44FAF84F-8FF8-4900-B7E3-2930675FD234}" sibTransId="{5A5FB395-BC4A-4547-8E2A-625720E6C3E8}"/>
    <dgm:cxn modelId="{F50A577D-3BD1-4E84-AA54-DA960A39504F}" srcId="{469D72D6-6847-4063-9EC9-E65D9F85DF13}" destId="{EE685B6B-9146-4F21-80E1-63A985BB1A5D}" srcOrd="16" destOrd="0" parTransId="{487D86EF-6BBA-46B1-86CC-FDB5C07875D6}" sibTransId="{401474BD-61C5-47FC-9039-33703792B85D}"/>
    <dgm:cxn modelId="{1B69317E-E3BB-4DAE-859B-EEF2EDDD7C78}" type="presOf" srcId="{C1407A63-8621-414D-BFA9-1A4724B6A243}" destId="{F2CF69E0-976A-4050-A238-607D072C443A}" srcOrd="1" destOrd="0" presId="urn:microsoft.com/office/officeart/2016/7/layout/RepeatingBendingProcessNew"/>
    <dgm:cxn modelId="{53BFC682-A988-4902-8772-FD582BFC2CE5}" type="presOf" srcId="{5A5FB395-BC4A-4547-8E2A-625720E6C3E8}" destId="{387477FE-CB68-460E-83A3-051BBA4038C3}" srcOrd="1" destOrd="0" presId="urn:microsoft.com/office/officeart/2016/7/layout/RepeatingBendingProcessNew"/>
    <dgm:cxn modelId="{0A4A1885-A0A3-47D9-9EBF-AD95E9533FAF}" type="presOf" srcId="{401474BD-61C5-47FC-9039-33703792B85D}" destId="{85D19102-8403-4D98-A9F4-3C7DBAFF846B}" srcOrd="1" destOrd="0" presId="urn:microsoft.com/office/officeart/2016/7/layout/RepeatingBendingProcessNew"/>
    <dgm:cxn modelId="{38FD3987-9203-4982-96AD-66272B2CDBBD}" type="presOf" srcId="{26FF7E5F-C69D-4C86-AF03-25707D253795}" destId="{29120C3C-223D-4686-9EFB-80D5ADB8EE3D}" srcOrd="1" destOrd="0" presId="urn:microsoft.com/office/officeart/2016/7/layout/RepeatingBendingProcessNew"/>
    <dgm:cxn modelId="{4A86338C-4955-4B78-ABD3-040F30CFE033}" type="presOf" srcId="{B4929B6E-0E39-4EE8-A07C-5184DCDDAE0D}" destId="{6A90CBA8-C460-4374-AC25-102F0B9EACE7}" srcOrd="0" destOrd="0" presId="urn:microsoft.com/office/officeart/2016/7/layout/RepeatingBendingProcessNew"/>
    <dgm:cxn modelId="{24C10994-FFC2-4118-80B0-D5D3F3B753E7}" srcId="{469D72D6-6847-4063-9EC9-E65D9F85DF13}" destId="{8A1C0A07-784E-4016-97E9-5FD72AE44DFD}" srcOrd="9" destOrd="0" parTransId="{6E56475A-B578-4E3A-B0B5-116E7EC9938E}" sibTransId="{1205FDB5-3959-419B-999B-87891C14C797}"/>
    <dgm:cxn modelId="{CDF3AA94-40A3-4F60-ACBA-2027DAE27161}" type="presOf" srcId="{50D66D1C-1850-43FA-9E2E-8D4ABFD0EF2B}" destId="{0F23E978-4CF8-4BC3-A5C2-B85FBB1D08B7}" srcOrd="0" destOrd="0" presId="urn:microsoft.com/office/officeart/2016/7/layout/RepeatingBendingProcessNew"/>
    <dgm:cxn modelId="{EC436995-4F48-4A7B-B34F-85303CC02CB5}" type="presOf" srcId="{111991BB-A628-45BE-8543-38EDFBC92355}" destId="{5429F7EB-4E95-4641-9AB5-169BC3F8E751}" srcOrd="1" destOrd="0" presId="urn:microsoft.com/office/officeart/2016/7/layout/RepeatingBendingProcessNew"/>
    <dgm:cxn modelId="{D9B2EA9E-9CEF-4FDF-A2CD-A878BF5CA105}" type="presOf" srcId="{092F8A34-F9F2-4B0A-9E82-E643190E3B43}" destId="{106F472A-67A8-46DA-BEA2-233F94CBA07C}" srcOrd="0" destOrd="0" presId="urn:microsoft.com/office/officeart/2016/7/layout/RepeatingBendingProcessNew"/>
    <dgm:cxn modelId="{030A5EA4-6B7F-4466-8199-ECFC94B22289}" type="presOf" srcId="{69C88426-E27F-474D-A055-2B51687F3A44}" destId="{30F8632D-42D3-465B-AA4B-D38328269E12}" srcOrd="0" destOrd="0" presId="urn:microsoft.com/office/officeart/2016/7/layout/RepeatingBendingProcessNew"/>
    <dgm:cxn modelId="{FA2662BB-DBE8-4961-8966-C48EBBFE9576}" type="presOf" srcId="{26FF7E5F-C69D-4C86-AF03-25707D253795}" destId="{ADB5E8B3-3AD8-4E11-A0A8-74C020EC7655}" srcOrd="0" destOrd="0" presId="urn:microsoft.com/office/officeart/2016/7/layout/RepeatingBendingProcessNew"/>
    <dgm:cxn modelId="{4CCF8CBD-C10D-4D5B-B471-ED58E8CDA150}" type="presOf" srcId="{C1407A63-8621-414D-BFA9-1A4724B6A243}" destId="{D118F986-F62E-4988-AD27-D99CA2685A51}" srcOrd="0" destOrd="0" presId="urn:microsoft.com/office/officeart/2016/7/layout/RepeatingBendingProcessNew"/>
    <dgm:cxn modelId="{5931C0BD-0CA5-4ED5-BEC4-7CBCBC540A4C}" type="presOf" srcId="{1205FDB5-3959-419B-999B-87891C14C797}" destId="{57A97616-6BF6-48C1-853C-C7AD9A185669}" srcOrd="0" destOrd="0" presId="urn:microsoft.com/office/officeart/2016/7/layout/RepeatingBendingProcessNew"/>
    <dgm:cxn modelId="{3490E8BD-4124-44C7-A01F-E8A4D4F431C9}" srcId="{469D72D6-6847-4063-9EC9-E65D9F85DF13}" destId="{DA7E24F2-1AD0-4455-B1EE-FBA92185D42E}" srcOrd="4" destOrd="0" parTransId="{71127CE0-8155-42D1-B713-EF21F5414C77}" sibTransId="{26FF7E5F-C69D-4C86-AF03-25707D253795}"/>
    <dgm:cxn modelId="{9A2402C2-4202-43BA-A342-4F19DF218A1D}" type="presOf" srcId="{A21CBE13-6733-4FE1-AB0E-2E9682C7A92A}" destId="{5B3321FB-071E-4481-8709-756E07EDE902}" srcOrd="0" destOrd="0" presId="urn:microsoft.com/office/officeart/2016/7/layout/RepeatingBendingProcessNew"/>
    <dgm:cxn modelId="{18EBF8CA-40CD-49FA-B555-8442F51626E4}" type="presOf" srcId="{8A1C0A07-784E-4016-97E9-5FD72AE44DFD}" destId="{430425ED-3E16-4E3C-8F8F-B7C9FDD797DD}" srcOrd="0" destOrd="0" presId="urn:microsoft.com/office/officeart/2016/7/layout/RepeatingBendingProcessNew"/>
    <dgm:cxn modelId="{9C0BA3CB-26A4-4945-9697-FA538B84E3FC}" type="presOf" srcId="{5E1A39A4-3BEC-4156-95B8-3188BA1587A0}" destId="{EFA9590C-C8B4-4B5C-9D35-B3634681E6B1}" srcOrd="0" destOrd="0" presId="urn:microsoft.com/office/officeart/2016/7/layout/RepeatingBendingProcessNew"/>
    <dgm:cxn modelId="{764EF6CC-6A7D-46F3-B9CF-4609A3923F61}" srcId="{469D72D6-6847-4063-9EC9-E65D9F85DF13}" destId="{1456FCC8-EBAA-4A98-823D-1F9B1A0644C7}" srcOrd="5" destOrd="0" parTransId="{6CC445AA-B694-4E5D-B7F1-042E713A2496}" sibTransId="{C0BB7EA2-A660-452B-9158-5806EA8BF328}"/>
    <dgm:cxn modelId="{9341C4CD-3FA3-43D5-B0E3-7FBF7EF881FC}" type="presOf" srcId="{48DE2542-C6AF-4704-BB79-72F40599DB72}" destId="{433D5CDF-183D-4C8D-8A7E-FD31C2048F5A}" srcOrd="1" destOrd="0" presId="urn:microsoft.com/office/officeart/2016/7/layout/RepeatingBendingProcessNew"/>
    <dgm:cxn modelId="{FA16EFCE-4EAF-4A10-8119-41C1F9FAF77E}" type="presOf" srcId="{83583839-7F6F-4F79-A3F8-10000377FF31}" destId="{7A9A2B2D-04B3-4F71-94E7-BEB77BF2462A}" srcOrd="0" destOrd="0" presId="urn:microsoft.com/office/officeart/2016/7/layout/RepeatingBendingProcessNew"/>
    <dgm:cxn modelId="{B1BD51D1-E2E5-4ADD-B817-F9FA1A3B6EE8}" type="presOf" srcId="{C0BB7EA2-A660-452B-9158-5806EA8BF328}" destId="{05B5062E-F214-4715-AE1A-6CD2BB3CD380}" srcOrd="0" destOrd="0" presId="urn:microsoft.com/office/officeart/2016/7/layout/RepeatingBendingProcessNew"/>
    <dgm:cxn modelId="{43FDD4D1-8E5E-4A0B-B1D1-C5F45C19E999}" srcId="{469D72D6-6847-4063-9EC9-E65D9F85DF13}" destId="{1758F00B-0F60-464A-9AE9-55272CD34761}" srcOrd="3" destOrd="0" parTransId="{75E5E358-7AEB-43AE-A7BD-6720AD7E60BD}" sibTransId="{177A8EF6-4B25-4EFE-89D9-90D107897C67}"/>
    <dgm:cxn modelId="{30B6BDD3-E954-46E8-B889-FCBFB038F2D6}" type="presOf" srcId="{111991BB-A628-45BE-8543-38EDFBC92355}" destId="{38C0CA9F-0FB5-4AFE-B21B-2BA77C05FF5D}" srcOrd="0" destOrd="0" presId="urn:microsoft.com/office/officeart/2016/7/layout/RepeatingBendingProcessNew"/>
    <dgm:cxn modelId="{639E2DD4-73EB-433B-9237-31F7E1A25BE7}" type="presOf" srcId="{20B57471-3737-48C0-AB87-4A322AFAA4BB}" destId="{19BA64A8-39DA-4838-B11F-6311BE7A0975}" srcOrd="0" destOrd="0" presId="urn:microsoft.com/office/officeart/2016/7/layout/RepeatingBendingProcessNew"/>
    <dgm:cxn modelId="{6C4B73D7-1D02-428F-81C0-FFB557B26ECE}" type="presOf" srcId="{B78E678A-2ACC-4828-BC2B-4FB1A84AD8EC}" destId="{EBFFCC90-7B16-45FD-8399-C92E4FD86D67}" srcOrd="1" destOrd="0" presId="urn:microsoft.com/office/officeart/2016/7/layout/RepeatingBendingProcessNew"/>
    <dgm:cxn modelId="{84B49FDA-69FB-4269-A918-94AFEA2D9836}" type="presOf" srcId="{EB20C70B-95FA-433D-9038-148BADB80CAE}" destId="{14489DF9-7955-4081-A1EF-536CD013E522}" srcOrd="0" destOrd="0" presId="urn:microsoft.com/office/officeart/2016/7/layout/RepeatingBendingProcessNew"/>
    <dgm:cxn modelId="{904DDADE-C3CA-4EE6-95A8-45B7E063DF9F}" type="presOf" srcId="{0E0DE635-EC3B-415B-AC80-1A516C873E98}" destId="{8860A5C7-7B1C-4E12-B47F-9ECDD67C391D}" srcOrd="0" destOrd="0" presId="urn:microsoft.com/office/officeart/2016/7/layout/RepeatingBendingProcessNew"/>
    <dgm:cxn modelId="{64E652DF-3129-4FB7-BFF8-8ED40A46EFB5}" type="presOf" srcId="{4822317D-97D7-46AA-952F-6FD9EE0DFA17}" destId="{38670EA2-875D-457B-8CE0-AF3C1F4FCA43}" srcOrd="0" destOrd="0" presId="urn:microsoft.com/office/officeart/2016/7/layout/RepeatingBendingProcessNew"/>
    <dgm:cxn modelId="{AC66A0EB-487A-418A-90EB-93F657659A7F}" srcId="{469D72D6-6847-4063-9EC9-E65D9F85DF13}" destId="{50D66D1C-1850-43FA-9E2E-8D4ABFD0EF2B}" srcOrd="13" destOrd="0" parTransId="{9E149B7E-36D3-4673-8747-20FCAF134309}" sibTransId="{ECDE78E4-32EE-49E0-AACE-077D0BC38B9B}"/>
    <dgm:cxn modelId="{19CDE8F0-B075-4B5D-86DA-93C712D9883F}" type="presOf" srcId="{EB20C70B-95FA-433D-9038-148BADB80CAE}" destId="{B6F46FB2-AD24-432B-8ECE-6E03B7AE52F5}" srcOrd="1" destOrd="0" presId="urn:microsoft.com/office/officeart/2016/7/layout/RepeatingBendingProcessNew"/>
    <dgm:cxn modelId="{F09355F1-A0D3-4FC0-8B04-DD516455FD88}" type="presOf" srcId="{48DE2542-C6AF-4704-BB79-72F40599DB72}" destId="{8DA8E175-C48F-4AAD-BBE6-EFD678D637CF}" srcOrd="0" destOrd="0" presId="urn:microsoft.com/office/officeart/2016/7/layout/RepeatingBendingProcessNew"/>
    <dgm:cxn modelId="{3C408BF7-D033-4A4A-BEBD-D9D879DE4BD9}" type="presOf" srcId="{5A5FB395-BC4A-4547-8E2A-625720E6C3E8}" destId="{B35BB967-1A3A-4A13-BF2A-D5EA94D07AFC}" srcOrd="0" destOrd="0" presId="urn:microsoft.com/office/officeart/2016/7/layout/RepeatingBendingProcessNew"/>
    <dgm:cxn modelId="{173673F8-C971-4A59-B021-A7BBC26389BC}" srcId="{469D72D6-6847-4063-9EC9-E65D9F85DF13}" destId="{8B9D2D82-2F47-444B-A7EF-89BDFC0300DA}" srcOrd="8" destOrd="0" parTransId="{29C27778-5AB8-448B-A3B9-18027D9B661D}" sibTransId="{C1407A63-8621-414D-BFA9-1A4724B6A243}"/>
    <dgm:cxn modelId="{76DA2EFB-D1AB-4638-9FE0-66B377AF047A}" type="presOf" srcId="{177A8EF6-4B25-4EFE-89D9-90D107897C67}" destId="{05C3802E-6D81-41DE-ADF3-B5CA9A95D699}" srcOrd="1" destOrd="0" presId="urn:microsoft.com/office/officeart/2016/7/layout/RepeatingBendingProcessNew"/>
    <dgm:cxn modelId="{C794C2FD-AFEE-45E7-A2CE-B69456C115AA}" type="presOf" srcId="{469D72D6-6847-4063-9EC9-E65D9F85DF13}" destId="{0076D9F4-31D2-44E0-B831-780D0FB28E4B}" srcOrd="0" destOrd="0" presId="urn:microsoft.com/office/officeart/2016/7/layout/RepeatingBendingProcessNew"/>
    <dgm:cxn modelId="{A8E718FE-4D64-4266-9E49-EA1317B77740}" srcId="{469D72D6-6847-4063-9EC9-E65D9F85DF13}" destId="{15BAF373-5731-4F9F-88D6-056B6803A6EF}" srcOrd="11" destOrd="0" parTransId="{CF6E81E8-481D-45B8-A3A9-69110F5B4A48}" sibTransId="{111991BB-A628-45BE-8543-38EDFBC92355}"/>
    <dgm:cxn modelId="{AA937EFE-9D18-4B3A-83FA-2C296A2A4FFB}" type="presOf" srcId="{C0BB7EA2-A660-452B-9158-5806EA8BF328}" destId="{D2FD4268-169C-426A-82F1-251EB8725BFD}" srcOrd="1" destOrd="0" presId="urn:microsoft.com/office/officeart/2016/7/layout/RepeatingBendingProcessNew"/>
    <dgm:cxn modelId="{A8B1851A-4E6C-42C5-BA79-7E6D22A91655}" type="presParOf" srcId="{0076D9F4-31D2-44E0-B831-780D0FB28E4B}" destId="{106F472A-67A8-46DA-BEA2-233F94CBA07C}" srcOrd="0" destOrd="0" presId="urn:microsoft.com/office/officeart/2016/7/layout/RepeatingBendingProcessNew"/>
    <dgm:cxn modelId="{779F367F-CB2A-49DB-A52B-5BB0E9E4578E}" type="presParOf" srcId="{0076D9F4-31D2-44E0-B831-780D0FB28E4B}" destId="{6A90CBA8-C460-4374-AC25-102F0B9EACE7}" srcOrd="1" destOrd="0" presId="urn:microsoft.com/office/officeart/2016/7/layout/RepeatingBendingProcessNew"/>
    <dgm:cxn modelId="{7C8D8569-0D85-4E28-9CA8-9F910A4CD661}" type="presParOf" srcId="{6A90CBA8-C460-4374-AC25-102F0B9EACE7}" destId="{0FC50F2B-5CFF-416E-BA73-2984D14A46A7}" srcOrd="0" destOrd="0" presId="urn:microsoft.com/office/officeart/2016/7/layout/RepeatingBendingProcessNew"/>
    <dgm:cxn modelId="{DCFA2052-4AC0-4157-8FC7-4452DC86BC96}" type="presParOf" srcId="{0076D9F4-31D2-44E0-B831-780D0FB28E4B}" destId="{19BA64A8-39DA-4838-B11F-6311BE7A0975}" srcOrd="2" destOrd="0" presId="urn:microsoft.com/office/officeart/2016/7/layout/RepeatingBendingProcessNew"/>
    <dgm:cxn modelId="{ADF88F7D-5ECA-495F-92F7-629E50CC8A55}" type="presParOf" srcId="{0076D9F4-31D2-44E0-B831-780D0FB28E4B}" destId="{8DA8E175-C48F-4AAD-BBE6-EFD678D637CF}" srcOrd="3" destOrd="0" presId="urn:microsoft.com/office/officeart/2016/7/layout/RepeatingBendingProcessNew"/>
    <dgm:cxn modelId="{1853C9C9-6E8C-4D1B-AAFE-F84CE172B0D2}" type="presParOf" srcId="{8DA8E175-C48F-4AAD-BBE6-EFD678D637CF}" destId="{433D5CDF-183D-4C8D-8A7E-FD31C2048F5A}" srcOrd="0" destOrd="0" presId="urn:microsoft.com/office/officeart/2016/7/layout/RepeatingBendingProcessNew"/>
    <dgm:cxn modelId="{AB992A90-4F7D-4B19-9E07-67414D929417}" type="presParOf" srcId="{0076D9F4-31D2-44E0-B831-780D0FB28E4B}" destId="{7A9A2B2D-04B3-4F71-94E7-BEB77BF2462A}" srcOrd="4" destOrd="0" presId="urn:microsoft.com/office/officeart/2016/7/layout/RepeatingBendingProcessNew"/>
    <dgm:cxn modelId="{C976CBBD-B2EE-4E58-94F9-41CABB4C3704}" type="presParOf" srcId="{0076D9F4-31D2-44E0-B831-780D0FB28E4B}" destId="{16A10505-9AFC-4A2E-8D6B-95030B8E1A69}" srcOrd="5" destOrd="0" presId="urn:microsoft.com/office/officeart/2016/7/layout/RepeatingBendingProcessNew"/>
    <dgm:cxn modelId="{6A48BCA4-E709-4C90-9732-B7C759DDB240}" type="presParOf" srcId="{16A10505-9AFC-4A2E-8D6B-95030B8E1A69}" destId="{A8820051-0170-43FA-9B93-C7C219296888}" srcOrd="0" destOrd="0" presId="urn:microsoft.com/office/officeart/2016/7/layout/RepeatingBendingProcessNew"/>
    <dgm:cxn modelId="{C401B1D1-5062-42B7-AEFE-9F3A932A9A74}" type="presParOf" srcId="{0076D9F4-31D2-44E0-B831-780D0FB28E4B}" destId="{1E645C8E-4CD9-400F-8791-D30D85879C2E}" srcOrd="6" destOrd="0" presId="urn:microsoft.com/office/officeart/2016/7/layout/RepeatingBendingProcessNew"/>
    <dgm:cxn modelId="{957B5069-1897-4778-A7F3-14CC7400263A}" type="presParOf" srcId="{0076D9F4-31D2-44E0-B831-780D0FB28E4B}" destId="{14377D96-08A9-403E-8BAC-7FC488BA1F91}" srcOrd="7" destOrd="0" presId="urn:microsoft.com/office/officeart/2016/7/layout/RepeatingBendingProcessNew"/>
    <dgm:cxn modelId="{3B2A5D0E-762B-4F88-BCCB-606F0837D251}" type="presParOf" srcId="{14377D96-08A9-403E-8BAC-7FC488BA1F91}" destId="{05C3802E-6D81-41DE-ADF3-B5CA9A95D699}" srcOrd="0" destOrd="0" presId="urn:microsoft.com/office/officeart/2016/7/layout/RepeatingBendingProcessNew"/>
    <dgm:cxn modelId="{C998AC3A-C741-4346-8A4A-D6C34AA97FA0}" type="presParOf" srcId="{0076D9F4-31D2-44E0-B831-780D0FB28E4B}" destId="{333D3D19-1240-45F3-868E-8F9163E32509}" srcOrd="8" destOrd="0" presId="urn:microsoft.com/office/officeart/2016/7/layout/RepeatingBendingProcessNew"/>
    <dgm:cxn modelId="{D67B1E2B-4D9B-463E-8457-5C52B122A6F1}" type="presParOf" srcId="{0076D9F4-31D2-44E0-B831-780D0FB28E4B}" destId="{ADB5E8B3-3AD8-4E11-A0A8-74C020EC7655}" srcOrd="9" destOrd="0" presId="urn:microsoft.com/office/officeart/2016/7/layout/RepeatingBendingProcessNew"/>
    <dgm:cxn modelId="{EAD4E71E-6795-498F-829B-E3681CB5F0D7}" type="presParOf" srcId="{ADB5E8B3-3AD8-4E11-A0A8-74C020EC7655}" destId="{29120C3C-223D-4686-9EFB-80D5ADB8EE3D}" srcOrd="0" destOrd="0" presId="urn:microsoft.com/office/officeart/2016/7/layout/RepeatingBendingProcessNew"/>
    <dgm:cxn modelId="{EA115844-7E78-4810-BDAA-7EF29AE6E376}" type="presParOf" srcId="{0076D9F4-31D2-44E0-B831-780D0FB28E4B}" destId="{095FCC1B-CBEA-466B-8A71-BB515D3A69F9}" srcOrd="10" destOrd="0" presId="urn:microsoft.com/office/officeart/2016/7/layout/RepeatingBendingProcessNew"/>
    <dgm:cxn modelId="{DDE938DD-CFDB-4812-BA24-908ECBA016A6}" type="presParOf" srcId="{0076D9F4-31D2-44E0-B831-780D0FB28E4B}" destId="{05B5062E-F214-4715-AE1A-6CD2BB3CD380}" srcOrd="11" destOrd="0" presId="urn:microsoft.com/office/officeart/2016/7/layout/RepeatingBendingProcessNew"/>
    <dgm:cxn modelId="{32223EA1-2E80-45DE-AEA2-626D543EB786}" type="presParOf" srcId="{05B5062E-F214-4715-AE1A-6CD2BB3CD380}" destId="{D2FD4268-169C-426A-82F1-251EB8725BFD}" srcOrd="0" destOrd="0" presId="urn:microsoft.com/office/officeart/2016/7/layout/RepeatingBendingProcessNew"/>
    <dgm:cxn modelId="{64416B52-ABF1-4690-8A65-FB3AEBE343C8}" type="presParOf" srcId="{0076D9F4-31D2-44E0-B831-780D0FB28E4B}" destId="{30F8632D-42D3-465B-AA4B-D38328269E12}" srcOrd="12" destOrd="0" presId="urn:microsoft.com/office/officeart/2016/7/layout/RepeatingBendingProcessNew"/>
    <dgm:cxn modelId="{271D8998-7759-49DB-AEC5-A216B291B66A}" type="presParOf" srcId="{0076D9F4-31D2-44E0-B831-780D0FB28E4B}" destId="{32D6CF04-48E0-44E6-8D3A-5EE9A3C18EA3}" srcOrd="13" destOrd="0" presId="urn:microsoft.com/office/officeart/2016/7/layout/RepeatingBendingProcessNew"/>
    <dgm:cxn modelId="{6C62EFFE-6F22-46AA-BBB6-935526A7EC43}" type="presParOf" srcId="{32D6CF04-48E0-44E6-8D3A-5EE9A3C18EA3}" destId="{EBFFCC90-7B16-45FD-8399-C92E4FD86D67}" srcOrd="0" destOrd="0" presId="urn:microsoft.com/office/officeart/2016/7/layout/RepeatingBendingProcessNew"/>
    <dgm:cxn modelId="{80E5016C-486F-4027-9974-8C25E49EB79D}" type="presParOf" srcId="{0076D9F4-31D2-44E0-B831-780D0FB28E4B}" destId="{5B3321FB-071E-4481-8709-756E07EDE902}" srcOrd="14" destOrd="0" presId="urn:microsoft.com/office/officeart/2016/7/layout/RepeatingBendingProcessNew"/>
    <dgm:cxn modelId="{B7EF4BB2-8EC3-4814-B886-DE7D7CCEAB0A}" type="presParOf" srcId="{0076D9F4-31D2-44E0-B831-780D0FB28E4B}" destId="{B35BB967-1A3A-4A13-BF2A-D5EA94D07AFC}" srcOrd="15" destOrd="0" presId="urn:microsoft.com/office/officeart/2016/7/layout/RepeatingBendingProcessNew"/>
    <dgm:cxn modelId="{4EAD6FBF-AB0E-48EF-8ADD-87C1DADF8CE6}" type="presParOf" srcId="{B35BB967-1A3A-4A13-BF2A-D5EA94D07AFC}" destId="{387477FE-CB68-460E-83A3-051BBA4038C3}" srcOrd="0" destOrd="0" presId="urn:microsoft.com/office/officeart/2016/7/layout/RepeatingBendingProcessNew"/>
    <dgm:cxn modelId="{AB4F6C8D-AC11-420C-84E7-7AD769DA9106}" type="presParOf" srcId="{0076D9F4-31D2-44E0-B831-780D0FB28E4B}" destId="{F59BED06-F101-4317-8AB3-BEEA9C8D023E}" srcOrd="16" destOrd="0" presId="urn:microsoft.com/office/officeart/2016/7/layout/RepeatingBendingProcessNew"/>
    <dgm:cxn modelId="{55B2944A-6E10-4FF3-872D-39EC869918FC}" type="presParOf" srcId="{0076D9F4-31D2-44E0-B831-780D0FB28E4B}" destId="{D118F986-F62E-4988-AD27-D99CA2685A51}" srcOrd="17" destOrd="0" presId="urn:microsoft.com/office/officeart/2016/7/layout/RepeatingBendingProcessNew"/>
    <dgm:cxn modelId="{96076E7C-2609-4561-AE84-7320A0AB60C8}" type="presParOf" srcId="{D118F986-F62E-4988-AD27-D99CA2685A51}" destId="{F2CF69E0-976A-4050-A238-607D072C443A}" srcOrd="0" destOrd="0" presId="urn:microsoft.com/office/officeart/2016/7/layout/RepeatingBendingProcessNew"/>
    <dgm:cxn modelId="{D6AF64F1-D5CB-4B88-AF21-877A6701A943}" type="presParOf" srcId="{0076D9F4-31D2-44E0-B831-780D0FB28E4B}" destId="{430425ED-3E16-4E3C-8F8F-B7C9FDD797DD}" srcOrd="18" destOrd="0" presId="urn:microsoft.com/office/officeart/2016/7/layout/RepeatingBendingProcessNew"/>
    <dgm:cxn modelId="{41225A4D-6A9D-4159-A4EB-752B93F911F1}" type="presParOf" srcId="{0076D9F4-31D2-44E0-B831-780D0FB28E4B}" destId="{57A97616-6BF6-48C1-853C-C7AD9A185669}" srcOrd="19" destOrd="0" presId="urn:microsoft.com/office/officeart/2016/7/layout/RepeatingBendingProcessNew"/>
    <dgm:cxn modelId="{8CF82A3E-0259-48B7-A68A-534AEAF205A2}" type="presParOf" srcId="{57A97616-6BF6-48C1-853C-C7AD9A185669}" destId="{C3AB9897-CBBA-4DE4-AA17-E06B31490A95}" srcOrd="0" destOrd="0" presId="urn:microsoft.com/office/officeart/2016/7/layout/RepeatingBendingProcessNew"/>
    <dgm:cxn modelId="{76DAF7DC-6749-4158-848B-3BCA14857665}" type="presParOf" srcId="{0076D9F4-31D2-44E0-B831-780D0FB28E4B}" destId="{8860A5C7-7B1C-4E12-B47F-9ECDD67C391D}" srcOrd="20" destOrd="0" presId="urn:microsoft.com/office/officeart/2016/7/layout/RepeatingBendingProcessNew"/>
    <dgm:cxn modelId="{40C81C6A-1C0C-4824-83E6-6A9E426EE3DB}" type="presParOf" srcId="{0076D9F4-31D2-44E0-B831-780D0FB28E4B}" destId="{49704CFA-CA43-4BF2-B9CA-9514896BDD42}" srcOrd="21" destOrd="0" presId="urn:microsoft.com/office/officeart/2016/7/layout/RepeatingBendingProcessNew"/>
    <dgm:cxn modelId="{460F0346-F8D1-431A-AEDD-487CB41441B4}" type="presParOf" srcId="{49704CFA-CA43-4BF2-B9CA-9514896BDD42}" destId="{A8DDFD68-B3F4-4A90-A99F-5A21950760DB}" srcOrd="0" destOrd="0" presId="urn:microsoft.com/office/officeart/2016/7/layout/RepeatingBendingProcessNew"/>
    <dgm:cxn modelId="{BA0815DC-95B9-4E26-A913-CDDE87129034}" type="presParOf" srcId="{0076D9F4-31D2-44E0-B831-780D0FB28E4B}" destId="{927EDC35-79AE-4DC8-9247-8CCA8205FE2B}" srcOrd="22" destOrd="0" presId="urn:microsoft.com/office/officeart/2016/7/layout/RepeatingBendingProcessNew"/>
    <dgm:cxn modelId="{27D3FC37-72BE-45E8-9296-CB520AF0DCA3}" type="presParOf" srcId="{0076D9F4-31D2-44E0-B831-780D0FB28E4B}" destId="{38C0CA9F-0FB5-4AFE-B21B-2BA77C05FF5D}" srcOrd="23" destOrd="0" presId="urn:microsoft.com/office/officeart/2016/7/layout/RepeatingBendingProcessNew"/>
    <dgm:cxn modelId="{7263D917-8032-4806-8EAA-F2BC8373EC19}" type="presParOf" srcId="{38C0CA9F-0FB5-4AFE-B21B-2BA77C05FF5D}" destId="{5429F7EB-4E95-4641-9AB5-169BC3F8E751}" srcOrd="0" destOrd="0" presId="urn:microsoft.com/office/officeart/2016/7/layout/RepeatingBendingProcessNew"/>
    <dgm:cxn modelId="{2BDF05AF-9DC8-4AF7-B8F0-2F6E9B5E1D3B}" type="presParOf" srcId="{0076D9F4-31D2-44E0-B831-780D0FB28E4B}" destId="{EFA9590C-C8B4-4B5C-9D35-B3634681E6B1}" srcOrd="24" destOrd="0" presId="urn:microsoft.com/office/officeart/2016/7/layout/RepeatingBendingProcessNew"/>
    <dgm:cxn modelId="{8F777F45-8193-4023-A8CC-B75AFDF6BCB2}" type="presParOf" srcId="{0076D9F4-31D2-44E0-B831-780D0FB28E4B}" destId="{8D12642B-6531-40F9-9AF2-2D73ED6F8193}" srcOrd="25" destOrd="0" presId="urn:microsoft.com/office/officeart/2016/7/layout/RepeatingBendingProcessNew"/>
    <dgm:cxn modelId="{350841F6-83AC-485E-9EB0-FB0DDEAE110D}" type="presParOf" srcId="{8D12642B-6531-40F9-9AF2-2D73ED6F8193}" destId="{49124438-96D0-446A-9ADA-070B901B3AF4}" srcOrd="0" destOrd="0" presId="urn:microsoft.com/office/officeart/2016/7/layout/RepeatingBendingProcessNew"/>
    <dgm:cxn modelId="{7B3B020F-08F5-4E8C-83B0-DF50201B11FE}" type="presParOf" srcId="{0076D9F4-31D2-44E0-B831-780D0FB28E4B}" destId="{0F23E978-4CF8-4BC3-A5C2-B85FBB1D08B7}" srcOrd="26" destOrd="0" presId="urn:microsoft.com/office/officeart/2016/7/layout/RepeatingBendingProcessNew"/>
    <dgm:cxn modelId="{522151D0-8F07-4934-B2B3-1910FDCFD56E}" type="presParOf" srcId="{0076D9F4-31D2-44E0-B831-780D0FB28E4B}" destId="{9990F962-8E22-4AA5-AD63-4B23305785AC}" srcOrd="27" destOrd="0" presId="urn:microsoft.com/office/officeart/2016/7/layout/RepeatingBendingProcessNew"/>
    <dgm:cxn modelId="{DBAFB43A-0E08-4BA1-9E12-4FFC2B2BA569}" type="presParOf" srcId="{9990F962-8E22-4AA5-AD63-4B23305785AC}" destId="{13988497-DD87-4D55-A474-F54E3B9D46F4}" srcOrd="0" destOrd="0" presId="urn:microsoft.com/office/officeart/2016/7/layout/RepeatingBendingProcessNew"/>
    <dgm:cxn modelId="{E33D0EC0-B2BB-4092-8378-045EBBBBC19A}" type="presParOf" srcId="{0076D9F4-31D2-44E0-B831-780D0FB28E4B}" destId="{38670EA2-875D-457B-8CE0-AF3C1F4FCA43}" srcOrd="28" destOrd="0" presId="urn:microsoft.com/office/officeart/2016/7/layout/RepeatingBendingProcessNew"/>
    <dgm:cxn modelId="{845A033E-A984-4DF0-881B-EC8F14262CF5}" type="presParOf" srcId="{0076D9F4-31D2-44E0-B831-780D0FB28E4B}" destId="{D6DF042D-A826-49A3-AE23-9AC288AE2F62}" srcOrd="29" destOrd="0" presId="urn:microsoft.com/office/officeart/2016/7/layout/RepeatingBendingProcessNew"/>
    <dgm:cxn modelId="{AEAF4AF0-D867-4F61-A1B6-1875BEE09A3A}" type="presParOf" srcId="{D6DF042D-A826-49A3-AE23-9AC288AE2F62}" destId="{25504995-9F2E-41BC-99BD-4C5E8A4CCA3A}" srcOrd="0" destOrd="0" presId="urn:microsoft.com/office/officeart/2016/7/layout/RepeatingBendingProcessNew"/>
    <dgm:cxn modelId="{37144700-225A-40B1-A4A6-4BBCF7B30707}" type="presParOf" srcId="{0076D9F4-31D2-44E0-B831-780D0FB28E4B}" destId="{0C8D6229-7430-47E4-BE03-F9C4C7DA7E7E}" srcOrd="30" destOrd="0" presId="urn:microsoft.com/office/officeart/2016/7/layout/RepeatingBendingProcessNew"/>
    <dgm:cxn modelId="{096455A9-2319-4549-B932-F43FF0317C08}" type="presParOf" srcId="{0076D9F4-31D2-44E0-B831-780D0FB28E4B}" destId="{14489DF9-7955-4081-A1EF-536CD013E522}" srcOrd="31" destOrd="0" presId="urn:microsoft.com/office/officeart/2016/7/layout/RepeatingBendingProcessNew"/>
    <dgm:cxn modelId="{AE48FB5D-BDF5-4C8D-AC73-610598CF94D6}" type="presParOf" srcId="{14489DF9-7955-4081-A1EF-536CD013E522}" destId="{B6F46FB2-AD24-432B-8ECE-6E03B7AE52F5}" srcOrd="0" destOrd="0" presId="urn:microsoft.com/office/officeart/2016/7/layout/RepeatingBendingProcessNew"/>
    <dgm:cxn modelId="{EA9A6077-6C42-4E3A-8930-D3E844F41A20}" type="presParOf" srcId="{0076D9F4-31D2-44E0-B831-780D0FB28E4B}" destId="{0DA35BFA-6EF4-4440-97A2-E7451DFCE98C}" srcOrd="32" destOrd="0" presId="urn:microsoft.com/office/officeart/2016/7/layout/RepeatingBendingProcessNew"/>
    <dgm:cxn modelId="{D11BE45B-5C68-4EC6-8594-6454D8908732}" type="presParOf" srcId="{0076D9F4-31D2-44E0-B831-780D0FB28E4B}" destId="{21CB6381-6A5B-4A4F-82C4-CAFB3E5F10A4}" srcOrd="33" destOrd="0" presId="urn:microsoft.com/office/officeart/2016/7/layout/RepeatingBendingProcessNew"/>
    <dgm:cxn modelId="{8CBCFBDA-4E8B-45C8-9A1F-D91535B7EC0F}" type="presParOf" srcId="{21CB6381-6A5B-4A4F-82C4-CAFB3E5F10A4}" destId="{85D19102-8403-4D98-A9F4-3C7DBAFF846B}" srcOrd="0" destOrd="0" presId="urn:microsoft.com/office/officeart/2016/7/layout/RepeatingBendingProcessNew"/>
    <dgm:cxn modelId="{ABAC8FF4-FF6B-4721-BA90-45B77F55BE4F}" type="presParOf" srcId="{0076D9F4-31D2-44E0-B831-780D0FB28E4B}" destId="{78368939-E767-464E-B568-63240E0DC44C}" srcOrd="3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CE83D-5763-475A-A2B8-F9BA1C9F7CF8}">
      <dsp:nvSpPr>
        <dsp:cNvPr id="0" name=""/>
        <dsp:cNvSpPr/>
      </dsp:nvSpPr>
      <dsp:spPr>
        <a:xfrm>
          <a:off x="0" y="15669"/>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Centralized Control and Data Storage</a:t>
          </a:r>
          <a:r>
            <a:rPr lang="en-US" sz="1600" b="0" i="0" kern="1200"/>
            <a:t>:</a:t>
          </a:r>
          <a:endParaRPr lang="en-US" sz="1600" kern="1200"/>
        </a:p>
      </dsp:txBody>
      <dsp:txXfrm>
        <a:off x="18734" y="34403"/>
        <a:ext cx="10478132" cy="346292"/>
      </dsp:txXfrm>
    </dsp:sp>
    <dsp:sp modelId="{1F64EB39-6879-42FA-96E4-75E2424DF8DF}">
      <dsp:nvSpPr>
        <dsp:cNvPr id="0" name=""/>
        <dsp:cNvSpPr/>
      </dsp:nvSpPr>
      <dsp:spPr>
        <a:xfrm>
          <a:off x="0" y="399429"/>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1" i="0" kern="1200"/>
            <a:t>Issue</a:t>
          </a:r>
          <a:r>
            <a:rPr lang="en-US" sz="1200" b="0" i="0" kern="1200"/>
            <a:t>: Centralized platforms often suffer from single points of failure, making them vulnerable to outages and cyber attacks. This centralized approach also raises concerns about data privacy and control, as user data is stored in centralized servers.</a:t>
          </a:r>
        </a:p>
        <a:p>
          <a:pPr marL="114300" lvl="1" indent="-114300" algn="l" defTabSz="533400">
            <a:lnSpc>
              <a:spcPct val="90000"/>
            </a:lnSpc>
            <a:spcBef>
              <a:spcPct val="0"/>
            </a:spcBef>
            <a:spcAft>
              <a:spcPct val="20000"/>
            </a:spcAft>
            <a:buFont typeface="+mj-lt"/>
            <a:buAutoNum type="arabicPeriod"/>
          </a:pPr>
          <a:r>
            <a:rPr lang="en-US" sz="1200" b="1" i="0" kern="1200"/>
            <a:t>Impact</a:t>
          </a:r>
          <a:r>
            <a:rPr lang="en-US" sz="1200" b="0" i="0" kern="1200"/>
            <a:t>: Increased risk of data breaches, loss of privacy, and limited user control over personal data.</a:t>
          </a:r>
        </a:p>
      </dsp:txBody>
      <dsp:txXfrm>
        <a:off x="0" y="399429"/>
        <a:ext cx="10515600" cy="596160"/>
      </dsp:txXfrm>
    </dsp:sp>
    <dsp:sp modelId="{C94967CC-EC44-49E7-85CA-1A07C6949DDD}">
      <dsp:nvSpPr>
        <dsp:cNvPr id="0" name=""/>
        <dsp:cNvSpPr/>
      </dsp:nvSpPr>
      <dsp:spPr>
        <a:xfrm>
          <a:off x="0" y="995589"/>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US" sz="1600" b="1" i="0" kern="1200"/>
            <a:t>Limited Customization and Flexibility</a:t>
          </a:r>
          <a:r>
            <a:rPr lang="en-US" sz="1600" b="0" i="0" kern="1200"/>
            <a:t>:</a:t>
          </a:r>
        </a:p>
      </dsp:txBody>
      <dsp:txXfrm>
        <a:off x="18734" y="1014323"/>
        <a:ext cx="10478132" cy="346292"/>
      </dsp:txXfrm>
    </dsp:sp>
    <dsp:sp modelId="{A6C57192-E3C8-47E6-9012-0F3EE105F758}">
      <dsp:nvSpPr>
        <dsp:cNvPr id="0" name=""/>
        <dsp:cNvSpPr/>
      </dsp:nvSpPr>
      <dsp:spPr>
        <a:xfrm>
          <a:off x="0" y="1379349"/>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1" i="0" kern="1200"/>
            <a:t>Issue</a:t>
          </a:r>
          <a:r>
            <a:rPr lang="en-US" sz="1200" b="0" i="0" kern="1200"/>
            <a:t>: Traditional platforms often offer limited customization options, making it challenging for users to tailor services to their specific needs. This one-size-fits-all approach can be inefficient and restrictive for diverse user requirements.</a:t>
          </a:r>
        </a:p>
        <a:p>
          <a:pPr marL="114300" lvl="1" indent="-114300" algn="l" defTabSz="533400">
            <a:lnSpc>
              <a:spcPct val="90000"/>
            </a:lnSpc>
            <a:spcBef>
              <a:spcPct val="0"/>
            </a:spcBef>
            <a:spcAft>
              <a:spcPct val="20000"/>
            </a:spcAft>
            <a:buFont typeface="+mj-lt"/>
            <a:buAutoNum type="arabicPeriod"/>
          </a:pPr>
          <a:r>
            <a:rPr lang="en-US" sz="1200" b="1" i="0" kern="1200"/>
            <a:t>Impact</a:t>
          </a:r>
          <a:r>
            <a:rPr lang="en-US" sz="1200" b="0" i="0" kern="1200"/>
            <a:t>: Reduced user satisfaction and inability to fully address specific business or personal needs.</a:t>
          </a:r>
        </a:p>
      </dsp:txBody>
      <dsp:txXfrm>
        <a:off x="0" y="1379349"/>
        <a:ext cx="10515600" cy="596160"/>
      </dsp:txXfrm>
    </dsp:sp>
    <dsp:sp modelId="{C03D91F3-110E-478A-88C0-B3E6D4093B72}">
      <dsp:nvSpPr>
        <dsp:cNvPr id="0" name=""/>
        <dsp:cNvSpPr/>
      </dsp:nvSpPr>
      <dsp:spPr>
        <a:xfrm>
          <a:off x="0" y="1975509"/>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US" sz="1600" b="1" i="0" kern="1200"/>
            <a:t>Inefficient Resource Allocation</a:t>
          </a:r>
          <a:r>
            <a:rPr lang="en-US" sz="1600" b="0" i="0" kern="1200"/>
            <a:t>:</a:t>
          </a:r>
        </a:p>
      </dsp:txBody>
      <dsp:txXfrm>
        <a:off x="18734" y="1994243"/>
        <a:ext cx="10478132" cy="346292"/>
      </dsp:txXfrm>
    </dsp:sp>
    <dsp:sp modelId="{F485D1E6-1275-4530-9052-DF1594525358}">
      <dsp:nvSpPr>
        <dsp:cNvPr id="0" name=""/>
        <dsp:cNvSpPr/>
      </dsp:nvSpPr>
      <dsp:spPr>
        <a:xfrm>
          <a:off x="0" y="2359269"/>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1" i="0" kern="1200"/>
            <a:t>Issue</a:t>
          </a:r>
          <a:r>
            <a:rPr lang="en-US" sz="1200" b="0" i="0" kern="1200"/>
            <a:t>: Centralized systems may not efficiently utilize resources, leading to wasted computational power and storage.</a:t>
          </a:r>
        </a:p>
        <a:p>
          <a:pPr marL="114300" lvl="1" indent="-114300" algn="l" defTabSz="533400">
            <a:lnSpc>
              <a:spcPct val="90000"/>
            </a:lnSpc>
            <a:spcBef>
              <a:spcPct val="0"/>
            </a:spcBef>
            <a:spcAft>
              <a:spcPct val="20000"/>
            </a:spcAft>
            <a:buFont typeface="+mj-lt"/>
            <a:buAutoNum type="arabicPeriod"/>
          </a:pPr>
          <a:r>
            <a:rPr lang="en-US" sz="1200" b="1" i="0" kern="1200"/>
            <a:t>Impact</a:t>
          </a:r>
          <a:r>
            <a:rPr lang="en-US" sz="1200" b="0" i="0" kern="1200"/>
            <a:t>: Higher operational costs and environmental impact due to inefficient resource usage.</a:t>
          </a:r>
        </a:p>
      </dsp:txBody>
      <dsp:txXfrm>
        <a:off x="0" y="2359269"/>
        <a:ext cx="10515600" cy="414000"/>
      </dsp:txXfrm>
    </dsp:sp>
    <dsp:sp modelId="{40792CB5-F7C7-41B6-96DA-0282C0B1C580}">
      <dsp:nvSpPr>
        <dsp:cNvPr id="0" name=""/>
        <dsp:cNvSpPr/>
      </dsp:nvSpPr>
      <dsp:spPr>
        <a:xfrm>
          <a:off x="0" y="2773269"/>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US" sz="1600" b="1" i="0" kern="1200"/>
            <a:t>Scalability Constraints</a:t>
          </a:r>
          <a:r>
            <a:rPr lang="en-US" sz="1600" b="0" i="0" kern="1200"/>
            <a:t>:</a:t>
          </a:r>
        </a:p>
      </dsp:txBody>
      <dsp:txXfrm>
        <a:off x="18734" y="2792003"/>
        <a:ext cx="10478132" cy="346292"/>
      </dsp:txXfrm>
    </dsp:sp>
    <dsp:sp modelId="{D7C21D19-E2F5-4846-ABDC-8D6B4E0C1CC7}">
      <dsp:nvSpPr>
        <dsp:cNvPr id="0" name=""/>
        <dsp:cNvSpPr/>
      </dsp:nvSpPr>
      <dsp:spPr>
        <a:xfrm>
          <a:off x="0" y="3157029"/>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1" i="0" kern="1200"/>
            <a:t>Issue</a:t>
          </a:r>
          <a:r>
            <a:rPr lang="en-US" sz="1200" b="0" i="0" kern="1200"/>
            <a:t>: Scaling up services in a centralized infrastructure can be costly and complex, often requiring significant investments in hardware and bandwidth.</a:t>
          </a:r>
        </a:p>
        <a:p>
          <a:pPr marL="114300" lvl="1" indent="-114300" algn="l" defTabSz="533400">
            <a:lnSpc>
              <a:spcPct val="90000"/>
            </a:lnSpc>
            <a:spcBef>
              <a:spcPct val="0"/>
            </a:spcBef>
            <a:spcAft>
              <a:spcPct val="20000"/>
            </a:spcAft>
            <a:buFont typeface="+mj-lt"/>
            <a:buAutoNum type="arabicPeriod"/>
          </a:pPr>
          <a:r>
            <a:rPr lang="en-US" sz="1200" b="1" i="0" kern="1200"/>
            <a:t>Impact</a:t>
          </a:r>
          <a:r>
            <a:rPr lang="en-US" sz="1200" b="0" i="0" kern="1200"/>
            <a:t>: Slower response times during peak loads and potential service disruptions.</a:t>
          </a:r>
        </a:p>
      </dsp:txBody>
      <dsp:txXfrm>
        <a:off x="0" y="3157029"/>
        <a:ext cx="10515600" cy="414000"/>
      </dsp:txXfrm>
    </dsp:sp>
    <dsp:sp modelId="{6DC05D42-36A5-4933-B59F-00BD3BF02943}">
      <dsp:nvSpPr>
        <dsp:cNvPr id="0" name=""/>
        <dsp:cNvSpPr/>
      </dsp:nvSpPr>
      <dsp:spPr>
        <a:xfrm>
          <a:off x="0" y="3571029"/>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US" sz="1600" b="1" i="0" kern="1200"/>
            <a:t>Dependency on Single Service Providers</a:t>
          </a:r>
          <a:r>
            <a:rPr lang="en-US" sz="1600" b="0" i="0" kern="1200"/>
            <a:t>:</a:t>
          </a:r>
        </a:p>
      </dsp:txBody>
      <dsp:txXfrm>
        <a:off x="18734" y="3589763"/>
        <a:ext cx="10478132" cy="346292"/>
      </dsp:txXfrm>
    </dsp:sp>
    <dsp:sp modelId="{8C6FA3DE-008B-4FD0-8BEA-A8D65CB78A9C}">
      <dsp:nvSpPr>
        <dsp:cNvPr id="0" name=""/>
        <dsp:cNvSpPr/>
      </dsp:nvSpPr>
      <dsp:spPr>
        <a:xfrm>
          <a:off x="0" y="3954789"/>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1" i="0" kern="1200" dirty="0"/>
            <a:t>Issue</a:t>
          </a:r>
          <a:r>
            <a:rPr lang="en-US" sz="1200" b="0" i="0" kern="1200" dirty="0"/>
            <a:t>: Users are often locked into using services from a single provider, leading to a lack of competition and innovation. This dependency also creates risks if the provider experiences downtime or decides to change terms of service.</a:t>
          </a:r>
        </a:p>
      </dsp:txBody>
      <dsp:txXfrm>
        <a:off x="0" y="3954789"/>
        <a:ext cx="10515600" cy="38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85A8F-37D0-4841-AB68-B47C25866DBB}">
      <dsp:nvSpPr>
        <dsp:cNvPr id="0" name=""/>
        <dsp:cNvSpPr/>
      </dsp:nvSpPr>
      <dsp:spPr>
        <a:xfrm>
          <a:off x="0" y="0"/>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161DB-6C43-4EA7-9A3B-B4ED54D25F48}">
      <dsp:nvSpPr>
        <dsp:cNvPr id="0" name=""/>
        <dsp:cNvSpPr/>
      </dsp:nvSpPr>
      <dsp:spPr>
        <a:xfrm>
          <a:off x="0" y="0"/>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b="1"/>
          </a:pPr>
          <a:r>
            <a:rPr lang="en-US" sz="1700" b="0" i="0" kern="1200" dirty="0"/>
            <a:t>GevetiHub: A Decentralized Platform-as-a-Service</a:t>
          </a:r>
          <a:endParaRPr lang="en-US" sz="1700" kern="1200" dirty="0"/>
        </a:p>
      </dsp:txBody>
      <dsp:txXfrm>
        <a:off x="0" y="0"/>
        <a:ext cx="1380102" cy="1384035"/>
      </dsp:txXfrm>
    </dsp:sp>
    <dsp:sp modelId="{4433BAF6-1196-4123-9B1D-5E8C0C9028DC}">
      <dsp:nvSpPr>
        <dsp:cNvPr id="0" name=""/>
        <dsp:cNvSpPr/>
      </dsp:nvSpPr>
      <dsp:spPr>
        <a:xfrm>
          <a:off x="1483610" y="62849"/>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Description</a:t>
          </a:r>
          <a:r>
            <a:rPr lang="en-US" sz="700" b="0" i="0" kern="1200" dirty="0"/>
            <a:t>: GevetiHub is the central pillar of </a:t>
          </a:r>
          <a:r>
            <a:rPr lang="en-US" sz="700" b="0" i="0" kern="1200" dirty="0" err="1"/>
            <a:t>Geveti's</a:t>
          </a:r>
          <a:r>
            <a:rPr lang="en-US" sz="700" b="0" i="0" kern="1200" dirty="0"/>
            <a:t> suite of services, offering a blockchain-based, secure, and scalable platform for modern business needs.</a:t>
          </a:r>
        </a:p>
      </dsp:txBody>
      <dsp:txXfrm>
        <a:off x="1483610" y="62849"/>
        <a:ext cx="5416901" cy="1256985"/>
      </dsp:txXfrm>
    </dsp:sp>
    <dsp:sp modelId="{F5F25065-70D1-4E6B-B7C9-96634FB9AFB8}">
      <dsp:nvSpPr>
        <dsp:cNvPr id="0" name=""/>
        <dsp:cNvSpPr/>
      </dsp:nvSpPr>
      <dsp:spPr>
        <a:xfrm>
          <a:off x="1380102" y="1319834"/>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DB6A54-52A7-44AF-AC40-8E01A7292287}">
      <dsp:nvSpPr>
        <dsp:cNvPr id="0" name=""/>
        <dsp:cNvSpPr/>
      </dsp:nvSpPr>
      <dsp:spPr>
        <a:xfrm>
          <a:off x="0" y="138403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D01406-8D83-47B8-8DE7-14F72EB8C0E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b="1"/>
          </a:pPr>
          <a:r>
            <a:rPr lang="en-US" sz="1700" b="1" i="0" kern="1200"/>
            <a:t>Key Features</a:t>
          </a:r>
          <a:r>
            <a:rPr lang="en-US" sz="1700" b="0" i="0" kern="1200"/>
            <a:t>:</a:t>
          </a:r>
        </a:p>
      </dsp:txBody>
      <dsp:txXfrm>
        <a:off x="0" y="1384035"/>
        <a:ext cx="1380102" cy="1384035"/>
      </dsp:txXfrm>
    </dsp:sp>
    <dsp:sp modelId="{4E99B1AE-961E-42CF-9521-C72CB8F6E8E1}">
      <dsp:nvSpPr>
        <dsp:cNvPr id="0" name=""/>
        <dsp:cNvSpPr/>
      </dsp:nvSpPr>
      <dsp:spPr>
        <a:xfrm>
          <a:off x="1483610" y="1405660"/>
          <a:ext cx="5416901" cy="43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a:t>Scalable infrastructure built on blockchain technology.</a:t>
          </a:r>
        </a:p>
      </dsp:txBody>
      <dsp:txXfrm>
        <a:off x="1483610" y="1405660"/>
        <a:ext cx="5416901" cy="432511"/>
      </dsp:txXfrm>
    </dsp:sp>
    <dsp:sp modelId="{C2C71FEA-FB76-4278-9802-B2F2F8400353}">
      <dsp:nvSpPr>
        <dsp:cNvPr id="0" name=""/>
        <dsp:cNvSpPr/>
      </dsp:nvSpPr>
      <dsp:spPr>
        <a:xfrm>
          <a:off x="1380102" y="1838171"/>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7AB896-E77A-464C-A033-EC78E21C25E9}">
      <dsp:nvSpPr>
        <dsp:cNvPr id="0" name=""/>
        <dsp:cNvSpPr/>
      </dsp:nvSpPr>
      <dsp:spPr>
        <a:xfrm>
          <a:off x="1483610" y="1859797"/>
          <a:ext cx="5416901" cy="43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a:t>Intuitive user interface for streamlined management and navigation.</a:t>
          </a:r>
        </a:p>
      </dsp:txBody>
      <dsp:txXfrm>
        <a:off x="1483610" y="1859797"/>
        <a:ext cx="5416901" cy="432511"/>
      </dsp:txXfrm>
    </dsp:sp>
    <dsp:sp modelId="{FEB68EA1-03F1-420D-AA6A-19C930C96E69}">
      <dsp:nvSpPr>
        <dsp:cNvPr id="0" name=""/>
        <dsp:cNvSpPr/>
      </dsp:nvSpPr>
      <dsp:spPr>
        <a:xfrm>
          <a:off x="1380102" y="2292308"/>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E074E8-7B23-4359-81C1-8B887B105216}">
      <dsp:nvSpPr>
        <dsp:cNvPr id="0" name=""/>
        <dsp:cNvSpPr/>
      </dsp:nvSpPr>
      <dsp:spPr>
        <a:xfrm>
          <a:off x="1483610" y="2313933"/>
          <a:ext cx="5416901" cy="43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a:t>Extensive integration capabilities with existing systems and third-party services.</a:t>
          </a:r>
        </a:p>
      </dsp:txBody>
      <dsp:txXfrm>
        <a:off x="1483610" y="2313933"/>
        <a:ext cx="5416901" cy="432511"/>
      </dsp:txXfrm>
    </dsp:sp>
    <dsp:sp modelId="{A8F94C1C-6EC8-4502-91D8-8EEB0C8011AC}">
      <dsp:nvSpPr>
        <dsp:cNvPr id="0" name=""/>
        <dsp:cNvSpPr/>
      </dsp:nvSpPr>
      <dsp:spPr>
        <a:xfrm>
          <a:off x="1380102" y="2746444"/>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7A15C-2442-46E3-A4BF-DE8E9AF789AB}">
      <dsp:nvSpPr>
        <dsp:cNvPr id="0" name=""/>
        <dsp:cNvSpPr/>
      </dsp:nvSpPr>
      <dsp:spPr>
        <a:xfrm>
          <a:off x="0" y="2768070"/>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69A2B-2059-4C79-BBF6-EEC01C4B6CCC}">
      <dsp:nvSpPr>
        <dsp:cNvPr id="0" name=""/>
        <dsp:cNvSpPr/>
      </dsp:nvSpPr>
      <dsp:spPr>
        <a:xfrm>
          <a:off x="0" y="2768070"/>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b="1"/>
          </a:pPr>
          <a:r>
            <a:rPr lang="en-US" sz="1700" b="1" i="0" kern="1200" dirty="0"/>
            <a:t>Subscription Tiers</a:t>
          </a:r>
          <a:r>
            <a:rPr lang="en-US" sz="1700" b="0" i="0" kern="1200" dirty="0"/>
            <a:t>:</a:t>
          </a:r>
        </a:p>
      </dsp:txBody>
      <dsp:txXfrm>
        <a:off x="0" y="2768070"/>
        <a:ext cx="1380102" cy="1384035"/>
      </dsp:txXfrm>
    </dsp:sp>
    <dsp:sp modelId="{EB037216-5B47-4AE7-BC65-8AC511DA99F3}">
      <dsp:nvSpPr>
        <dsp:cNvPr id="0" name=""/>
        <dsp:cNvSpPr/>
      </dsp:nvSpPr>
      <dsp:spPr>
        <a:xfrm>
          <a:off x="1483610" y="2781113"/>
          <a:ext cx="5416901" cy="26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Starter</a:t>
          </a:r>
          <a:r>
            <a:rPr lang="en-US" sz="700" b="0" i="0" kern="1200" dirty="0"/>
            <a:t>: Ideal for individuals or small teams needing basic access.</a:t>
          </a:r>
        </a:p>
      </dsp:txBody>
      <dsp:txXfrm>
        <a:off x="1483610" y="2781113"/>
        <a:ext cx="5416901" cy="260858"/>
      </dsp:txXfrm>
    </dsp:sp>
    <dsp:sp modelId="{55F126D1-0475-44AB-923B-F2D1E7FEDF92}">
      <dsp:nvSpPr>
        <dsp:cNvPr id="0" name=""/>
        <dsp:cNvSpPr/>
      </dsp:nvSpPr>
      <dsp:spPr>
        <a:xfrm>
          <a:off x="1380102" y="3041971"/>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86583F-97C8-43AE-87CC-232DCE32D297}">
      <dsp:nvSpPr>
        <dsp:cNvPr id="0" name=""/>
        <dsp:cNvSpPr/>
      </dsp:nvSpPr>
      <dsp:spPr>
        <a:xfrm>
          <a:off x="1483610" y="3055014"/>
          <a:ext cx="5416901" cy="26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Professional</a:t>
          </a:r>
          <a:r>
            <a:rPr lang="en-US" sz="700" b="0" i="0" kern="1200" dirty="0"/>
            <a:t>: Equipped with advanced features to support growing businesses.</a:t>
          </a:r>
        </a:p>
      </dsp:txBody>
      <dsp:txXfrm>
        <a:off x="1483610" y="3055014"/>
        <a:ext cx="5416901" cy="260858"/>
      </dsp:txXfrm>
    </dsp:sp>
    <dsp:sp modelId="{5838847A-F774-49D0-87C3-6EB5600F2580}">
      <dsp:nvSpPr>
        <dsp:cNvPr id="0" name=""/>
        <dsp:cNvSpPr/>
      </dsp:nvSpPr>
      <dsp:spPr>
        <a:xfrm>
          <a:off x="1380102" y="3315872"/>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34B3B-0709-44E5-A682-1F37E8795C50}">
      <dsp:nvSpPr>
        <dsp:cNvPr id="0" name=""/>
        <dsp:cNvSpPr/>
      </dsp:nvSpPr>
      <dsp:spPr>
        <a:xfrm>
          <a:off x="1483610" y="3328915"/>
          <a:ext cx="5416901" cy="26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Premium</a:t>
          </a:r>
          <a:r>
            <a:rPr lang="en-US" sz="700" b="0" i="0" kern="1200" dirty="0"/>
            <a:t>: A comprehensive toolkit for established businesses.</a:t>
          </a:r>
        </a:p>
      </dsp:txBody>
      <dsp:txXfrm>
        <a:off x="1483610" y="3328915"/>
        <a:ext cx="5416901" cy="260858"/>
      </dsp:txXfrm>
    </dsp:sp>
    <dsp:sp modelId="{6A16D24C-6815-4EF7-9E1F-5F9B9DB837A5}">
      <dsp:nvSpPr>
        <dsp:cNvPr id="0" name=""/>
        <dsp:cNvSpPr/>
      </dsp:nvSpPr>
      <dsp:spPr>
        <a:xfrm>
          <a:off x="1380102" y="3589773"/>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91740-55D8-428E-A4F6-938969CF8C1F}">
      <dsp:nvSpPr>
        <dsp:cNvPr id="0" name=""/>
        <dsp:cNvSpPr/>
      </dsp:nvSpPr>
      <dsp:spPr>
        <a:xfrm>
          <a:off x="1483610" y="3602816"/>
          <a:ext cx="5416901" cy="26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Enterprise</a:t>
          </a:r>
          <a:r>
            <a:rPr lang="en-US" sz="700" b="0" i="0" kern="1200" dirty="0"/>
            <a:t>: A complete service range with premium support for large organizations.</a:t>
          </a:r>
        </a:p>
      </dsp:txBody>
      <dsp:txXfrm>
        <a:off x="1483610" y="3602816"/>
        <a:ext cx="5416901" cy="260858"/>
      </dsp:txXfrm>
    </dsp:sp>
    <dsp:sp modelId="{E7C323F2-647C-4B36-B667-8737897522D5}">
      <dsp:nvSpPr>
        <dsp:cNvPr id="0" name=""/>
        <dsp:cNvSpPr/>
      </dsp:nvSpPr>
      <dsp:spPr>
        <a:xfrm>
          <a:off x="1380102" y="3863674"/>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517D31-314B-4284-A13A-EE7872303579}">
      <dsp:nvSpPr>
        <dsp:cNvPr id="0" name=""/>
        <dsp:cNvSpPr/>
      </dsp:nvSpPr>
      <dsp:spPr>
        <a:xfrm>
          <a:off x="1483610" y="3876717"/>
          <a:ext cx="5416901" cy="26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1" i="0" kern="1200" dirty="0"/>
            <a:t>Unlimited/Unlimited+</a:t>
          </a:r>
          <a:r>
            <a:rPr lang="en-US" sz="700" b="0" i="0" kern="1200" dirty="0"/>
            <a:t>: Tailored solutions for very large-scale operations with specific requirements.</a:t>
          </a:r>
        </a:p>
      </dsp:txBody>
      <dsp:txXfrm>
        <a:off x="1483610" y="3876717"/>
        <a:ext cx="5416901" cy="260858"/>
      </dsp:txXfrm>
    </dsp:sp>
    <dsp:sp modelId="{237F2B8E-47FC-4582-85AD-0DD0D57FB649}">
      <dsp:nvSpPr>
        <dsp:cNvPr id="0" name=""/>
        <dsp:cNvSpPr/>
      </dsp:nvSpPr>
      <dsp:spPr>
        <a:xfrm>
          <a:off x="1380102" y="4137576"/>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8D40DA-F290-4BA6-82F8-6FF2622BB0F0}">
      <dsp:nvSpPr>
        <dsp:cNvPr id="0" name=""/>
        <dsp:cNvSpPr/>
      </dsp:nvSpPr>
      <dsp:spPr>
        <a:xfrm>
          <a:off x="0" y="415210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993F4-A68F-4BE7-A6E0-E857921F16A1}">
      <dsp:nvSpPr>
        <dsp:cNvPr id="0" name=""/>
        <dsp:cNvSpPr/>
      </dsp:nvSpPr>
      <dsp:spPr>
        <a:xfrm>
          <a:off x="0" y="415210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defRPr b="1"/>
          </a:pPr>
          <a:r>
            <a:rPr lang="en-US" sz="1700" b="1" i="0" kern="1200" dirty="0"/>
            <a:t>Products Included:</a:t>
          </a:r>
        </a:p>
      </dsp:txBody>
      <dsp:txXfrm>
        <a:off x="0" y="4152105"/>
        <a:ext cx="1380102" cy="1384035"/>
      </dsp:txXfrm>
    </dsp:sp>
    <dsp:sp modelId="{7F57C877-CF8E-47B2-87D0-4D8F63712F71}">
      <dsp:nvSpPr>
        <dsp:cNvPr id="0" name=""/>
        <dsp:cNvSpPr/>
      </dsp:nvSpPr>
      <dsp:spPr>
        <a:xfrm>
          <a:off x="1483610" y="4168375"/>
          <a:ext cx="5416901" cy="3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err="1"/>
            <a:t>GevetiAds</a:t>
          </a:r>
          <a:r>
            <a:rPr lang="en-US" sz="700" b="0" i="0" kern="1200" dirty="0"/>
            <a:t>: A decentralized advertising platform offering an alternative to traditional cookies.</a:t>
          </a:r>
        </a:p>
      </dsp:txBody>
      <dsp:txXfrm>
        <a:off x="1483610" y="4168375"/>
        <a:ext cx="5416901" cy="325396"/>
      </dsp:txXfrm>
    </dsp:sp>
    <dsp:sp modelId="{3E2166D1-5825-4091-AF3B-A7AB0BCA552D}">
      <dsp:nvSpPr>
        <dsp:cNvPr id="0" name=""/>
        <dsp:cNvSpPr/>
      </dsp:nvSpPr>
      <dsp:spPr>
        <a:xfrm>
          <a:off x="1380102" y="4493772"/>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D5278-5736-4119-B167-18A5C92CC5A3}">
      <dsp:nvSpPr>
        <dsp:cNvPr id="0" name=""/>
        <dsp:cNvSpPr/>
      </dsp:nvSpPr>
      <dsp:spPr>
        <a:xfrm>
          <a:off x="1483610" y="4510042"/>
          <a:ext cx="5416901" cy="3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err="1"/>
            <a:t>GevetiID</a:t>
          </a:r>
          <a:r>
            <a:rPr lang="en-US" sz="700" b="0" i="0" kern="1200" dirty="0"/>
            <a:t>: A self-sovereign identity verification system enhancing privacy and reducing </a:t>
          </a:r>
        </a:p>
      </dsp:txBody>
      <dsp:txXfrm>
        <a:off x="1483610" y="4510042"/>
        <a:ext cx="5416901" cy="325396"/>
      </dsp:txXfrm>
    </dsp:sp>
    <dsp:sp modelId="{3AAB2C33-D581-4D44-9679-FD262C52F379}">
      <dsp:nvSpPr>
        <dsp:cNvPr id="0" name=""/>
        <dsp:cNvSpPr/>
      </dsp:nvSpPr>
      <dsp:spPr>
        <a:xfrm>
          <a:off x="1380102" y="4835439"/>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58C9-3BD4-4A80-97FD-24B36628A7F8}">
      <dsp:nvSpPr>
        <dsp:cNvPr id="0" name=""/>
        <dsp:cNvSpPr/>
      </dsp:nvSpPr>
      <dsp:spPr>
        <a:xfrm>
          <a:off x="1483610" y="4851709"/>
          <a:ext cx="5416901" cy="3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a:t>GevetiML: Connects AI models for decentralized training and optimization.</a:t>
          </a:r>
        </a:p>
      </dsp:txBody>
      <dsp:txXfrm>
        <a:off x="1483610" y="4851709"/>
        <a:ext cx="5416901" cy="325396"/>
      </dsp:txXfrm>
    </dsp:sp>
    <dsp:sp modelId="{85C691A0-99D1-4E1B-81C8-9CDAEF13BA0B}">
      <dsp:nvSpPr>
        <dsp:cNvPr id="0" name=""/>
        <dsp:cNvSpPr/>
      </dsp:nvSpPr>
      <dsp:spPr>
        <a:xfrm>
          <a:off x="1380102" y="5177106"/>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50EBC7-4392-4503-826B-8761D8ED1D16}">
      <dsp:nvSpPr>
        <dsp:cNvPr id="0" name=""/>
        <dsp:cNvSpPr/>
      </dsp:nvSpPr>
      <dsp:spPr>
        <a:xfrm>
          <a:off x="1483610" y="5193376"/>
          <a:ext cx="5416901" cy="32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defRPr b="1"/>
          </a:pPr>
          <a:r>
            <a:rPr lang="en-US" sz="700" b="0" i="0" kern="1200" dirty="0" err="1"/>
            <a:t>GevetiSupply</a:t>
          </a:r>
          <a:r>
            <a:rPr lang="en-US" sz="700" b="0" i="0" kern="1200" dirty="0"/>
            <a:t>: A supply chain management tool leveraging decentralized networks.</a:t>
          </a:r>
        </a:p>
        <a:p>
          <a:pPr marL="0" lvl="0" indent="0" algn="l" defTabSz="311150">
            <a:lnSpc>
              <a:spcPct val="90000"/>
            </a:lnSpc>
            <a:spcBef>
              <a:spcPct val="0"/>
            </a:spcBef>
            <a:spcAft>
              <a:spcPct val="35000"/>
            </a:spcAft>
            <a:buNone/>
            <a:defRPr b="1"/>
          </a:pPr>
          <a:endParaRPr lang="en-US" sz="700" b="0" i="0" kern="1200" dirty="0"/>
        </a:p>
      </dsp:txBody>
      <dsp:txXfrm>
        <a:off x="1483610" y="5193376"/>
        <a:ext cx="5416901" cy="325396"/>
      </dsp:txXfrm>
    </dsp:sp>
    <dsp:sp modelId="{793BE640-17F7-49D4-B4F9-9647FC56787C}">
      <dsp:nvSpPr>
        <dsp:cNvPr id="0" name=""/>
        <dsp:cNvSpPr/>
      </dsp:nvSpPr>
      <dsp:spPr>
        <a:xfrm>
          <a:off x="1380102" y="5518772"/>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72E35-84D3-4663-9E85-560AE76EDA14}">
      <dsp:nvSpPr>
        <dsp:cNvPr id="0" name=""/>
        <dsp:cNvSpPr/>
      </dsp:nvSpPr>
      <dsp:spPr>
        <a:xfrm>
          <a:off x="393" y="34664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C0453-B5B5-434C-97C2-FC30C90449A2}">
      <dsp:nvSpPr>
        <dsp:cNvPr id="0" name=""/>
        <dsp:cNvSpPr/>
      </dsp:nvSpPr>
      <dsp:spPr>
        <a:xfrm>
          <a:off x="393" y="160249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b="1" i="0" kern="1200"/>
            <a:t>Description</a:t>
          </a:r>
          <a:r>
            <a:rPr lang="en-US" sz="3000" b="0" i="0" kern="1200"/>
            <a:t>:</a:t>
          </a:r>
          <a:endParaRPr lang="en-US" sz="3000" kern="1200"/>
        </a:p>
      </dsp:txBody>
      <dsp:txXfrm>
        <a:off x="393" y="1602499"/>
        <a:ext cx="3138750" cy="470812"/>
      </dsp:txXfrm>
    </dsp:sp>
    <dsp:sp modelId="{3ABD67C8-4521-426C-9873-E0EF702848C5}">
      <dsp:nvSpPr>
        <dsp:cNvPr id="0" name=""/>
        <dsp:cNvSpPr/>
      </dsp:nvSpPr>
      <dsp:spPr>
        <a:xfrm>
          <a:off x="393" y="2146473"/>
          <a:ext cx="3138750" cy="185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GevetiAD disrupts traditional advertising by eliminating reliance on cookies, offering a privacy-centric ad marketplace. Its decentralized nature ensures transparency and control for both advertisers and consumers.</a:t>
          </a:r>
          <a:endParaRPr lang="en-US" sz="1700" kern="1200"/>
        </a:p>
      </dsp:txBody>
      <dsp:txXfrm>
        <a:off x="393" y="2146473"/>
        <a:ext cx="3138750" cy="1858223"/>
      </dsp:txXfrm>
    </dsp:sp>
    <dsp:sp modelId="{CA46CDB0-2066-4040-81E7-46B75DD3CA49}">
      <dsp:nvSpPr>
        <dsp:cNvPr id="0" name=""/>
        <dsp:cNvSpPr/>
      </dsp:nvSpPr>
      <dsp:spPr>
        <a:xfrm>
          <a:off x="3688425" y="34664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2842B-DCD8-49E8-A6D6-2C7C4960374E}">
      <dsp:nvSpPr>
        <dsp:cNvPr id="0" name=""/>
        <dsp:cNvSpPr/>
      </dsp:nvSpPr>
      <dsp:spPr>
        <a:xfrm>
          <a:off x="3688425" y="160249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b="1" i="0" kern="1200"/>
            <a:t>Key Components</a:t>
          </a:r>
          <a:r>
            <a:rPr lang="en-US" sz="3000" b="0" i="0" kern="1200"/>
            <a:t>:</a:t>
          </a:r>
          <a:endParaRPr lang="en-US" sz="3000" kern="1200"/>
        </a:p>
      </dsp:txBody>
      <dsp:txXfrm>
        <a:off x="3688425" y="1602499"/>
        <a:ext cx="3138750" cy="470812"/>
      </dsp:txXfrm>
    </dsp:sp>
    <dsp:sp modelId="{3D9E8BC7-9B10-4913-835A-AFC6AA15874B}">
      <dsp:nvSpPr>
        <dsp:cNvPr id="0" name=""/>
        <dsp:cNvSpPr/>
      </dsp:nvSpPr>
      <dsp:spPr>
        <a:xfrm>
          <a:off x="3688425" y="2146473"/>
          <a:ext cx="3138750" cy="185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Creative Tools: </a:t>
          </a:r>
          <a:r>
            <a:rPr lang="en-US" sz="1700" b="0" i="0" kern="1200"/>
            <a:t>Craft compelling ads with ease.</a:t>
          </a:r>
          <a:endParaRPr lang="en-US" sz="1700" kern="1200"/>
        </a:p>
        <a:p>
          <a:pPr marL="0" lvl="0" indent="0" algn="l" defTabSz="755650">
            <a:lnSpc>
              <a:spcPct val="100000"/>
            </a:lnSpc>
            <a:spcBef>
              <a:spcPct val="0"/>
            </a:spcBef>
            <a:spcAft>
              <a:spcPct val="35000"/>
            </a:spcAft>
            <a:buNone/>
          </a:pPr>
          <a:r>
            <a:rPr lang="en-US" sz="1700" b="1" i="0" kern="1200"/>
            <a:t>Analytics: </a:t>
          </a:r>
          <a:r>
            <a:rPr lang="en-US" sz="1700" b="0" i="0" kern="1200"/>
            <a:t>Gain insights with customizable dashboards.</a:t>
          </a:r>
          <a:endParaRPr lang="en-US" sz="1700" kern="1200"/>
        </a:p>
        <a:p>
          <a:pPr marL="0" lvl="0" indent="0" algn="l" defTabSz="755650">
            <a:lnSpc>
              <a:spcPct val="100000"/>
            </a:lnSpc>
            <a:spcBef>
              <a:spcPct val="0"/>
            </a:spcBef>
            <a:spcAft>
              <a:spcPct val="35000"/>
            </a:spcAft>
            <a:buNone/>
          </a:pPr>
          <a:r>
            <a:rPr lang="en-US" sz="1700" b="1" i="0" kern="1200"/>
            <a:t>Optimization: </a:t>
          </a:r>
          <a:r>
            <a:rPr lang="en-US" sz="1700" b="0" i="0" kern="1200"/>
            <a:t>Enhance ad performance dynamically.</a:t>
          </a:r>
          <a:endParaRPr lang="en-US" sz="1700" kern="1200"/>
        </a:p>
      </dsp:txBody>
      <dsp:txXfrm>
        <a:off x="3688425" y="2146473"/>
        <a:ext cx="3138750" cy="1858223"/>
      </dsp:txXfrm>
    </dsp:sp>
    <dsp:sp modelId="{42946793-9B30-4C43-A453-6DF12D26981D}">
      <dsp:nvSpPr>
        <dsp:cNvPr id="0" name=""/>
        <dsp:cNvSpPr/>
      </dsp:nvSpPr>
      <dsp:spPr>
        <a:xfrm>
          <a:off x="7376456" y="34664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F3825C-5A33-403C-B49F-31D618EFFFDC}">
      <dsp:nvSpPr>
        <dsp:cNvPr id="0" name=""/>
        <dsp:cNvSpPr/>
      </dsp:nvSpPr>
      <dsp:spPr>
        <a:xfrm>
          <a:off x="7376456" y="160249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b="1" i="0" kern="1200"/>
            <a:t>Why GevetiAD?</a:t>
          </a:r>
          <a:r>
            <a:rPr lang="en-US" sz="3000" b="0" i="0" kern="1200"/>
            <a:t>:</a:t>
          </a:r>
          <a:endParaRPr lang="en-US" sz="3000" kern="1200"/>
        </a:p>
      </dsp:txBody>
      <dsp:txXfrm>
        <a:off x="7376456" y="1602499"/>
        <a:ext cx="3138750" cy="470812"/>
      </dsp:txXfrm>
    </dsp:sp>
    <dsp:sp modelId="{001E8E8B-8B4A-49E1-AF61-793BE830778B}">
      <dsp:nvSpPr>
        <dsp:cNvPr id="0" name=""/>
        <dsp:cNvSpPr/>
      </dsp:nvSpPr>
      <dsp:spPr>
        <a:xfrm>
          <a:off x="7376456" y="2146473"/>
          <a:ext cx="3138750" cy="185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Offers an alternative to cookie-dependent advertising.</a:t>
          </a:r>
          <a:endParaRPr lang="en-US" sz="1700" kern="1200"/>
        </a:p>
        <a:p>
          <a:pPr marL="0" lvl="0" indent="0" algn="l" defTabSz="755650">
            <a:lnSpc>
              <a:spcPct val="100000"/>
            </a:lnSpc>
            <a:spcBef>
              <a:spcPct val="0"/>
            </a:spcBef>
            <a:spcAft>
              <a:spcPct val="35000"/>
            </a:spcAft>
            <a:buNone/>
          </a:pPr>
          <a:r>
            <a:rPr lang="en-US" sz="1700" b="0" i="0" kern="1200"/>
            <a:t>Provides a subscription model for an ad-free user experience.</a:t>
          </a:r>
          <a:endParaRPr lang="en-US" sz="1700" kern="1200"/>
        </a:p>
        <a:p>
          <a:pPr marL="0" lvl="0" indent="0" algn="l" defTabSz="755650">
            <a:lnSpc>
              <a:spcPct val="100000"/>
            </a:lnSpc>
            <a:spcBef>
              <a:spcPct val="0"/>
            </a:spcBef>
            <a:spcAft>
              <a:spcPct val="35000"/>
            </a:spcAft>
            <a:buNone/>
          </a:pPr>
          <a:r>
            <a:rPr lang="en-US" sz="1700" b="0" i="0" kern="1200"/>
            <a:t>Innovates with ad postings and branded content creation.</a:t>
          </a:r>
          <a:endParaRPr lang="en-US" sz="1700" kern="1200"/>
        </a:p>
      </dsp:txBody>
      <dsp:txXfrm>
        <a:off x="7376456" y="2146473"/>
        <a:ext cx="3138750" cy="18582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9C515-0791-4DA4-A3F2-19D1889F5E8E}">
      <dsp:nvSpPr>
        <dsp:cNvPr id="0" name=""/>
        <dsp:cNvSpPr/>
      </dsp:nvSpPr>
      <dsp:spPr>
        <a:xfrm>
          <a:off x="526040" y="537069"/>
          <a:ext cx="562758" cy="562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4A48D-BCDC-41CF-9791-1589235DFFFF}">
      <dsp:nvSpPr>
        <dsp:cNvPr id="0" name=""/>
        <dsp:cNvSpPr/>
      </dsp:nvSpPr>
      <dsp:spPr>
        <a:xfrm>
          <a:off x="3479" y="1240747"/>
          <a:ext cx="1607881" cy="43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Description</a:t>
          </a:r>
          <a:r>
            <a:rPr lang="en-US" sz="1400" b="0" i="0" kern="1200"/>
            <a:t>:</a:t>
          </a:r>
          <a:endParaRPr lang="en-US" sz="1400" kern="1200"/>
        </a:p>
      </dsp:txBody>
      <dsp:txXfrm>
        <a:off x="3479" y="1240747"/>
        <a:ext cx="1607881" cy="437142"/>
      </dsp:txXfrm>
    </dsp:sp>
    <dsp:sp modelId="{20227652-0C3B-445A-BDCB-F326D6A2DB7B}">
      <dsp:nvSpPr>
        <dsp:cNvPr id="0" name=""/>
        <dsp:cNvSpPr/>
      </dsp:nvSpPr>
      <dsp:spPr>
        <a:xfrm>
          <a:off x="3479" y="1743434"/>
          <a:ext cx="1607881" cy="2070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GevetiML </a:t>
          </a:r>
          <a:r>
            <a:rPr lang="en-US" sz="1100" b="0" i="0" kern="1200" dirty="0"/>
            <a:t>is a cutting-edge platform that enables the collaborative training of AI models across decentralized networks, fostering innovation while protecting data privacy.</a:t>
          </a:r>
          <a:endParaRPr lang="en-US" sz="1100" kern="1200" dirty="0"/>
        </a:p>
      </dsp:txBody>
      <dsp:txXfrm>
        <a:off x="3479" y="1743434"/>
        <a:ext cx="1607881" cy="2070833"/>
      </dsp:txXfrm>
    </dsp:sp>
    <dsp:sp modelId="{314CD29C-6293-489C-BFFD-9E7AE5E5693E}">
      <dsp:nvSpPr>
        <dsp:cNvPr id="0" name=""/>
        <dsp:cNvSpPr/>
      </dsp:nvSpPr>
      <dsp:spPr>
        <a:xfrm>
          <a:off x="2415301" y="453152"/>
          <a:ext cx="562758" cy="562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BA6FAD-B024-43E1-8930-FCF49D28D592}">
      <dsp:nvSpPr>
        <dsp:cNvPr id="0" name=""/>
        <dsp:cNvSpPr/>
      </dsp:nvSpPr>
      <dsp:spPr>
        <a:xfrm>
          <a:off x="1892739" y="1164047"/>
          <a:ext cx="1607881" cy="43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Features</a:t>
          </a:r>
          <a:r>
            <a:rPr lang="en-US" sz="1400" b="0" i="0" kern="1200"/>
            <a:t>:</a:t>
          </a:r>
          <a:endParaRPr lang="en-US" sz="1400" kern="1200"/>
        </a:p>
      </dsp:txBody>
      <dsp:txXfrm>
        <a:off x="1892739" y="1164047"/>
        <a:ext cx="1607881" cy="437142"/>
      </dsp:txXfrm>
    </dsp:sp>
    <dsp:sp modelId="{083DFA60-8832-4FEF-A5B8-2973BE53DD68}">
      <dsp:nvSpPr>
        <dsp:cNvPr id="0" name=""/>
        <dsp:cNvSpPr/>
      </dsp:nvSpPr>
      <dsp:spPr>
        <a:xfrm>
          <a:off x="1892739" y="1670090"/>
          <a:ext cx="1607881" cy="2228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Collaborative Training</a:t>
          </a:r>
          <a:r>
            <a:rPr lang="en-US" sz="1100" b="0" i="0" kern="1200" dirty="0"/>
            <a:t>: Harness the power of collective intelligence.</a:t>
          </a:r>
          <a:endParaRPr lang="en-US" sz="1100" kern="1200" dirty="0"/>
        </a:p>
        <a:p>
          <a:pPr marL="0" lvl="0" indent="0" algn="ctr" defTabSz="488950">
            <a:lnSpc>
              <a:spcPct val="100000"/>
            </a:lnSpc>
            <a:spcBef>
              <a:spcPct val="0"/>
            </a:spcBef>
            <a:spcAft>
              <a:spcPct val="35000"/>
            </a:spcAft>
            <a:buNone/>
          </a:pPr>
          <a:r>
            <a:rPr lang="en-US" sz="1100" b="1" i="0" kern="1200" dirty="0"/>
            <a:t>Federated Learning</a:t>
          </a:r>
          <a:r>
            <a:rPr lang="en-US" sz="1100" b="0" i="0" kern="1200" dirty="0"/>
            <a:t>: Train models without compromising data security.</a:t>
          </a:r>
          <a:endParaRPr lang="en-US" sz="1100" kern="1200" dirty="0"/>
        </a:p>
        <a:p>
          <a:pPr marL="0" lvl="0" indent="0" algn="ctr" defTabSz="488950">
            <a:lnSpc>
              <a:spcPct val="100000"/>
            </a:lnSpc>
            <a:spcBef>
              <a:spcPct val="0"/>
            </a:spcBef>
            <a:spcAft>
              <a:spcPct val="35000"/>
            </a:spcAft>
            <a:buNone/>
          </a:pPr>
          <a:r>
            <a:rPr lang="en-US" sz="1100" b="1" i="0" kern="1200" dirty="0"/>
            <a:t>Model Marketplace</a:t>
          </a:r>
          <a:r>
            <a:rPr lang="en-US" sz="1100" b="0" i="0" kern="1200" dirty="0"/>
            <a:t>: Share or monetize your AI innovations.</a:t>
          </a:r>
          <a:endParaRPr lang="en-US" sz="1100" kern="1200" dirty="0"/>
        </a:p>
        <a:p>
          <a:pPr marL="0" lvl="0" indent="0" algn="ctr" defTabSz="488950">
            <a:lnSpc>
              <a:spcPct val="100000"/>
            </a:lnSpc>
            <a:spcBef>
              <a:spcPct val="0"/>
            </a:spcBef>
            <a:spcAft>
              <a:spcPct val="35000"/>
            </a:spcAft>
            <a:buNone/>
          </a:pPr>
          <a:r>
            <a:rPr lang="en-US" sz="1100" b="1" i="0" kern="1200" dirty="0"/>
            <a:t>Analytics</a:t>
          </a:r>
          <a:r>
            <a:rPr lang="en-US" sz="1100" b="0" i="0" kern="1200" dirty="0"/>
            <a:t>: Monitor AI performance in real-time.</a:t>
          </a:r>
          <a:endParaRPr lang="en-US" sz="1100" kern="1200" dirty="0"/>
        </a:p>
      </dsp:txBody>
      <dsp:txXfrm>
        <a:off x="1892739" y="1670090"/>
        <a:ext cx="1607881" cy="2228094"/>
      </dsp:txXfrm>
    </dsp:sp>
    <dsp:sp modelId="{8FD7D3E2-948F-44D6-82C8-C96F7822EE4D}">
      <dsp:nvSpPr>
        <dsp:cNvPr id="0" name=""/>
        <dsp:cNvSpPr/>
      </dsp:nvSpPr>
      <dsp:spPr>
        <a:xfrm>
          <a:off x="4304561" y="453152"/>
          <a:ext cx="562758" cy="562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D1127-D607-4AE7-A122-D2B79B72551F}">
      <dsp:nvSpPr>
        <dsp:cNvPr id="0" name=""/>
        <dsp:cNvSpPr/>
      </dsp:nvSpPr>
      <dsp:spPr>
        <a:xfrm>
          <a:off x="3782000" y="1164047"/>
          <a:ext cx="1607881" cy="437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Advantages of GevetiML</a:t>
          </a:r>
          <a:r>
            <a:rPr lang="en-US" sz="1400" b="0" i="0" kern="1200"/>
            <a:t>:</a:t>
          </a:r>
          <a:endParaRPr lang="en-US" sz="1400" kern="1200"/>
        </a:p>
      </dsp:txBody>
      <dsp:txXfrm>
        <a:off x="3782000" y="1164047"/>
        <a:ext cx="1607881" cy="437142"/>
      </dsp:txXfrm>
    </dsp:sp>
    <dsp:sp modelId="{842A9269-8210-4F9E-9F58-AAB0CF5B1F19}">
      <dsp:nvSpPr>
        <dsp:cNvPr id="0" name=""/>
        <dsp:cNvSpPr/>
      </dsp:nvSpPr>
      <dsp:spPr>
        <a:xfrm>
          <a:off x="3782000" y="1670090"/>
          <a:ext cx="1607881" cy="2228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Facilitates decentralized AI development, avoiding data centralization risks.</a:t>
          </a:r>
          <a:endParaRPr lang="en-US" sz="1100" kern="1200" dirty="0"/>
        </a:p>
        <a:p>
          <a:pPr marL="0" lvl="0" indent="0" algn="ctr" defTabSz="488950">
            <a:lnSpc>
              <a:spcPct val="100000"/>
            </a:lnSpc>
            <a:spcBef>
              <a:spcPct val="0"/>
            </a:spcBef>
            <a:spcAft>
              <a:spcPct val="35000"/>
            </a:spcAft>
            <a:buNone/>
          </a:pPr>
          <a:r>
            <a:rPr lang="en-US" sz="1100" b="0" i="0" kern="1200" dirty="0"/>
            <a:t>Encourages a community-driven approach to AI problem-solving.</a:t>
          </a:r>
          <a:endParaRPr lang="en-US" sz="1100" kern="1200" dirty="0"/>
        </a:p>
        <a:p>
          <a:pPr marL="0" lvl="0" indent="0" algn="ctr" defTabSz="488950">
            <a:lnSpc>
              <a:spcPct val="100000"/>
            </a:lnSpc>
            <a:spcBef>
              <a:spcPct val="0"/>
            </a:spcBef>
            <a:spcAft>
              <a:spcPct val="35000"/>
            </a:spcAft>
            <a:buNone/>
          </a:pPr>
          <a:r>
            <a:rPr lang="en-US" sz="1100" b="0" i="0" kern="1200" dirty="0"/>
            <a:t>Generates revenue through a marketplace and custom AI services.</a:t>
          </a:r>
          <a:endParaRPr lang="en-US" sz="1100" kern="1200" dirty="0"/>
        </a:p>
      </dsp:txBody>
      <dsp:txXfrm>
        <a:off x="3782000" y="1670090"/>
        <a:ext cx="1607881" cy="2228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146F3-20C3-49F5-A633-4B5C4AF63B1E}">
      <dsp:nvSpPr>
        <dsp:cNvPr id="0" name=""/>
        <dsp:cNvSpPr/>
      </dsp:nvSpPr>
      <dsp:spPr>
        <a:xfrm>
          <a:off x="0" y="2624"/>
          <a:ext cx="6714066" cy="122748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28795-670D-4460-8E89-2C2511C3DCA5}">
      <dsp:nvSpPr>
        <dsp:cNvPr id="0" name=""/>
        <dsp:cNvSpPr/>
      </dsp:nvSpPr>
      <dsp:spPr>
        <a:xfrm>
          <a:off x="371313" y="278808"/>
          <a:ext cx="675115" cy="675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5D2167-E8A2-4A61-914D-EEDF056A69C3}">
      <dsp:nvSpPr>
        <dsp:cNvPr id="0" name=""/>
        <dsp:cNvSpPr/>
      </dsp:nvSpPr>
      <dsp:spPr>
        <a:xfrm>
          <a:off x="1417741" y="2624"/>
          <a:ext cx="3021329"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1111250">
            <a:lnSpc>
              <a:spcPct val="100000"/>
            </a:lnSpc>
            <a:spcBef>
              <a:spcPct val="0"/>
            </a:spcBef>
            <a:spcAft>
              <a:spcPct val="35000"/>
            </a:spcAft>
            <a:buNone/>
          </a:pPr>
          <a:r>
            <a:rPr lang="en-US" sz="2500" b="1" i="0" kern="1200" dirty="0"/>
            <a:t>Description</a:t>
          </a:r>
          <a:r>
            <a:rPr lang="en-US" sz="2500" b="0" i="0" kern="1200" dirty="0"/>
            <a:t>:</a:t>
          </a:r>
          <a:endParaRPr lang="en-US" sz="2500" kern="1200" dirty="0"/>
        </a:p>
      </dsp:txBody>
      <dsp:txXfrm>
        <a:off x="1417741" y="2624"/>
        <a:ext cx="3021329" cy="1227482"/>
      </dsp:txXfrm>
    </dsp:sp>
    <dsp:sp modelId="{F9B731A7-1705-4D4E-8A09-011287C24CF3}">
      <dsp:nvSpPr>
        <dsp:cNvPr id="0" name=""/>
        <dsp:cNvSpPr/>
      </dsp:nvSpPr>
      <dsp:spPr>
        <a:xfrm>
          <a:off x="4439071" y="2624"/>
          <a:ext cx="2273608"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488950">
            <a:lnSpc>
              <a:spcPct val="100000"/>
            </a:lnSpc>
            <a:spcBef>
              <a:spcPct val="0"/>
            </a:spcBef>
            <a:spcAft>
              <a:spcPct val="35000"/>
            </a:spcAft>
            <a:buNone/>
          </a:pPr>
          <a:r>
            <a:rPr lang="en-US" sz="1100" b="0" i="0" kern="1200" dirty="0" err="1"/>
            <a:t>GevetiID</a:t>
          </a:r>
          <a:r>
            <a:rPr lang="en-US" sz="1100" b="0" i="0" kern="1200" dirty="0"/>
            <a:t> provides a self-sovereign identity solution, leveraging blockchain for secure and decentralized authentication that puts privacy first and reduces the risk of identity theft.</a:t>
          </a:r>
          <a:endParaRPr lang="en-US" sz="1100" kern="1200" dirty="0"/>
        </a:p>
      </dsp:txBody>
      <dsp:txXfrm>
        <a:off x="4439071" y="2624"/>
        <a:ext cx="2273608" cy="1227482"/>
      </dsp:txXfrm>
    </dsp:sp>
    <dsp:sp modelId="{AC89EBEB-5F8B-45C1-B947-B086ACBA8912}">
      <dsp:nvSpPr>
        <dsp:cNvPr id="0" name=""/>
        <dsp:cNvSpPr/>
      </dsp:nvSpPr>
      <dsp:spPr>
        <a:xfrm>
          <a:off x="0" y="1536977"/>
          <a:ext cx="6714066" cy="122748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DE15C-CF2C-4443-AF89-0C7C5623456B}">
      <dsp:nvSpPr>
        <dsp:cNvPr id="0" name=""/>
        <dsp:cNvSpPr/>
      </dsp:nvSpPr>
      <dsp:spPr>
        <a:xfrm>
          <a:off x="371313" y="1813160"/>
          <a:ext cx="675115" cy="675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F1E351-4D54-42EA-988B-7CCDC2BDD668}">
      <dsp:nvSpPr>
        <dsp:cNvPr id="0" name=""/>
        <dsp:cNvSpPr/>
      </dsp:nvSpPr>
      <dsp:spPr>
        <a:xfrm>
          <a:off x="1417741" y="1536977"/>
          <a:ext cx="3021329"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1111250">
            <a:lnSpc>
              <a:spcPct val="100000"/>
            </a:lnSpc>
            <a:spcBef>
              <a:spcPct val="0"/>
            </a:spcBef>
            <a:spcAft>
              <a:spcPct val="35000"/>
            </a:spcAft>
            <a:buNone/>
          </a:pPr>
          <a:r>
            <a:rPr lang="en-US" sz="2500" b="1" i="0" kern="1200"/>
            <a:t>Features</a:t>
          </a:r>
          <a:r>
            <a:rPr lang="en-US" sz="2500" b="0" i="0" kern="1200"/>
            <a:t>:</a:t>
          </a:r>
          <a:endParaRPr lang="en-US" sz="2500" kern="1200"/>
        </a:p>
      </dsp:txBody>
      <dsp:txXfrm>
        <a:off x="1417741" y="1536977"/>
        <a:ext cx="3021329" cy="1227482"/>
      </dsp:txXfrm>
    </dsp:sp>
    <dsp:sp modelId="{0FB5937C-97B8-4167-9F7F-F9672EBBBC44}">
      <dsp:nvSpPr>
        <dsp:cNvPr id="0" name=""/>
        <dsp:cNvSpPr/>
      </dsp:nvSpPr>
      <dsp:spPr>
        <a:xfrm>
          <a:off x="4439071" y="1536977"/>
          <a:ext cx="2273608"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488950">
            <a:lnSpc>
              <a:spcPct val="100000"/>
            </a:lnSpc>
            <a:spcBef>
              <a:spcPct val="0"/>
            </a:spcBef>
            <a:spcAft>
              <a:spcPct val="35000"/>
            </a:spcAft>
            <a:buNone/>
          </a:pPr>
          <a:r>
            <a:rPr lang="en-US" sz="1100" b="1" i="0" kern="1200" dirty="0"/>
            <a:t>Decentralized Authentication</a:t>
          </a:r>
          <a:r>
            <a:rPr lang="en-US" sz="1100" b="0" i="0" kern="1200" dirty="0"/>
            <a:t>: Empower users with blockchain-based security.</a:t>
          </a:r>
          <a:endParaRPr lang="en-US" sz="1100" kern="1200" dirty="0"/>
        </a:p>
        <a:p>
          <a:pPr marL="0" lvl="0" indent="0" algn="l" defTabSz="488950">
            <a:lnSpc>
              <a:spcPct val="100000"/>
            </a:lnSpc>
            <a:spcBef>
              <a:spcPct val="0"/>
            </a:spcBef>
            <a:spcAft>
              <a:spcPct val="35000"/>
            </a:spcAft>
            <a:buNone/>
          </a:pPr>
          <a:r>
            <a:rPr lang="en-US" sz="1100" b="1" i="0" kern="1200" dirty="0"/>
            <a:t>User-Controlled Data</a:t>
          </a:r>
          <a:r>
            <a:rPr lang="en-US" sz="1100" b="0" i="0" kern="1200" dirty="0"/>
            <a:t>: Users manage their own information with full transparency.</a:t>
          </a:r>
          <a:endParaRPr lang="en-US" sz="1100" kern="1200" dirty="0"/>
        </a:p>
        <a:p>
          <a:pPr marL="0" lvl="0" indent="0" algn="l" defTabSz="488950">
            <a:lnSpc>
              <a:spcPct val="100000"/>
            </a:lnSpc>
            <a:spcBef>
              <a:spcPct val="0"/>
            </a:spcBef>
            <a:spcAft>
              <a:spcPct val="35000"/>
            </a:spcAft>
            <a:buNone/>
          </a:pPr>
          <a:r>
            <a:rPr lang="en-US" sz="1100" b="1" i="0" kern="1200" dirty="0"/>
            <a:t>Multi-Factor Authentication</a:t>
          </a:r>
          <a:r>
            <a:rPr lang="en-US" sz="1100" b="0" i="0" kern="1200" dirty="0"/>
            <a:t>: Multiple layers of security ensure authenticity.</a:t>
          </a:r>
          <a:endParaRPr lang="en-US" sz="1100" kern="1200" dirty="0"/>
        </a:p>
        <a:p>
          <a:pPr marL="0" lvl="0" indent="0" algn="l" defTabSz="488950">
            <a:lnSpc>
              <a:spcPct val="100000"/>
            </a:lnSpc>
            <a:spcBef>
              <a:spcPct val="0"/>
            </a:spcBef>
            <a:spcAft>
              <a:spcPct val="35000"/>
            </a:spcAft>
            <a:buNone/>
          </a:pPr>
          <a:r>
            <a:rPr lang="en-US" sz="1100" b="1" i="0" kern="1200" dirty="0"/>
            <a:t>Interoperability</a:t>
          </a:r>
          <a:r>
            <a:rPr lang="en-US" sz="1100" b="0" i="0" kern="1200" dirty="0"/>
            <a:t>: Seamless use across various platforms and services.</a:t>
          </a:r>
          <a:endParaRPr lang="en-US" sz="1100" kern="1200" dirty="0"/>
        </a:p>
      </dsp:txBody>
      <dsp:txXfrm>
        <a:off x="4439071" y="1536977"/>
        <a:ext cx="2273608" cy="1227482"/>
      </dsp:txXfrm>
    </dsp:sp>
    <dsp:sp modelId="{A2DF147E-E814-41AD-A41B-220012751116}">
      <dsp:nvSpPr>
        <dsp:cNvPr id="0" name=""/>
        <dsp:cNvSpPr/>
      </dsp:nvSpPr>
      <dsp:spPr>
        <a:xfrm>
          <a:off x="0" y="3071330"/>
          <a:ext cx="6714066" cy="122748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AC60A-F43A-4307-A843-159321E4E556}">
      <dsp:nvSpPr>
        <dsp:cNvPr id="0" name=""/>
        <dsp:cNvSpPr/>
      </dsp:nvSpPr>
      <dsp:spPr>
        <a:xfrm>
          <a:off x="371313" y="3347513"/>
          <a:ext cx="675115" cy="675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C9A04-BEA3-45C3-A316-A8A4207CD59E}">
      <dsp:nvSpPr>
        <dsp:cNvPr id="0" name=""/>
        <dsp:cNvSpPr/>
      </dsp:nvSpPr>
      <dsp:spPr>
        <a:xfrm>
          <a:off x="1417741" y="3071330"/>
          <a:ext cx="3021329"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1111250">
            <a:lnSpc>
              <a:spcPct val="100000"/>
            </a:lnSpc>
            <a:spcBef>
              <a:spcPct val="0"/>
            </a:spcBef>
            <a:spcAft>
              <a:spcPct val="35000"/>
            </a:spcAft>
            <a:buNone/>
          </a:pPr>
          <a:r>
            <a:rPr lang="en-US" sz="2500" b="1" i="0" kern="1200"/>
            <a:t>Applications of GevetiID</a:t>
          </a:r>
          <a:r>
            <a:rPr lang="en-US" sz="2500" b="0" i="0" kern="1200"/>
            <a:t>:</a:t>
          </a:r>
          <a:endParaRPr lang="en-US" sz="2500" kern="1200"/>
        </a:p>
      </dsp:txBody>
      <dsp:txXfrm>
        <a:off x="1417741" y="3071330"/>
        <a:ext cx="3021329" cy="1227482"/>
      </dsp:txXfrm>
    </dsp:sp>
    <dsp:sp modelId="{DDC5B4CB-956A-49B8-9973-18C47F18FA73}">
      <dsp:nvSpPr>
        <dsp:cNvPr id="0" name=""/>
        <dsp:cNvSpPr/>
      </dsp:nvSpPr>
      <dsp:spPr>
        <a:xfrm>
          <a:off x="4439071" y="3071330"/>
          <a:ext cx="2273608" cy="1227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09" tIns="129909" rIns="129909" bIns="129909" numCol="1" spcCol="1270" anchor="ctr" anchorCtr="0">
          <a:noAutofit/>
        </a:bodyPr>
        <a:lstStyle/>
        <a:p>
          <a:pPr marL="0" lvl="0" indent="0" algn="l" defTabSz="488950">
            <a:lnSpc>
              <a:spcPct val="100000"/>
            </a:lnSpc>
            <a:spcBef>
              <a:spcPct val="0"/>
            </a:spcBef>
            <a:spcAft>
              <a:spcPct val="35000"/>
            </a:spcAft>
            <a:buNone/>
          </a:pPr>
          <a:r>
            <a:rPr lang="en-US" sz="1100" b="1" i="0" kern="1200" dirty="0"/>
            <a:t>Online Banking</a:t>
          </a:r>
          <a:r>
            <a:rPr lang="en-US" sz="1100" b="0" i="0" kern="1200" dirty="0"/>
            <a:t>: Streamline KYC processes while ensuring transaction security.</a:t>
          </a:r>
          <a:endParaRPr lang="en-US" sz="1100" kern="1200" dirty="0"/>
        </a:p>
        <a:p>
          <a:pPr marL="0" lvl="0" indent="0" algn="l" defTabSz="488950">
            <a:lnSpc>
              <a:spcPct val="100000"/>
            </a:lnSpc>
            <a:spcBef>
              <a:spcPct val="0"/>
            </a:spcBef>
            <a:spcAft>
              <a:spcPct val="35000"/>
            </a:spcAft>
            <a:buNone/>
          </a:pPr>
          <a:r>
            <a:rPr lang="en-US" sz="1100" b="1" i="0" kern="1200" dirty="0"/>
            <a:t>E-Commerce</a:t>
          </a:r>
          <a:r>
            <a:rPr lang="en-US" sz="1100" b="0" i="0" kern="1200" dirty="0"/>
            <a:t>: Simplify transactions with secure customer verification.</a:t>
          </a:r>
          <a:endParaRPr lang="en-US" sz="1100" kern="1200" dirty="0"/>
        </a:p>
        <a:p>
          <a:pPr marL="0" lvl="0" indent="0" algn="l" defTabSz="488950">
            <a:lnSpc>
              <a:spcPct val="100000"/>
            </a:lnSpc>
            <a:spcBef>
              <a:spcPct val="0"/>
            </a:spcBef>
            <a:spcAft>
              <a:spcPct val="35000"/>
            </a:spcAft>
            <a:buNone/>
          </a:pPr>
          <a:r>
            <a:rPr lang="en-US" sz="1100" b="1" i="0" kern="1200" dirty="0"/>
            <a:t>Healthcare</a:t>
          </a:r>
          <a:r>
            <a:rPr lang="en-US" sz="1100" b="0" i="0" kern="1200" dirty="0"/>
            <a:t>: Protect patient identities across different healthcare providers.</a:t>
          </a:r>
          <a:endParaRPr lang="en-US" sz="1100" kern="1200" dirty="0"/>
        </a:p>
        <a:p>
          <a:pPr marL="0" lvl="0" indent="0" algn="l" defTabSz="488950">
            <a:lnSpc>
              <a:spcPct val="100000"/>
            </a:lnSpc>
            <a:spcBef>
              <a:spcPct val="0"/>
            </a:spcBef>
            <a:spcAft>
              <a:spcPct val="35000"/>
            </a:spcAft>
            <a:buNone/>
          </a:pPr>
          <a:r>
            <a:rPr lang="en-US" sz="1100" b="1" i="0" kern="1200" dirty="0"/>
            <a:t>Government Services</a:t>
          </a:r>
          <a:r>
            <a:rPr lang="en-US" sz="1100" b="0" i="0" kern="1200" dirty="0"/>
            <a:t>: Facilitate access to government services securely and efficiently.</a:t>
          </a:r>
          <a:endParaRPr lang="en-US" sz="1100" kern="1200" dirty="0"/>
        </a:p>
      </dsp:txBody>
      <dsp:txXfrm>
        <a:off x="4439071" y="3071330"/>
        <a:ext cx="2273608" cy="1227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C0F1D-F023-447B-B54F-55A9C1D7F4CA}">
      <dsp:nvSpPr>
        <dsp:cNvPr id="0" name=""/>
        <dsp:cNvSpPr/>
      </dsp:nvSpPr>
      <dsp:spPr>
        <a:xfrm>
          <a:off x="4781" y="159037"/>
          <a:ext cx="1630484" cy="8152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Decentralized Data Storage and Control</a:t>
          </a:r>
          <a:r>
            <a:rPr lang="en-US" sz="1300" b="0" i="0" kern="1200"/>
            <a:t>:</a:t>
          </a:r>
          <a:endParaRPr lang="en-US" sz="1300" kern="1200" dirty="0"/>
        </a:p>
      </dsp:txBody>
      <dsp:txXfrm>
        <a:off x="28659" y="182915"/>
        <a:ext cx="1582728" cy="767486"/>
      </dsp:txXfrm>
    </dsp:sp>
    <dsp:sp modelId="{1540598F-823D-490D-BB05-36570EFF6A36}">
      <dsp:nvSpPr>
        <dsp:cNvPr id="0" name=""/>
        <dsp:cNvSpPr/>
      </dsp:nvSpPr>
      <dsp:spPr>
        <a:xfrm>
          <a:off x="167829" y="974279"/>
          <a:ext cx="163048" cy="611431"/>
        </a:xfrm>
        <a:custGeom>
          <a:avLst/>
          <a:gdLst/>
          <a:ahLst/>
          <a:cxnLst/>
          <a:rect l="0" t="0" r="0" b="0"/>
          <a:pathLst>
            <a:path>
              <a:moveTo>
                <a:pt x="0" y="0"/>
              </a:moveTo>
              <a:lnTo>
                <a:pt x="0" y="611431"/>
              </a:lnTo>
              <a:lnTo>
                <a:pt x="163048" y="6114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51994B-32BF-435B-9ACD-A28C9D405417}">
      <dsp:nvSpPr>
        <dsp:cNvPr id="0" name=""/>
        <dsp:cNvSpPr/>
      </dsp:nvSpPr>
      <dsp:spPr>
        <a:xfrm>
          <a:off x="330878" y="1178090"/>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Solution</a:t>
          </a:r>
          <a:r>
            <a:rPr lang="en-US" sz="600" b="0" i="0" kern="1200"/>
            <a:t>: Geveti utilizes blockchain-based infrastructure, ensuring decentralized data storage and computations. This approach enhances data security and gives users greater control over their personal information.</a:t>
          </a:r>
        </a:p>
      </dsp:txBody>
      <dsp:txXfrm>
        <a:off x="354756" y="1201968"/>
        <a:ext cx="1256631" cy="767486"/>
      </dsp:txXfrm>
    </dsp:sp>
    <dsp:sp modelId="{9A0297EE-3CA5-4714-B01F-F0150BCE5A64}">
      <dsp:nvSpPr>
        <dsp:cNvPr id="0" name=""/>
        <dsp:cNvSpPr/>
      </dsp:nvSpPr>
      <dsp:spPr>
        <a:xfrm>
          <a:off x="167829" y="974279"/>
          <a:ext cx="163048" cy="1630484"/>
        </a:xfrm>
        <a:custGeom>
          <a:avLst/>
          <a:gdLst/>
          <a:ahLst/>
          <a:cxnLst/>
          <a:rect l="0" t="0" r="0" b="0"/>
          <a:pathLst>
            <a:path>
              <a:moveTo>
                <a:pt x="0" y="0"/>
              </a:moveTo>
              <a:lnTo>
                <a:pt x="0" y="1630484"/>
              </a:lnTo>
              <a:lnTo>
                <a:pt x="163048" y="16304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106B69-9453-40CD-8869-EDD3540DC77D}">
      <dsp:nvSpPr>
        <dsp:cNvPr id="0" name=""/>
        <dsp:cNvSpPr/>
      </dsp:nvSpPr>
      <dsp:spPr>
        <a:xfrm>
          <a:off x="330878" y="2197143"/>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Benefit</a:t>
          </a:r>
          <a:r>
            <a:rPr lang="en-US" sz="600" b="0" i="0" kern="1200"/>
            <a:t>: Increased data security, enhanced privacy, and user empowerment in data management.</a:t>
          </a:r>
        </a:p>
      </dsp:txBody>
      <dsp:txXfrm>
        <a:off x="354756" y="2221021"/>
        <a:ext cx="1256631" cy="767486"/>
      </dsp:txXfrm>
    </dsp:sp>
    <dsp:sp modelId="{B58B50FA-7964-49A4-848B-E09C10C970A6}">
      <dsp:nvSpPr>
        <dsp:cNvPr id="0" name=""/>
        <dsp:cNvSpPr/>
      </dsp:nvSpPr>
      <dsp:spPr>
        <a:xfrm>
          <a:off x="2042887" y="159037"/>
          <a:ext cx="1630484" cy="8152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a:t>Customizable Subscription Tiers</a:t>
          </a:r>
          <a:r>
            <a:rPr lang="en-US" sz="1300" b="0" i="0" kern="1200"/>
            <a:t>:</a:t>
          </a:r>
        </a:p>
      </dsp:txBody>
      <dsp:txXfrm>
        <a:off x="2066765" y="182915"/>
        <a:ext cx="1582728" cy="767486"/>
      </dsp:txXfrm>
    </dsp:sp>
    <dsp:sp modelId="{C1F28EEE-29F5-4F44-BF68-4F0665B1F4E3}">
      <dsp:nvSpPr>
        <dsp:cNvPr id="0" name=""/>
        <dsp:cNvSpPr/>
      </dsp:nvSpPr>
      <dsp:spPr>
        <a:xfrm>
          <a:off x="2205935" y="974279"/>
          <a:ext cx="163048" cy="611431"/>
        </a:xfrm>
        <a:custGeom>
          <a:avLst/>
          <a:gdLst/>
          <a:ahLst/>
          <a:cxnLst/>
          <a:rect l="0" t="0" r="0" b="0"/>
          <a:pathLst>
            <a:path>
              <a:moveTo>
                <a:pt x="0" y="0"/>
              </a:moveTo>
              <a:lnTo>
                <a:pt x="0" y="611431"/>
              </a:lnTo>
              <a:lnTo>
                <a:pt x="163048" y="6114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46F12-C3A0-421E-B6DD-FCD49EEFD226}">
      <dsp:nvSpPr>
        <dsp:cNvPr id="0" name=""/>
        <dsp:cNvSpPr/>
      </dsp:nvSpPr>
      <dsp:spPr>
        <a:xfrm>
          <a:off x="2368984" y="1178090"/>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Solution</a:t>
          </a:r>
          <a:r>
            <a:rPr lang="en-US" sz="600" b="0" i="0" kern="1200"/>
            <a:t>: Geveti offers various subscription tiers (Starter, Professional, Premium, Enterprise, Unlimited, Unlimited+), each tailored to different user needs. This allows for greater flexibility and customization.</a:t>
          </a:r>
        </a:p>
      </dsp:txBody>
      <dsp:txXfrm>
        <a:off x="2392862" y="1201968"/>
        <a:ext cx="1256631" cy="767486"/>
      </dsp:txXfrm>
    </dsp:sp>
    <dsp:sp modelId="{0EFD9B1B-659D-4300-A3FA-A6FEC9A0F37A}">
      <dsp:nvSpPr>
        <dsp:cNvPr id="0" name=""/>
        <dsp:cNvSpPr/>
      </dsp:nvSpPr>
      <dsp:spPr>
        <a:xfrm>
          <a:off x="2205935" y="974279"/>
          <a:ext cx="163048" cy="1630484"/>
        </a:xfrm>
        <a:custGeom>
          <a:avLst/>
          <a:gdLst/>
          <a:ahLst/>
          <a:cxnLst/>
          <a:rect l="0" t="0" r="0" b="0"/>
          <a:pathLst>
            <a:path>
              <a:moveTo>
                <a:pt x="0" y="0"/>
              </a:moveTo>
              <a:lnTo>
                <a:pt x="0" y="1630484"/>
              </a:lnTo>
              <a:lnTo>
                <a:pt x="163048" y="16304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05431-C82A-4555-B2B6-A72CEAA07DC1}">
      <dsp:nvSpPr>
        <dsp:cNvPr id="0" name=""/>
        <dsp:cNvSpPr/>
      </dsp:nvSpPr>
      <dsp:spPr>
        <a:xfrm>
          <a:off x="2368984" y="2197143"/>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Benefit</a:t>
          </a:r>
          <a:r>
            <a:rPr lang="en-US" sz="600" b="0" i="0" kern="1200"/>
            <a:t>: Users can choose a plan that best fits their specific requirements, ensuring optimal resource utilization and cost efficiency.</a:t>
          </a:r>
        </a:p>
      </dsp:txBody>
      <dsp:txXfrm>
        <a:off x="2392862" y="2221021"/>
        <a:ext cx="1256631" cy="767486"/>
      </dsp:txXfrm>
    </dsp:sp>
    <dsp:sp modelId="{A6084E0B-9ECD-43E5-9FFB-1EBA7443A1DE}">
      <dsp:nvSpPr>
        <dsp:cNvPr id="0" name=""/>
        <dsp:cNvSpPr/>
      </dsp:nvSpPr>
      <dsp:spPr>
        <a:xfrm>
          <a:off x="4080993" y="159037"/>
          <a:ext cx="1630484" cy="8152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a:t>Efficient Resource Allocation with Decentralized Networking</a:t>
          </a:r>
          <a:r>
            <a:rPr lang="en-US" sz="1300" b="0" i="0" kern="1200"/>
            <a:t>:</a:t>
          </a:r>
        </a:p>
      </dsp:txBody>
      <dsp:txXfrm>
        <a:off x="4104871" y="182915"/>
        <a:ext cx="1582728" cy="767486"/>
      </dsp:txXfrm>
    </dsp:sp>
    <dsp:sp modelId="{CF01D27D-0C33-4312-A523-74A3FA4A3A20}">
      <dsp:nvSpPr>
        <dsp:cNvPr id="0" name=""/>
        <dsp:cNvSpPr/>
      </dsp:nvSpPr>
      <dsp:spPr>
        <a:xfrm>
          <a:off x="4244041" y="974279"/>
          <a:ext cx="163048" cy="611431"/>
        </a:xfrm>
        <a:custGeom>
          <a:avLst/>
          <a:gdLst/>
          <a:ahLst/>
          <a:cxnLst/>
          <a:rect l="0" t="0" r="0" b="0"/>
          <a:pathLst>
            <a:path>
              <a:moveTo>
                <a:pt x="0" y="0"/>
              </a:moveTo>
              <a:lnTo>
                <a:pt x="0" y="611431"/>
              </a:lnTo>
              <a:lnTo>
                <a:pt x="163048" y="6114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C46B8-DDF7-488A-9F4D-250822E84CCF}">
      <dsp:nvSpPr>
        <dsp:cNvPr id="0" name=""/>
        <dsp:cNvSpPr/>
      </dsp:nvSpPr>
      <dsp:spPr>
        <a:xfrm>
          <a:off x="4407090" y="1178090"/>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Solution</a:t>
          </a:r>
          <a:r>
            <a:rPr lang="en-US" sz="600" b="0" i="0" kern="1200"/>
            <a:t>: By implementing peer-to-peer (P2P) networking and a resource allocation engine, Geveti optimizes the use of computational resources across the network.</a:t>
          </a:r>
        </a:p>
      </dsp:txBody>
      <dsp:txXfrm>
        <a:off x="4430968" y="1201968"/>
        <a:ext cx="1256631" cy="767486"/>
      </dsp:txXfrm>
    </dsp:sp>
    <dsp:sp modelId="{4EDC4C8D-CBC4-4D43-8DB0-270BA11DED98}">
      <dsp:nvSpPr>
        <dsp:cNvPr id="0" name=""/>
        <dsp:cNvSpPr/>
      </dsp:nvSpPr>
      <dsp:spPr>
        <a:xfrm>
          <a:off x="4244041" y="974279"/>
          <a:ext cx="163048" cy="1630484"/>
        </a:xfrm>
        <a:custGeom>
          <a:avLst/>
          <a:gdLst/>
          <a:ahLst/>
          <a:cxnLst/>
          <a:rect l="0" t="0" r="0" b="0"/>
          <a:pathLst>
            <a:path>
              <a:moveTo>
                <a:pt x="0" y="0"/>
              </a:moveTo>
              <a:lnTo>
                <a:pt x="0" y="1630484"/>
              </a:lnTo>
              <a:lnTo>
                <a:pt x="163048" y="16304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FBD11-F60A-44FF-B71D-EF4D5687BE3C}">
      <dsp:nvSpPr>
        <dsp:cNvPr id="0" name=""/>
        <dsp:cNvSpPr/>
      </dsp:nvSpPr>
      <dsp:spPr>
        <a:xfrm>
          <a:off x="4407090" y="2197143"/>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Benefit</a:t>
          </a:r>
          <a:r>
            <a:rPr lang="en-US" sz="600" b="0" i="0" kern="1200"/>
            <a:t>: More efficient use of resources, reducing operational costs and environmental impact.</a:t>
          </a:r>
        </a:p>
      </dsp:txBody>
      <dsp:txXfrm>
        <a:off x="4430968" y="2221021"/>
        <a:ext cx="1256631" cy="767486"/>
      </dsp:txXfrm>
    </dsp:sp>
    <dsp:sp modelId="{92A1E6FF-AC87-455A-BFCE-24B7113B7BB7}">
      <dsp:nvSpPr>
        <dsp:cNvPr id="0" name=""/>
        <dsp:cNvSpPr/>
      </dsp:nvSpPr>
      <dsp:spPr>
        <a:xfrm>
          <a:off x="6119099" y="159037"/>
          <a:ext cx="1630484" cy="8152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a:t>Scalable and Robust Infrastructure</a:t>
          </a:r>
          <a:r>
            <a:rPr lang="en-US" sz="1300" b="0" i="0" kern="1200"/>
            <a:t>:</a:t>
          </a:r>
        </a:p>
      </dsp:txBody>
      <dsp:txXfrm>
        <a:off x="6142977" y="182915"/>
        <a:ext cx="1582728" cy="767486"/>
      </dsp:txXfrm>
    </dsp:sp>
    <dsp:sp modelId="{FC8FD8A8-D54D-4C72-B1D6-78BBA0712A6A}">
      <dsp:nvSpPr>
        <dsp:cNvPr id="0" name=""/>
        <dsp:cNvSpPr/>
      </dsp:nvSpPr>
      <dsp:spPr>
        <a:xfrm>
          <a:off x="6282147" y="974279"/>
          <a:ext cx="163048" cy="611431"/>
        </a:xfrm>
        <a:custGeom>
          <a:avLst/>
          <a:gdLst/>
          <a:ahLst/>
          <a:cxnLst/>
          <a:rect l="0" t="0" r="0" b="0"/>
          <a:pathLst>
            <a:path>
              <a:moveTo>
                <a:pt x="0" y="0"/>
              </a:moveTo>
              <a:lnTo>
                <a:pt x="0" y="611431"/>
              </a:lnTo>
              <a:lnTo>
                <a:pt x="163048" y="6114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38047C-A564-4DB0-877C-C4D5A930EF11}">
      <dsp:nvSpPr>
        <dsp:cNvPr id="0" name=""/>
        <dsp:cNvSpPr/>
      </dsp:nvSpPr>
      <dsp:spPr>
        <a:xfrm>
          <a:off x="6445195" y="1178090"/>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Solution</a:t>
          </a:r>
          <a:r>
            <a:rPr lang="en-US" sz="600" b="0" i="0" kern="1200"/>
            <a:t>: The decentralized nature of Geveti's platform allows for easy scalability, accommodating growing user demands without the need for significant infrastructure investment.</a:t>
          </a:r>
        </a:p>
      </dsp:txBody>
      <dsp:txXfrm>
        <a:off x="6469073" y="1201968"/>
        <a:ext cx="1256631" cy="767486"/>
      </dsp:txXfrm>
    </dsp:sp>
    <dsp:sp modelId="{B8FAD0F0-E774-4C42-B98A-89EA826FB5D3}">
      <dsp:nvSpPr>
        <dsp:cNvPr id="0" name=""/>
        <dsp:cNvSpPr/>
      </dsp:nvSpPr>
      <dsp:spPr>
        <a:xfrm>
          <a:off x="6282147" y="974279"/>
          <a:ext cx="163048" cy="1630484"/>
        </a:xfrm>
        <a:custGeom>
          <a:avLst/>
          <a:gdLst/>
          <a:ahLst/>
          <a:cxnLst/>
          <a:rect l="0" t="0" r="0" b="0"/>
          <a:pathLst>
            <a:path>
              <a:moveTo>
                <a:pt x="0" y="0"/>
              </a:moveTo>
              <a:lnTo>
                <a:pt x="0" y="1630484"/>
              </a:lnTo>
              <a:lnTo>
                <a:pt x="163048" y="16304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10D49E-7DF6-4E15-994F-AA0FBC5EF7A5}">
      <dsp:nvSpPr>
        <dsp:cNvPr id="0" name=""/>
        <dsp:cNvSpPr/>
      </dsp:nvSpPr>
      <dsp:spPr>
        <a:xfrm>
          <a:off x="6445195" y="2197143"/>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Benefit</a:t>
          </a:r>
          <a:r>
            <a:rPr lang="en-US" sz="600" b="0" i="0" kern="1200"/>
            <a:t>: Enhanced capability to handle increased loads, ensuring consistent performance even during peak times.</a:t>
          </a:r>
        </a:p>
      </dsp:txBody>
      <dsp:txXfrm>
        <a:off x="6469073" y="2221021"/>
        <a:ext cx="1256631" cy="767486"/>
      </dsp:txXfrm>
    </dsp:sp>
    <dsp:sp modelId="{0790D9AF-1405-4FCA-AE5C-B0D722A37B3B}">
      <dsp:nvSpPr>
        <dsp:cNvPr id="0" name=""/>
        <dsp:cNvSpPr/>
      </dsp:nvSpPr>
      <dsp:spPr>
        <a:xfrm>
          <a:off x="8157204" y="159037"/>
          <a:ext cx="1630484" cy="8152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a:t>Diverse Ecosystem with Multiple Service Offerings</a:t>
          </a:r>
          <a:r>
            <a:rPr lang="en-US" sz="1300" b="0" i="0" kern="1200"/>
            <a:t>:</a:t>
          </a:r>
        </a:p>
      </dsp:txBody>
      <dsp:txXfrm>
        <a:off x="8181082" y="182915"/>
        <a:ext cx="1582728" cy="767486"/>
      </dsp:txXfrm>
    </dsp:sp>
    <dsp:sp modelId="{E22CEC0C-B35F-47DA-B3B3-CA6BA5ED585A}">
      <dsp:nvSpPr>
        <dsp:cNvPr id="0" name=""/>
        <dsp:cNvSpPr/>
      </dsp:nvSpPr>
      <dsp:spPr>
        <a:xfrm>
          <a:off x="8320253" y="974279"/>
          <a:ext cx="163048" cy="611431"/>
        </a:xfrm>
        <a:custGeom>
          <a:avLst/>
          <a:gdLst/>
          <a:ahLst/>
          <a:cxnLst/>
          <a:rect l="0" t="0" r="0" b="0"/>
          <a:pathLst>
            <a:path>
              <a:moveTo>
                <a:pt x="0" y="0"/>
              </a:moveTo>
              <a:lnTo>
                <a:pt x="0" y="611431"/>
              </a:lnTo>
              <a:lnTo>
                <a:pt x="163048" y="6114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26AC6B-115E-49DE-A8D5-A0B9E94CFC84}">
      <dsp:nvSpPr>
        <dsp:cNvPr id="0" name=""/>
        <dsp:cNvSpPr/>
      </dsp:nvSpPr>
      <dsp:spPr>
        <a:xfrm>
          <a:off x="8483301" y="1178090"/>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Solution</a:t>
          </a:r>
          <a:r>
            <a:rPr lang="en-US" sz="600" b="0" i="0" kern="1200"/>
            <a:t>: Geveti provides a range of decentralized services (GevetiAD, GevetiML, GevetiID, GevetiSupply), fostering an ecosystem of diverse and competitive offerings.</a:t>
          </a:r>
          <a:endParaRPr lang="en-US" sz="600" b="0" i="0" kern="1200" dirty="0"/>
        </a:p>
      </dsp:txBody>
      <dsp:txXfrm>
        <a:off x="8507179" y="1201968"/>
        <a:ext cx="1256631" cy="767486"/>
      </dsp:txXfrm>
    </dsp:sp>
    <dsp:sp modelId="{3B05274E-23BC-4596-AF50-50D018DEDA43}">
      <dsp:nvSpPr>
        <dsp:cNvPr id="0" name=""/>
        <dsp:cNvSpPr/>
      </dsp:nvSpPr>
      <dsp:spPr>
        <a:xfrm>
          <a:off x="8320253" y="974279"/>
          <a:ext cx="163048" cy="1630484"/>
        </a:xfrm>
        <a:custGeom>
          <a:avLst/>
          <a:gdLst/>
          <a:ahLst/>
          <a:cxnLst/>
          <a:rect l="0" t="0" r="0" b="0"/>
          <a:pathLst>
            <a:path>
              <a:moveTo>
                <a:pt x="0" y="0"/>
              </a:moveTo>
              <a:lnTo>
                <a:pt x="0" y="1630484"/>
              </a:lnTo>
              <a:lnTo>
                <a:pt x="163048" y="16304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9E146-F57F-4CF4-8ADF-B4A5475439FF}">
      <dsp:nvSpPr>
        <dsp:cNvPr id="0" name=""/>
        <dsp:cNvSpPr/>
      </dsp:nvSpPr>
      <dsp:spPr>
        <a:xfrm>
          <a:off x="8483301" y="2197143"/>
          <a:ext cx="1304387" cy="81524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Font typeface="+mj-lt"/>
            <a:buNone/>
          </a:pPr>
          <a:r>
            <a:rPr lang="en-US" sz="600" b="1" i="0" kern="1200"/>
            <a:t>Benefit</a:t>
          </a:r>
          <a:r>
            <a:rPr lang="en-US" sz="600" b="0" i="0" kern="1200"/>
            <a:t>: Users benefit from a variety of choices and innovative solutions, reducing dependency on single service providers.</a:t>
          </a:r>
        </a:p>
      </dsp:txBody>
      <dsp:txXfrm>
        <a:off x="8507179" y="2221021"/>
        <a:ext cx="1256631" cy="7674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36E7-6270-4C5D-A106-578EEBC57CA2}">
      <dsp:nvSpPr>
        <dsp:cNvPr id="0" name=""/>
        <dsp:cNvSpPr/>
      </dsp:nvSpPr>
      <dsp:spPr>
        <a:xfrm>
          <a:off x="0" y="119168"/>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a:t>Scope</a:t>
          </a:r>
          <a:r>
            <a:rPr lang="en-US" sz="800" b="0" i="0" kern="1200"/>
            <a:t>: Seeking cost-effective, scalable, and secure IT solutions.</a:t>
          </a:r>
          <a:endParaRPr lang="en-US" sz="800" b="0" i="0" kern="1200" dirty="0"/>
        </a:p>
        <a:p>
          <a:pPr marL="57150" lvl="1" indent="-57150" algn="l" defTabSz="355600">
            <a:lnSpc>
              <a:spcPct val="90000"/>
            </a:lnSpc>
            <a:spcBef>
              <a:spcPct val="0"/>
            </a:spcBef>
            <a:spcAft>
              <a:spcPct val="15000"/>
            </a:spcAft>
            <a:buFont typeface="+mj-lt"/>
            <a:buAutoNum type="arabicPeriod"/>
          </a:pPr>
          <a:r>
            <a:rPr lang="en-US" sz="800" b="1" i="0" kern="1200"/>
            <a:t>Potential</a:t>
          </a:r>
          <a:r>
            <a:rPr lang="en-US" sz="800" b="0" i="0" kern="1200"/>
            <a:t>: Large and growing segment with a need for customizable PaaS offerings</a:t>
          </a:r>
          <a:r>
            <a:rPr lang="en-US" sz="600" b="0" i="0" kern="1200"/>
            <a:t>.</a:t>
          </a:r>
          <a:endParaRPr lang="en-US" sz="600" b="0" i="0" kern="1200" dirty="0"/>
        </a:p>
      </dsp:txBody>
      <dsp:txXfrm>
        <a:off x="0" y="119168"/>
        <a:ext cx="10515600" cy="466200"/>
      </dsp:txXfrm>
    </dsp:sp>
    <dsp:sp modelId="{AD149DFC-C856-4E11-A6CF-E949D78326E9}">
      <dsp:nvSpPr>
        <dsp:cNvPr id="0" name=""/>
        <dsp:cNvSpPr/>
      </dsp:nvSpPr>
      <dsp:spPr>
        <a:xfrm>
          <a:off x="525780" y="1088"/>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b="1" i="0" kern="1200"/>
            <a:t>Small to Medium-Sized Businesses (SMBs)</a:t>
          </a:r>
          <a:r>
            <a:rPr lang="en-US" sz="1200" b="0" i="0" kern="1200"/>
            <a:t>:</a:t>
          </a:r>
          <a:endParaRPr lang="en-US" sz="1200" b="1" u="sng" kern="1200" dirty="0"/>
        </a:p>
      </dsp:txBody>
      <dsp:txXfrm>
        <a:off x="537308" y="12616"/>
        <a:ext cx="7337864" cy="213104"/>
      </dsp:txXfrm>
    </dsp:sp>
    <dsp:sp modelId="{0E57FF65-13B1-492D-BD5C-55B67F6E71DD}">
      <dsp:nvSpPr>
        <dsp:cNvPr id="0" name=""/>
        <dsp:cNvSpPr/>
      </dsp:nvSpPr>
      <dsp:spPr>
        <a:xfrm>
          <a:off x="0" y="746648"/>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dirty="0"/>
            <a:t>Scope</a:t>
          </a:r>
          <a:r>
            <a:rPr lang="en-US" sz="800" b="0" i="0" kern="1200" dirty="0"/>
            <a:t>: Require robust, secure, and comprehensive PaaS solutions.</a:t>
          </a:r>
        </a:p>
        <a:p>
          <a:pPr marL="57150" lvl="1" indent="-57150" algn="l" defTabSz="355600">
            <a:lnSpc>
              <a:spcPct val="90000"/>
            </a:lnSpc>
            <a:spcBef>
              <a:spcPct val="0"/>
            </a:spcBef>
            <a:spcAft>
              <a:spcPct val="15000"/>
            </a:spcAft>
            <a:buFont typeface="+mj-lt"/>
            <a:buAutoNum type="arabicPeriod"/>
          </a:pPr>
          <a:r>
            <a:rPr lang="en-US" sz="800" b="1" i="0" kern="1200" dirty="0"/>
            <a:t>Potential</a:t>
          </a:r>
          <a:r>
            <a:rPr lang="en-US" sz="800" b="0" i="0" kern="1200" dirty="0"/>
            <a:t>: High-value clients with complex needs and larger budgets.</a:t>
          </a:r>
        </a:p>
      </dsp:txBody>
      <dsp:txXfrm>
        <a:off x="0" y="746648"/>
        <a:ext cx="10515600" cy="466200"/>
      </dsp:txXfrm>
    </dsp:sp>
    <dsp:sp modelId="{808F98BC-0256-4177-9EE6-9EAA1C17A223}">
      <dsp:nvSpPr>
        <dsp:cNvPr id="0" name=""/>
        <dsp:cNvSpPr/>
      </dsp:nvSpPr>
      <dsp:spPr>
        <a:xfrm>
          <a:off x="525780" y="628568"/>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Font typeface="+mj-lt"/>
            <a:buNone/>
          </a:pPr>
          <a:r>
            <a:rPr lang="en-US" sz="800" b="1" i="0" kern="1200" dirty="0"/>
            <a:t>Large Enterprises</a:t>
          </a:r>
          <a:r>
            <a:rPr lang="en-US" sz="800" b="0" i="0" kern="1200" dirty="0"/>
            <a:t>:</a:t>
          </a:r>
        </a:p>
      </dsp:txBody>
      <dsp:txXfrm>
        <a:off x="537308" y="640096"/>
        <a:ext cx="7337864" cy="213104"/>
      </dsp:txXfrm>
    </dsp:sp>
    <dsp:sp modelId="{22DB9AA4-A71C-4503-9F52-E4B028003923}">
      <dsp:nvSpPr>
        <dsp:cNvPr id="0" name=""/>
        <dsp:cNvSpPr/>
      </dsp:nvSpPr>
      <dsp:spPr>
        <a:xfrm>
          <a:off x="0" y="1374128"/>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a:t>Scope</a:t>
          </a:r>
          <a:r>
            <a:rPr lang="en-US" sz="800" b="0" i="0" kern="1200"/>
            <a:t>: Need for flexible, scalable, and affordable development platforms.</a:t>
          </a:r>
        </a:p>
        <a:p>
          <a:pPr marL="57150" lvl="1" indent="-57150" algn="l" defTabSz="355600">
            <a:lnSpc>
              <a:spcPct val="90000"/>
            </a:lnSpc>
            <a:spcBef>
              <a:spcPct val="0"/>
            </a:spcBef>
            <a:spcAft>
              <a:spcPct val="15000"/>
            </a:spcAft>
            <a:buFont typeface="+mj-lt"/>
            <a:buAutoNum type="arabicPeriod"/>
          </a:pPr>
          <a:r>
            <a:rPr lang="en-US" sz="800" b="1" i="0" kern="1200"/>
            <a:t>Potential</a:t>
          </a:r>
          <a:r>
            <a:rPr lang="en-US" sz="800" b="0" i="0" kern="1200"/>
            <a:t>: Early adopters of cutting-edge technologies, driving future trends.</a:t>
          </a:r>
        </a:p>
      </dsp:txBody>
      <dsp:txXfrm>
        <a:off x="0" y="1374128"/>
        <a:ext cx="10515600" cy="466200"/>
      </dsp:txXfrm>
    </dsp:sp>
    <dsp:sp modelId="{EC0B0B69-AC13-4492-8F08-36D52798C688}">
      <dsp:nvSpPr>
        <dsp:cNvPr id="0" name=""/>
        <dsp:cNvSpPr/>
      </dsp:nvSpPr>
      <dsp:spPr>
        <a:xfrm>
          <a:off x="525780" y="1256048"/>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Font typeface="+mj-lt"/>
            <a:buNone/>
          </a:pPr>
          <a:r>
            <a:rPr lang="en-US" sz="800" b="1" i="0" kern="1200"/>
            <a:t>Tech Startups and Innovators</a:t>
          </a:r>
          <a:r>
            <a:rPr lang="en-US" sz="800" b="0" i="0" kern="1200"/>
            <a:t>:</a:t>
          </a:r>
        </a:p>
      </dsp:txBody>
      <dsp:txXfrm>
        <a:off x="537308" y="1267576"/>
        <a:ext cx="7337864" cy="213104"/>
      </dsp:txXfrm>
    </dsp:sp>
    <dsp:sp modelId="{29EE22B8-EC74-40BE-B5E4-6B246CB2948E}">
      <dsp:nvSpPr>
        <dsp:cNvPr id="0" name=""/>
        <dsp:cNvSpPr/>
      </dsp:nvSpPr>
      <dsp:spPr>
        <a:xfrm>
          <a:off x="0" y="2001609"/>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a:t>Scope</a:t>
          </a:r>
          <a:r>
            <a:rPr lang="en-US" sz="800" b="0" i="0" kern="1200"/>
            <a:t>: Demand for secure, compliant, and reliable IT infrastructure.</a:t>
          </a:r>
        </a:p>
        <a:p>
          <a:pPr marL="57150" lvl="1" indent="-57150" algn="l" defTabSz="355600">
            <a:lnSpc>
              <a:spcPct val="90000"/>
            </a:lnSpc>
            <a:spcBef>
              <a:spcPct val="0"/>
            </a:spcBef>
            <a:spcAft>
              <a:spcPct val="15000"/>
            </a:spcAft>
            <a:buFont typeface="+mj-lt"/>
            <a:buAutoNum type="arabicPeriod"/>
          </a:pPr>
          <a:r>
            <a:rPr lang="en-US" sz="800" b="1" i="0" kern="1200" dirty="0"/>
            <a:t>Potential</a:t>
          </a:r>
          <a:r>
            <a:rPr lang="en-US" sz="800" b="0" i="0" kern="1200" dirty="0"/>
            <a:t>: Long-term contracts and opportunities for large-scale implementations.</a:t>
          </a:r>
        </a:p>
      </dsp:txBody>
      <dsp:txXfrm>
        <a:off x="0" y="2001609"/>
        <a:ext cx="10515600" cy="466200"/>
      </dsp:txXfrm>
    </dsp:sp>
    <dsp:sp modelId="{3C76BF67-50A2-4008-A4BC-D56722035C1D}">
      <dsp:nvSpPr>
        <dsp:cNvPr id="0" name=""/>
        <dsp:cNvSpPr/>
      </dsp:nvSpPr>
      <dsp:spPr>
        <a:xfrm>
          <a:off x="525780" y="1883528"/>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Font typeface="+mj-lt"/>
            <a:buNone/>
          </a:pPr>
          <a:r>
            <a:rPr lang="en-US" sz="800" b="1" i="0" kern="1200"/>
            <a:t>Government and Public Sector Entities</a:t>
          </a:r>
          <a:r>
            <a:rPr lang="en-US" sz="800" b="0" i="0" kern="1200"/>
            <a:t>:</a:t>
          </a:r>
        </a:p>
      </dsp:txBody>
      <dsp:txXfrm>
        <a:off x="537308" y="1895056"/>
        <a:ext cx="7337864" cy="213104"/>
      </dsp:txXfrm>
    </dsp:sp>
    <dsp:sp modelId="{31614DB5-C0AA-4D8A-AD96-19A073530627}">
      <dsp:nvSpPr>
        <dsp:cNvPr id="0" name=""/>
        <dsp:cNvSpPr/>
      </dsp:nvSpPr>
      <dsp:spPr>
        <a:xfrm>
          <a:off x="0" y="2629089"/>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dirty="0"/>
            <a:t>Scope</a:t>
          </a:r>
          <a:r>
            <a:rPr lang="en-US" sz="800" b="0" i="0" kern="1200" dirty="0"/>
            <a:t>: Require secure and efficient management of sensitive data and operations.</a:t>
          </a:r>
        </a:p>
        <a:p>
          <a:pPr marL="57150" lvl="1" indent="-57150" algn="l" defTabSz="355600">
            <a:lnSpc>
              <a:spcPct val="90000"/>
            </a:lnSpc>
            <a:spcBef>
              <a:spcPct val="0"/>
            </a:spcBef>
            <a:spcAft>
              <a:spcPct val="15000"/>
            </a:spcAft>
            <a:buFont typeface="+mj-lt"/>
            <a:buAutoNum type="arabicPeriod"/>
          </a:pPr>
          <a:r>
            <a:rPr lang="en-US" sz="800" b="1" i="0" kern="1200" dirty="0"/>
            <a:t>Potential</a:t>
          </a:r>
          <a:r>
            <a:rPr lang="en-US" sz="800" b="0" i="0" kern="1200" dirty="0"/>
            <a:t>: High demand for compliance with stringent regulatory standards and data protection.</a:t>
          </a:r>
        </a:p>
      </dsp:txBody>
      <dsp:txXfrm>
        <a:off x="0" y="2629089"/>
        <a:ext cx="10515600" cy="466200"/>
      </dsp:txXfrm>
    </dsp:sp>
    <dsp:sp modelId="{179C69A5-6524-4C53-8361-3FD51DC5DC3B}">
      <dsp:nvSpPr>
        <dsp:cNvPr id="0" name=""/>
        <dsp:cNvSpPr/>
      </dsp:nvSpPr>
      <dsp:spPr>
        <a:xfrm>
          <a:off x="525780" y="2511008"/>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Font typeface="+mj-lt"/>
            <a:buNone/>
          </a:pPr>
          <a:r>
            <a:rPr lang="en-US" sz="800" b="1" i="0" kern="1200" dirty="0"/>
            <a:t>Healthcare, Finance, and Retail Industries:</a:t>
          </a:r>
        </a:p>
      </dsp:txBody>
      <dsp:txXfrm>
        <a:off x="537308" y="2522536"/>
        <a:ext cx="7337864" cy="213104"/>
      </dsp:txXfrm>
    </dsp:sp>
    <dsp:sp modelId="{170F3B2D-4F91-48A3-9C06-18898BB0C3E0}">
      <dsp:nvSpPr>
        <dsp:cNvPr id="0" name=""/>
        <dsp:cNvSpPr/>
      </dsp:nvSpPr>
      <dsp:spPr>
        <a:xfrm>
          <a:off x="0" y="3256569"/>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dirty="0"/>
            <a:t>Scope</a:t>
          </a:r>
          <a:r>
            <a:rPr lang="en-US" sz="800" b="0" i="0" kern="1200" dirty="0"/>
            <a:t>: Seeking platforms that offer flexibility, integration capabilities, and access to advanced tools.</a:t>
          </a:r>
        </a:p>
        <a:p>
          <a:pPr marL="57150" lvl="1" indent="-57150" algn="l" defTabSz="355600">
            <a:lnSpc>
              <a:spcPct val="90000"/>
            </a:lnSpc>
            <a:spcBef>
              <a:spcPct val="0"/>
            </a:spcBef>
            <a:spcAft>
              <a:spcPct val="15000"/>
            </a:spcAft>
            <a:buFont typeface="+mj-lt"/>
            <a:buAutoNum type="arabicPeriod"/>
          </a:pPr>
          <a:r>
            <a:rPr lang="en-US" sz="800" b="1" i="0" kern="1200" dirty="0"/>
            <a:t>Potential</a:t>
          </a:r>
          <a:r>
            <a:rPr lang="en-US" sz="800" b="0" i="0" kern="1200" dirty="0"/>
            <a:t>: Growing need for platforms that support rapid development and deployment.</a:t>
          </a:r>
        </a:p>
      </dsp:txBody>
      <dsp:txXfrm>
        <a:off x="0" y="3256569"/>
        <a:ext cx="10515600" cy="466200"/>
      </dsp:txXfrm>
    </dsp:sp>
    <dsp:sp modelId="{F2052275-F26E-49DC-AEE2-8EB6608E8EC2}">
      <dsp:nvSpPr>
        <dsp:cNvPr id="0" name=""/>
        <dsp:cNvSpPr/>
      </dsp:nvSpPr>
      <dsp:spPr>
        <a:xfrm>
          <a:off x="525780" y="3138489"/>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Font typeface="+mj-lt"/>
            <a:buNone/>
          </a:pPr>
          <a:r>
            <a:rPr lang="en-US" sz="800" b="1" i="0" kern="1200"/>
            <a:t>Developers and Independent Software Vendors (ISVs)</a:t>
          </a:r>
          <a:r>
            <a:rPr lang="en-US" sz="800" b="0" i="0" kern="1200"/>
            <a:t>:</a:t>
          </a:r>
        </a:p>
      </dsp:txBody>
      <dsp:txXfrm>
        <a:off x="537308" y="3150017"/>
        <a:ext cx="7337864" cy="213104"/>
      </dsp:txXfrm>
    </dsp:sp>
    <dsp:sp modelId="{76261310-EF5A-442F-AF11-2D21811CF10B}">
      <dsp:nvSpPr>
        <dsp:cNvPr id="0" name=""/>
        <dsp:cNvSpPr/>
      </dsp:nvSpPr>
      <dsp:spPr>
        <a:xfrm>
          <a:off x="0" y="3884049"/>
          <a:ext cx="10515600" cy="46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Font typeface="+mj-lt"/>
            <a:buAutoNum type="arabicPeriod"/>
          </a:pPr>
          <a:r>
            <a:rPr lang="en-US" sz="800" b="1" i="0" kern="1200" dirty="0"/>
            <a:t>Overall Market</a:t>
          </a:r>
          <a:r>
            <a:rPr lang="en-US" sz="800" b="0" i="0" kern="1200" dirty="0"/>
            <a:t>: The global Platform as a Service (PaaS) market size is projected to grow significantly, driven by the increasing adoption of cloud-based solutions and digital transformation across industries.</a:t>
          </a:r>
        </a:p>
        <a:p>
          <a:pPr marL="57150" lvl="1" indent="-57150" algn="l" defTabSz="355600">
            <a:lnSpc>
              <a:spcPct val="90000"/>
            </a:lnSpc>
            <a:spcBef>
              <a:spcPct val="0"/>
            </a:spcBef>
            <a:spcAft>
              <a:spcPct val="15000"/>
            </a:spcAft>
            <a:buFont typeface="+mj-lt"/>
            <a:buAutoNum type="arabicPeriod"/>
          </a:pPr>
          <a:r>
            <a:rPr lang="en-US" sz="800" b="1" i="0" kern="1200" dirty="0"/>
            <a:t>Decentralized Services Segment</a:t>
          </a:r>
          <a:r>
            <a:rPr lang="en-US" sz="800" b="0" i="0" kern="1200" dirty="0"/>
            <a:t>: Expected to see accelerated growth due to heightened concerns around data privacy, security, and the advantages of distributed ledger technology.</a:t>
          </a:r>
        </a:p>
      </dsp:txBody>
      <dsp:txXfrm>
        <a:off x="0" y="3884049"/>
        <a:ext cx="10515600" cy="466200"/>
      </dsp:txXfrm>
    </dsp:sp>
    <dsp:sp modelId="{0A7CD66A-8EDA-4001-B096-3D69A8FBEA49}">
      <dsp:nvSpPr>
        <dsp:cNvPr id="0" name=""/>
        <dsp:cNvSpPr/>
      </dsp:nvSpPr>
      <dsp:spPr>
        <a:xfrm>
          <a:off x="525780" y="3765969"/>
          <a:ext cx="7360920"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b="1" i="0" kern="1200" dirty="0"/>
            <a:t>Market Size and Growth Potential</a:t>
          </a:r>
          <a:endParaRPr lang="en-US" sz="800" b="0" i="0" kern="1200" dirty="0"/>
        </a:p>
      </dsp:txBody>
      <dsp:txXfrm>
        <a:off x="537308" y="3777497"/>
        <a:ext cx="7337864" cy="2131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B72E0-68B2-4AB1-AFC3-3EDAE20EEC8F}">
      <dsp:nvSpPr>
        <dsp:cNvPr id="0" name=""/>
        <dsp:cNvSpPr/>
      </dsp:nvSpPr>
      <dsp:spPr>
        <a:xfrm>
          <a:off x="13219" y="98830"/>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671E7-FDDA-4594-BD49-5CFE1EFFEABD}">
      <dsp:nvSpPr>
        <dsp:cNvPr id="0" name=""/>
        <dsp:cNvSpPr/>
      </dsp:nvSpPr>
      <dsp:spPr>
        <a:xfrm>
          <a:off x="13219" y="1088755"/>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a:t>Attracting Customers</a:t>
          </a:r>
          <a:endParaRPr lang="en-US" sz="2000" b="1" kern="1200"/>
        </a:p>
      </dsp:txBody>
      <dsp:txXfrm>
        <a:off x="13219" y="1088755"/>
        <a:ext cx="2318046" cy="347706"/>
      </dsp:txXfrm>
    </dsp:sp>
    <dsp:sp modelId="{5C0A8E1B-9DEA-44BF-9AE6-D67C6D82BCD1}">
      <dsp:nvSpPr>
        <dsp:cNvPr id="0" name=""/>
        <dsp:cNvSpPr/>
      </dsp:nvSpPr>
      <dsp:spPr>
        <a:xfrm>
          <a:off x="13219" y="1519535"/>
          <a:ext cx="2318046" cy="2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Font typeface="Arial" panose="020B0604020202020204" pitchFamily="34" charset="0"/>
            <a:buNone/>
          </a:pPr>
          <a:r>
            <a:rPr lang="en-US" sz="1500" b="1" i="0" kern="1200" dirty="0"/>
            <a:t>Content Marketing and SEO</a:t>
          </a:r>
          <a:endParaRPr lang="en-US" sz="1500" b="0" i="0" kern="1200" dirty="0"/>
        </a:p>
        <a:p>
          <a:pPr marL="0" lvl="0" indent="0" algn="l" defTabSz="666750">
            <a:lnSpc>
              <a:spcPct val="100000"/>
            </a:lnSpc>
            <a:spcBef>
              <a:spcPct val="0"/>
            </a:spcBef>
            <a:spcAft>
              <a:spcPct val="35000"/>
            </a:spcAft>
            <a:buFont typeface="Arial" panose="020B0604020202020204" pitchFamily="34" charset="0"/>
            <a:buNone/>
          </a:pPr>
          <a:r>
            <a:rPr lang="en-US" sz="1500" b="1" i="0" kern="1200" dirty="0"/>
            <a:t>Targeted Digital Advertising</a:t>
          </a:r>
          <a:endParaRPr lang="en-US" sz="1500" b="0" i="0" kern="1200" dirty="0"/>
        </a:p>
        <a:p>
          <a:pPr marL="0" lvl="0" indent="0" algn="l" defTabSz="666750">
            <a:lnSpc>
              <a:spcPct val="100000"/>
            </a:lnSpc>
            <a:spcBef>
              <a:spcPct val="0"/>
            </a:spcBef>
            <a:spcAft>
              <a:spcPct val="35000"/>
            </a:spcAft>
            <a:buFont typeface="Arial" panose="020B0604020202020204" pitchFamily="34" charset="0"/>
            <a:buNone/>
          </a:pPr>
          <a:r>
            <a:rPr lang="en-US" sz="1500" b="1" i="0" kern="1200"/>
            <a:t>Social Media Engagement</a:t>
          </a:r>
          <a:endParaRPr lang="en-US" sz="1500" b="0" i="0" kern="1200"/>
        </a:p>
        <a:p>
          <a:pPr marL="0" lvl="0" indent="0" algn="l" defTabSz="666750">
            <a:lnSpc>
              <a:spcPct val="100000"/>
            </a:lnSpc>
            <a:spcBef>
              <a:spcPct val="0"/>
            </a:spcBef>
            <a:spcAft>
              <a:spcPct val="35000"/>
            </a:spcAft>
            <a:buFont typeface="Arial" panose="020B0604020202020204" pitchFamily="34" charset="0"/>
            <a:buNone/>
          </a:pPr>
          <a:r>
            <a:rPr lang="en-US" sz="1500" b="1" i="0" kern="1200" dirty="0"/>
            <a:t>Webinars and Online Workshops</a:t>
          </a:r>
          <a:endParaRPr lang="en-US" sz="1500" b="0" i="0" kern="1200" dirty="0"/>
        </a:p>
        <a:p>
          <a:pPr marL="0" lvl="0" indent="0" algn="l" defTabSz="666750">
            <a:lnSpc>
              <a:spcPct val="100000"/>
            </a:lnSpc>
            <a:spcBef>
              <a:spcPct val="0"/>
            </a:spcBef>
            <a:spcAft>
              <a:spcPct val="35000"/>
            </a:spcAft>
            <a:buFont typeface="Arial" panose="020B0604020202020204" pitchFamily="34" charset="0"/>
            <a:buNone/>
          </a:pPr>
          <a:r>
            <a:rPr lang="en-US" sz="1500" b="1" i="0" kern="1200" dirty="0"/>
            <a:t>Email Marketing Campaigns</a:t>
          </a:r>
          <a:endParaRPr lang="en-US" sz="1500" b="0" i="0" kern="1200" dirty="0"/>
        </a:p>
      </dsp:txBody>
      <dsp:txXfrm>
        <a:off x="13219" y="1519535"/>
        <a:ext cx="2318046" cy="2732971"/>
      </dsp:txXfrm>
    </dsp:sp>
    <dsp:sp modelId="{4632F7AD-BC62-4EB6-9615-E1E635F800D0}">
      <dsp:nvSpPr>
        <dsp:cNvPr id="0" name=""/>
        <dsp:cNvSpPr/>
      </dsp:nvSpPr>
      <dsp:spPr>
        <a:xfrm>
          <a:off x="2736924" y="98830"/>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892BB-2042-4676-9559-5DA07B4EA73D}">
      <dsp:nvSpPr>
        <dsp:cNvPr id="0" name=""/>
        <dsp:cNvSpPr/>
      </dsp:nvSpPr>
      <dsp:spPr>
        <a:xfrm>
          <a:off x="2736924" y="1088755"/>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a:t>Retaining Customers</a:t>
          </a:r>
          <a:endParaRPr lang="en-US" sz="2000" b="0" i="0" kern="1200"/>
        </a:p>
      </dsp:txBody>
      <dsp:txXfrm>
        <a:off x="2736924" y="1088755"/>
        <a:ext cx="2318046" cy="347706"/>
      </dsp:txXfrm>
    </dsp:sp>
    <dsp:sp modelId="{FAE7A6C3-BD02-4D7F-9DBF-C558F04E420A}">
      <dsp:nvSpPr>
        <dsp:cNvPr id="0" name=""/>
        <dsp:cNvSpPr/>
      </dsp:nvSpPr>
      <dsp:spPr>
        <a:xfrm>
          <a:off x="2736924" y="1519535"/>
          <a:ext cx="2318046" cy="2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1" i="0" kern="1200"/>
            <a:t>Exceptional Customer Support</a:t>
          </a:r>
          <a:endParaRPr lang="en-US" sz="1500" b="0" i="0" kern="1200"/>
        </a:p>
        <a:p>
          <a:pPr marL="0" lvl="0" indent="0" algn="l" defTabSz="666750">
            <a:lnSpc>
              <a:spcPct val="100000"/>
            </a:lnSpc>
            <a:spcBef>
              <a:spcPct val="0"/>
            </a:spcBef>
            <a:spcAft>
              <a:spcPct val="35000"/>
            </a:spcAft>
            <a:buNone/>
          </a:pPr>
          <a:r>
            <a:rPr lang="en-US" sz="1500" b="1" i="0" kern="1200"/>
            <a:t>Continuous Product Improvement</a:t>
          </a:r>
          <a:endParaRPr lang="en-US" sz="1500" b="0" i="0" kern="1200"/>
        </a:p>
        <a:p>
          <a:pPr marL="0" lvl="0" indent="0" algn="l" defTabSz="666750">
            <a:lnSpc>
              <a:spcPct val="100000"/>
            </a:lnSpc>
            <a:spcBef>
              <a:spcPct val="0"/>
            </a:spcBef>
            <a:spcAft>
              <a:spcPct val="35000"/>
            </a:spcAft>
            <a:buNone/>
          </a:pPr>
          <a:r>
            <a:rPr lang="en-US" sz="1500" b="1" i="0" kern="1200"/>
            <a:t>Customer Success Stories</a:t>
          </a:r>
          <a:endParaRPr lang="en-US" sz="1500" b="0" i="0" kern="1200"/>
        </a:p>
        <a:p>
          <a:pPr marL="0" lvl="0" indent="0" algn="l" defTabSz="666750">
            <a:lnSpc>
              <a:spcPct val="100000"/>
            </a:lnSpc>
            <a:spcBef>
              <a:spcPct val="0"/>
            </a:spcBef>
            <a:spcAft>
              <a:spcPct val="35000"/>
            </a:spcAft>
            <a:buNone/>
          </a:pPr>
          <a:r>
            <a:rPr lang="en-US" sz="1500" b="1" i="0" kern="1200" dirty="0"/>
            <a:t>Loyalty Programs and Discounts</a:t>
          </a:r>
          <a:endParaRPr lang="en-US" sz="1500" b="0" i="0" kern="1200" dirty="0"/>
        </a:p>
        <a:p>
          <a:pPr marL="0" lvl="0" indent="0" algn="l" defTabSz="666750">
            <a:lnSpc>
              <a:spcPct val="100000"/>
            </a:lnSpc>
            <a:spcBef>
              <a:spcPct val="0"/>
            </a:spcBef>
            <a:spcAft>
              <a:spcPct val="35000"/>
            </a:spcAft>
            <a:buNone/>
          </a:pPr>
          <a:r>
            <a:rPr lang="en-US" sz="1500" b="1" i="0" kern="1200"/>
            <a:t>Partnerships</a:t>
          </a:r>
          <a:endParaRPr lang="en-US" sz="1500" b="0" i="0" kern="1200"/>
        </a:p>
        <a:p>
          <a:pPr marL="0" lvl="0" indent="0" algn="l" defTabSz="666750">
            <a:lnSpc>
              <a:spcPct val="100000"/>
            </a:lnSpc>
            <a:spcBef>
              <a:spcPct val="0"/>
            </a:spcBef>
            <a:spcAft>
              <a:spcPct val="35000"/>
            </a:spcAft>
            <a:buNone/>
          </a:pPr>
          <a:r>
            <a:rPr lang="en-US" sz="1500" b="1" i="0" kern="1200"/>
            <a:t>Academic and Research Collaborations</a:t>
          </a:r>
          <a:endParaRPr lang="en-US" sz="1500" b="0" i="0" kern="1200"/>
        </a:p>
      </dsp:txBody>
      <dsp:txXfrm>
        <a:off x="2736924" y="1519535"/>
        <a:ext cx="2318046" cy="2732971"/>
      </dsp:txXfrm>
    </dsp:sp>
    <dsp:sp modelId="{C7C8A324-D917-4E14-92BA-851B23371D53}">
      <dsp:nvSpPr>
        <dsp:cNvPr id="0" name=""/>
        <dsp:cNvSpPr/>
      </dsp:nvSpPr>
      <dsp:spPr>
        <a:xfrm>
          <a:off x="5460629" y="98830"/>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60760-BB2B-4F17-A3E7-0A5C07C20C8D}">
      <dsp:nvSpPr>
        <dsp:cNvPr id="0" name=""/>
        <dsp:cNvSpPr/>
      </dsp:nvSpPr>
      <dsp:spPr>
        <a:xfrm>
          <a:off x="5460629" y="1088755"/>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a:t>Advertising Strategies</a:t>
          </a:r>
          <a:endParaRPr lang="en-US" sz="2000" b="0" i="0" kern="1200"/>
        </a:p>
      </dsp:txBody>
      <dsp:txXfrm>
        <a:off x="5460629" y="1088755"/>
        <a:ext cx="2318046" cy="347706"/>
      </dsp:txXfrm>
    </dsp:sp>
    <dsp:sp modelId="{C1F729DD-36F5-4F28-A14A-4DA732DAED61}">
      <dsp:nvSpPr>
        <dsp:cNvPr id="0" name=""/>
        <dsp:cNvSpPr/>
      </dsp:nvSpPr>
      <dsp:spPr>
        <a:xfrm>
          <a:off x="5460629" y="1519535"/>
          <a:ext cx="2318046" cy="2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1" i="0" kern="1200"/>
            <a:t>Industry-Specific Campaigns</a:t>
          </a:r>
          <a:endParaRPr lang="en-US" sz="1500" b="0" i="0" kern="1200"/>
        </a:p>
        <a:p>
          <a:pPr marL="0" lvl="0" indent="0" algn="l" defTabSz="666750">
            <a:lnSpc>
              <a:spcPct val="100000"/>
            </a:lnSpc>
            <a:spcBef>
              <a:spcPct val="0"/>
            </a:spcBef>
            <a:spcAft>
              <a:spcPct val="35000"/>
            </a:spcAft>
            <a:buNone/>
          </a:pPr>
          <a:r>
            <a:rPr lang="en-US" sz="1500" b="1" i="0" kern="1200"/>
            <a:t>Participation in Trade Shows and Conferences</a:t>
          </a:r>
          <a:endParaRPr lang="en-US" sz="1500" b="0" i="0" kern="1200"/>
        </a:p>
        <a:p>
          <a:pPr marL="0" lvl="0" indent="0" algn="l" defTabSz="666750">
            <a:lnSpc>
              <a:spcPct val="100000"/>
            </a:lnSpc>
            <a:spcBef>
              <a:spcPct val="0"/>
            </a:spcBef>
            <a:spcAft>
              <a:spcPct val="35000"/>
            </a:spcAft>
            <a:buNone/>
          </a:pPr>
          <a:r>
            <a:rPr lang="en-US" sz="1500" b="1" i="0" kern="1200"/>
            <a:t>Influencer and Thought Leadership Marketing</a:t>
          </a:r>
          <a:endParaRPr lang="en-US" sz="1500" b="0" i="0" kern="1200"/>
        </a:p>
      </dsp:txBody>
      <dsp:txXfrm>
        <a:off x="5460629" y="1519535"/>
        <a:ext cx="2318046" cy="2732971"/>
      </dsp:txXfrm>
    </dsp:sp>
    <dsp:sp modelId="{D7CD4AB7-5AF2-488F-9D3C-D8AC99CCB4CA}">
      <dsp:nvSpPr>
        <dsp:cNvPr id="0" name=""/>
        <dsp:cNvSpPr/>
      </dsp:nvSpPr>
      <dsp:spPr>
        <a:xfrm>
          <a:off x="8184333" y="98830"/>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74D51-F19C-40F2-918C-AD8B151E437B}">
      <dsp:nvSpPr>
        <dsp:cNvPr id="0" name=""/>
        <dsp:cNvSpPr/>
      </dsp:nvSpPr>
      <dsp:spPr>
        <a:xfrm>
          <a:off x="8184333" y="1088755"/>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a:t>Sales Channels</a:t>
          </a:r>
          <a:endParaRPr lang="en-US" sz="2000" b="0" i="0" kern="1200"/>
        </a:p>
      </dsp:txBody>
      <dsp:txXfrm>
        <a:off x="8184333" y="1088755"/>
        <a:ext cx="2318046" cy="347706"/>
      </dsp:txXfrm>
    </dsp:sp>
    <dsp:sp modelId="{A0E0E31A-EC3B-4035-9225-A13141871376}">
      <dsp:nvSpPr>
        <dsp:cNvPr id="0" name=""/>
        <dsp:cNvSpPr/>
      </dsp:nvSpPr>
      <dsp:spPr>
        <a:xfrm>
          <a:off x="8184333" y="1519535"/>
          <a:ext cx="2318046" cy="273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1" i="0" kern="1200"/>
            <a:t>Direct Sales Team</a:t>
          </a:r>
          <a:endParaRPr lang="en-US" sz="1500" b="0" i="0" kern="1200"/>
        </a:p>
        <a:p>
          <a:pPr marL="0" lvl="0" indent="0" algn="l" defTabSz="666750">
            <a:lnSpc>
              <a:spcPct val="100000"/>
            </a:lnSpc>
            <a:spcBef>
              <a:spcPct val="0"/>
            </a:spcBef>
            <a:spcAft>
              <a:spcPct val="35000"/>
            </a:spcAft>
            <a:buNone/>
          </a:pPr>
          <a:r>
            <a:rPr lang="en-US" sz="1500" b="1" i="0" kern="1200" dirty="0"/>
            <a:t>Online Sales Platform</a:t>
          </a:r>
          <a:endParaRPr lang="en-US" sz="1500" b="0" i="0" kern="1200" dirty="0"/>
        </a:p>
        <a:p>
          <a:pPr marL="0" lvl="0" indent="0" algn="l" defTabSz="666750">
            <a:lnSpc>
              <a:spcPct val="100000"/>
            </a:lnSpc>
            <a:spcBef>
              <a:spcPct val="0"/>
            </a:spcBef>
            <a:spcAft>
              <a:spcPct val="35000"/>
            </a:spcAft>
            <a:buNone/>
          </a:pPr>
          <a:r>
            <a:rPr lang="en-US" sz="1500" b="1" i="0" kern="1200"/>
            <a:t>Partnership-Driven Sales</a:t>
          </a:r>
          <a:endParaRPr lang="en-US" sz="1500" b="0" i="0" kern="1200"/>
        </a:p>
        <a:p>
          <a:pPr marL="0" lvl="0" indent="0" algn="l" defTabSz="666750">
            <a:lnSpc>
              <a:spcPct val="100000"/>
            </a:lnSpc>
            <a:spcBef>
              <a:spcPct val="0"/>
            </a:spcBef>
            <a:spcAft>
              <a:spcPct val="35000"/>
            </a:spcAft>
            <a:buNone/>
          </a:pPr>
          <a:r>
            <a:rPr lang="en-US" sz="1500" b="1" i="0" kern="1200"/>
            <a:t>Referral Programs</a:t>
          </a:r>
          <a:endParaRPr lang="en-US" sz="1500" b="0" i="0" kern="1200"/>
        </a:p>
      </dsp:txBody>
      <dsp:txXfrm>
        <a:off x="8184333" y="1519535"/>
        <a:ext cx="2318046" cy="27329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0CBA8-C460-4374-AC25-102F0B9EACE7}">
      <dsp:nvSpPr>
        <dsp:cNvPr id="0" name=""/>
        <dsp:cNvSpPr/>
      </dsp:nvSpPr>
      <dsp:spPr>
        <a:xfrm>
          <a:off x="1474645" y="911104"/>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777" y="955135"/>
        <a:ext cx="16887" cy="3377"/>
      </dsp:txXfrm>
    </dsp:sp>
    <dsp:sp modelId="{106F472A-67A8-46DA-BEA2-233F94CBA07C}">
      <dsp:nvSpPr>
        <dsp:cNvPr id="0" name=""/>
        <dsp:cNvSpPr/>
      </dsp:nvSpPr>
      <dsp:spPr>
        <a:xfrm>
          <a:off x="7958"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None/>
          </a:pPr>
          <a:r>
            <a:rPr lang="en-US" sz="1300" b="0" i="0" kern="1200" dirty="0"/>
            <a:t>Pre-Launch: Ideation and Planning</a:t>
          </a:r>
          <a:endParaRPr lang="en-US" sz="1300" kern="1200" dirty="0"/>
        </a:p>
      </dsp:txBody>
      <dsp:txXfrm>
        <a:off x="7958" y="516278"/>
        <a:ext cx="1468487" cy="881092"/>
      </dsp:txXfrm>
    </dsp:sp>
    <dsp:sp modelId="{8DA8E175-C48F-4AAD-BBE6-EFD678D637CF}">
      <dsp:nvSpPr>
        <dsp:cNvPr id="0" name=""/>
        <dsp:cNvSpPr/>
      </dsp:nvSpPr>
      <dsp:spPr>
        <a:xfrm>
          <a:off x="3280884" y="911104"/>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017" y="955135"/>
        <a:ext cx="16887" cy="3377"/>
      </dsp:txXfrm>
    </dsp:sp>
    <dsp:sp modelId="{19BA64A8-39DA-4838-B11F-6311BE7A0975}">
      <dsp:nvSpPr>
        <dsp:cNvPr id="0" name=""/>
        <dsp:cNvSpPr/>
      </dsp:nvSpPr>
      <dsp:spPr>
        <a:xfrm>
          <a:off x="1814197"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0</a:t>
          </a:r>
          <a:r>
            <a:rPr lang="en-US" sz="1300" b="0" i="0" kern="1200" dirty="0"/>
            <a:t>: Product Planning</a:t>
          </a:r>
        </a:p>
      </dsp:txBody>
      <dsp:txXfrm>
        <a:off x="1814197" y="516278"/>
        <a:ext cx="1468487" cy="881092"/>
      </dsp:txXfrm>
    </dsp:sp>
    <dsp:sp modelId="{16A10505-9AFC-4A2E-8D6B-95030B8E1A69}">
      <dsp:nvSpPr>
        <dsp:cNvPr id="0" name=""/>
        <dsp:cNvSpPr/>
      </dsp:nvSpPr>
      <dsp:spPr>
        <a:xfrm>
          <a:off x="5087123" y="911104"/>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256" y="955135"/>
        <a:ext cx="16887" cy="3377"/>
      </dsp:txXfrm>
    </dsp:sp>
    <dsp:sp modelId="{7A9A2B2D-04B3-4F71-94E7-BEB77BF2462A}">
      <dsp:nvSpPr>
        <dsp:cNvPr id="0" name=""/>
        <dsp:cNvSpPr/>
      </dsp:nvSpPr>
      <dsp:spPr>
        <a:xfrm>
          <a:off x="3620436"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None/>
          </a:pPr>
          <a:r>
            <a:rPr lang="en-US" sz="1300" b="0" i="0" kern="1200" dirty="0"/>
            <a:t>Alpha Release: Initial Testing and Feedback</a:t>
          </a:r>
        </a:p>
      </dsp:txBody>
      <dsp:txXfrm>
        <a:off x="3620436" y="516278"/>
        <a:ext cx="1468487" cy="881092"/>
      </dsp:txXfrm>
    </dsp:sp>
    <dsp:sp modelId="{14377D96-08A9-403E-8BAC-7FC488BA1F91}">
      <dsp:nvSpPr>
        <dsp:cNvPr id="0" name=""/>
        <dsp:cNvSpPr/>
      </dsp:nvSpPr>
      <dsp:spPr>
        <a:xfrm>
          <a:off x="6893363" y="911104"/>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8495" y="955135"/>
        <a:ext cx="16887" cy="3377"/>
      </dsp:txXfrm>
    </dsp:sp>
    <dsp:sp modelId="{1E645C8E-4CD9-400F-8791-D30D85879C2E}">
      <dsp:nvSpPr>
        <dsp:cNvPr id="0" name=""/>
        <dsp:cNvSpPr/>
      </dsp:nvSpPr>
      <dsp:spPr>
        <a:xfrm>
          <a:off x="5426676"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1-3</a:t>
          </a:r>
          <a:r>
            <a:rPr lang="en-US" sz="1300" b="0" i="0" kern="1200" dirty="0"/>
            <a:t>: GevetiHub Alpha</a:t>
          </a:r>
        </a:p>
      </dsp:txBody>
      <dsp:txXfrm>
        <a:off x="5426676" y="516278"/>
        <a:ext cx="1468487" cy="881092"/>
      </dsp:txXfrm>
    </dsp:sp>
    <dsp:sp modelId="{ADB5E8B3-3AD8-4E11-A0A8-74C020EC7655}">
      <dsp:nvSpPr>
        <dsp:cNvPr id="0" name=""/>
        <dsp:cNvSpPr/>
      </dsp:nvSpPr>
      <dsp:spPr>
        <a:xfrm>
          <a:off x="8699602" y="911104"/>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44734" y="955135"/>
        <a:ext cx="16887" cy="3377"/>
      </dsp:txXfrm>
    </dsp:sp>
    <dsp:sp modelId="{333D3D19-1240-45F3-868E-8F9163E32509}">
      <dsp:nvSpPr>
        <dsp:cNvPr id="0" name=""/>
        <dsp:cNvSpPr/>
      </dsp:nvSpPr>
      <dsp:spPr>
        <a:xfrm>
          <a:off x="7232915"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Sprint 4-6</a:t>
          </a:r>
          <a:r>
            <a:rPr lang="en-US" sz="1300" b="0" i="0" kern="1200"/>
            <a:t>: GevetiAD Alpha</a:t>
          </a:r>
        </a:p>
      </dsp:txBody>
      <dsp:txXfrm>
        <a:off x="7232915" y="516278"/>
        <a:ext cx="1468487" cy="881092"/>
      </dsp:txXfrm>
    </dsp:sp>
    <dsp:sp modelId="{05B5062E-F214-4715-AE1A-6CD2BB3CD380}">
      <dsp:nvSpPr>
        <dsp:cNvPr id="0" name=""/>
        <dsp:cNvSpPr/>
      </dsp:nvSpPr>
      <dsp:spPr>
        <a:xfrm>
          <a:off x="742202" y="1395570"/>
          <a:ext cx="9031195" cy="307152"/>
        </a:xfrm>
        <a:custGeom>
          <a:avLst/>
          <a:gdLst/>
          <a:ahLst/>
          <a:cxnLst/>
          <a:rect l="0" t="0" r="0" b="0"/>
          <a:pathLst>
            <a:path>
              <a:moveTo>
                <a:pt x="9031195" y="0"/>
              </a:moveTo>
              <a:lnTo>
                <a:pt x="9031195" y="170676"/>
              </a:lnTo>
              <a:lnTo>
                <a:pt x="0" y="170676"/>
              </a:lnTo>
              <a:lnTo>
                <a:pt x="0" y="30715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1862" y="1547458"/>
        <a:ext cx="451875" cy="3377"/>
      </dsp:txXfrm>
    </dsp:sp>
    <dsp:sp modelId="{095FCC1B-CBEA-466B-8A71-BB515D3A69F9}">
      <dsp:nvSpPr>
        <dsp:cNvPr id="0" name=""/>
        <dsp:cNvSpPr/>
      </dsp:nvSpPr>
      <dsp:spPr>
        <a:xfrm>
          <a:off x="9039154" y="516278"/>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7-9</a:t>
          </a:r>
          <a:r>
            <a:rPr lang="en-US" sz="1300" b="0" i="0" kern="1200" dirty="0"/>
            <a:t>: GevetiML Alpha</a:t>
          </a:r>
        </a:p>
      </dsp:txBody>
      <dsp:txXfrm>
        <a:off x="9039154" y="516278"/>
        <a:ext cx="1468487" cy="881092"/>
      </dsp:txXfrm>
    </dsp:sp>
    <dsp:sp modelId="{32D6CF04-48E0-44E6-8D3A-5EE9A3C18EA3}">
      <dsp:nvSpPr>
        <dsp:cNvPr id="0" name=""/>
        <dsp:cNvSpPr/>
      </dsp:nvSpPr>
      <dsp:spPr>
        <a:xfrm>
          <a:off x="1474645" y="2129949"/>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777" y="2173980"/>
        <a:ext cx="16887" cy="3377"/>
      </dsp:txXfrm>
    </dsp:sp>
    <dsp:sp modelId="{30F8632D-42D3-465B-AA4B-D38328269E12}">
      <dsp:nvSpPr>
        <dsp:cNvPr id="0" name=""/>
        <dsp:cNvSpPr/>
      </dsp:nvSpPr>
      <dsp:spPr>
        <a:xfrm>
          <a:off x="7958"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Sprint 10-12</a:t>
          </a:r>
          <a:r>
            <a:rPr lang="en-US" sz="1300" b="0" i="0" kern="1200"/>
            <a:t>: GevetiID and GevetiSupply Alpha</a:t>
          </a:r>
        </a:p>
      </dsp:txBody>
      <dsp:txXfrm>
        <a:off x="7958" y="1735122"/>
        <a:ext cx="1468487" cy="881092"/>
      </dsp:txXfrm>
    </dsp:sp>
    <dsp:sp modelId="{B35BB967-1A3A-4A13-BF2A-D5EA94D07AFC}">
      <dsp:nvSpPr>
        <dsp:cNvPr id="0" name=""/>
        <dsp:cNvSpPr/>
      </dsp:nvSpPr>
      <dsp:spPr>
        <a:xfrm>
          <a:off x="3280884" y="2129949"/>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017" y="2173980"/>
        <a:ext cx="16887" cy="3377"/>
      </dsp:txXfrm>
    </dsp:sp>
    <dsp:sp modelId="{5B3321FB-071E-4481-8709-756E07EDE902}">
      <dsp:nvSpPr>
        <dsp:cNvPr id="0" name=""/>
        <dsp:cNvSpPr/>
      </dsp:nvSpPr>
      <dsp:spPr>
        <a:xfrm>
          <a:off x="1814197"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None/>
          </a:pPr>
          <a:r>
            <a:rPr lang="en-US" sz="1300" b="0" i="0" kern="1200"/>
            <a:t>Beta Release: Broader Testing and Market Feedback</a:t>
          </a:r>
        </a:p>
      </dsp:txBody>
      <dsp:txXfrm>
        <a:off x="1814197" y="1735122"/>
        <a:ext cx="1468487" cy="881092"/>
      </dsp:txXfrm>
    </dsp:sp>
    <dsp:sp modelId="{D118F986-F62E-4988-AD27-D99CA2685A51}">
      <dsp:nvSpPr>
        <dsp:cNvPr id="0" name=""/>
        <dsp:cNvSpPr/>
      </dsp:nvSpPr>
      <dsp:spPr>
        <a:xfrm>
          <a:off x="5087123" y="2129949"/>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256" y="2173980"/>
        <a:ext cx="16887" cy="3377"/>
      </dsp:txXfrm>
    </dsp:sp>
    <dsp:sp modelId="{F59BED06-F101-4317-8AB3-BEEA9C8D023E}">
      <dsp:nvSpPr>
        <dsp:cNvPr id="0" name=""/>
        <dsp:cNvSpPr/>
      </dsp:nvSpPr>
      <dsp:spPr>
        <a:xfrm>
          <a:off x="3620436"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Sprint 13-15</a:t>
          </a:r>
          <a:r>
            <a:rPr lang="en-US" sz="1300" b="0" i="0" kern="1200"/>
            <a:t>: GevetiHub Beta</a:t>
          </a:r>
        </a:p>
      </dsp:txBody>
      <dsp:txXfrm>
        <a:off x="3620436" y="1735122"/>
        <a:ext cx="1468487" cy="881092"/>
      </dsp:txXfrm>
    </dsp:sp>
    <dsp:sp modelId="{57A97616-6BF6-48C1-853C-C7AD9A185669}">
      <dsp:nvSpPr>
        <dsp:cNvPr id="0" name=""/>
        <dsp:cNvSpPr/>
      </dsp:nvSpPr>
      <dsp:spPr>
        <a:xfrm>
          <a:off x="6893363" y="2129949"/>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8495" y="2173980"/>
        <a:ext cx="16887" cy="3377"/>
      </dsp:txXfrm>
    </dsp:sp>
    <dsp:sp modelId="{430425ED-3E16-4E3C-8F8F-B7C9FDD797DD}">
      <dsp:nvSpPr>
        <dsp:cNvPr id="0" name=""/>
        <dsp:cNvSpPr/>
      </dsp:nvSpPr>
      <dsp:spPr>
        <a:xfrm>
          <a:off x="5426676"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16-18</a:t>
          </a:r>
          <a:r>
            <a:rPr lang="en-US" sz="1300" b="0" i="0" kern="1200" dirty="0"/>
            <a:t>: </a:t>
          </a:r>
          <a:r>
            <a:rPr lang="en-US" sz="1300" b="0" i="0" kern="1200" dirty="0" err="1"/>
            <a:t>GevetiAD</a:t>
          </a:r>
          <a:r>
            <a:rPr lang="en-US" sz="1300" b="0" i="0" kern="1200" dirty="0"/>
            <a:t> Beta</a:t>
          </a:r>
        </a:p>
      </dsp:txBody>
      <dsp:txXfrm>
        <a:off x="5426676" y="1735122"/>
        <a:ext cx="1468487" cy="881092"/>
      </dsp:txXfrm>
    </dsp:sp>
    <dsp:sp modelId="{49704CFA-CA43-4BF2-B9CA-9514896BDD42}">
      <dsp:nvSpPr>
        <dsp:cNvPr id="0" name=""/>
        <dsp:cNvSpPr/>
      </dsp:nvSpPr>
      <dsp:spPr>
        <a:xfrm>
          <a:off x="8699602" y="2129949"/>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44734" y="2173980"/>
        <a:ext cx="16887" cy="3377"/>
      </dsp:txXfrm>
    </dsp:sp>
    <dsp:sp modelId="{8860A5C7-7B1C-4E12-B47F-9ECDD67C391D}">
      <dsp:nvSpPr>
        <dsp:cNvPr id="0" name=""/>
        <dsp:cNvSpPr/>
      </dsp:nvSpPr>
      <dsp:spPr>
        <a:xfrm>
          <a:off x="7232915"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19-21</a:t>
          </a:r>
          <a:r>
            <a:rPr lang="en-US" sz="1300" b="0" i="0" kern="1200" dirty="0"/>
            <a:t>: GevetiML Beta</a:t>
          </a:r>
        </a:p>
      </dsp:txBody>
      <dsp:txXfrm>
        <a:off x="7232915" y="1735122"/>
        <a:ext cx="1468487" cy="881092"/>
      </dsp:txXfrm>
    </dsp:sp>
    <dsp:sp modelId="{38C0CA9F-0FB5-4AFE-B21B-2BA77C05FF5D}">
      <dsp:nvSpPr>
        <dsp:cNvPr id="0" name=""/>
        <dsp:cNvSpPr/>
      </dsp:nvSpPr>
      <dsp:spPr>
        <a:xfrm>
          <a:off x="742202" y="2614415"/>
          <a:ext cx="9031195" cy="307152"/>
        </a:xfrm>
        <a:custGeom>
          <a:avLst/>
          <a:gdLst/>
          <a:ahLst/>
          <a:cxnLst/>
          <a:rect l="0" t="0" r="0" b="0"/>
          <a:pathLst>
            <a:path>
              <a:moveTo>
                <a:pt x="9031195" y="0"/>
              </a:moveTo>
              <a:lnTo>
                <a:pt x="9031195" y="170676"/>
              </a:lnTo>
              <a:lnTo>
                <a:pt x="0" y="170676"/>
              </a:lnTo>
              <a:lnTo>
                <a:pt x="0" y="30715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1862" y="2766302"/>
        <a:ext cx="451875" cy="3377"/>
      </dsp:txXfrm>
    </dsp:sp>
    <dsp:sp modelId="{927EDC35-79AE-4DC8-9247-8CCA8205FE2B}">
      <dsp:nvSpPr>
        <dsp:cNvPr id="0" name=""/>
        <dsp:cNvSpPr/>
      </dsp:nvSpPr>
      <dsp:spPr>
        <a:xfrm>
          <a:off x="9039154" y="1735122"/>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22-24</a:t>
          </a:r>
          <a:r>
            <a:rPr lang="en-US" sz="1300" b="0" i="0" kern="1200" dirty="0"/>
            <a:t>: </a:t>
          </a:r>
          <a:r>
            <a:rPr lang="en-US" sz="1300" b="0" i="0" kern="1200" dirty="0" err="1"/>
            <a:t>GevetiID</a:t>
          </a:r>
          <a:r>
            <a:rPr lang="en-US" sz="1300" b="0" i="0" kern="1200" dirty="0"/>
            <a:t> and </a:t>
          </a:r>
          <a:r>
            <a:rPr lang="en-US" sz="1300" b="0" i="0" kern="1200" dirty="0" err="1"/>
            <a:t>GevetiSupply</a:t>
          </a:r>
          <a:r>
            <a:rPr lang="en-US" sz="1300" b="0" i="0" kern="1200" dirty="0"/>
            <a:t> Beta</a:t>
          </a:r>
        </a:p>
      </dsp:txBody>
      <dsp:txXfrm>
        <a:off x="9039154" y="1735122"/>
        <a:ext cx="1468487" cy="881092"/>
      </dsp:txXfrm>
    </dsp:sp>
    <dsp:sp modelId="{8D12642B-6531-40F9-9AF2-2D73ED6F8193}">
      <dsp:nvSpPr>
        <dsp:cNvPr id="0" name=""/>
        <dsp:cNvSpPr/>
      </dsp:nvSpPr>
      <dsp:spPr>
        <a:xfrm>
          <a:off x="1474645" y="3348793"/>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9777" y="3392824"/>
        <a:ext cx="16887" cy="3377"/>
      </dsp:txXfrm>
    </dsp:sp>
    <dsp:sp modelId="{EFA9590C-C8B4-4B5C-9D35-B3634681E6B1}">
      <dsp:nvSpPr>
        <dsp:cNvPr id="0" name=""/>
        <dsp:cNvSpPr/>
      </dsp:nvSpPr>
      <dsp:spPr>
        <a:xfrm>
          <a:off x="7958"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None/>
          </a:pPr>
          <a:r>
            <a:rPr lang="en-US" sz="1300" b="0" i="0" kern="1200" dirty="0"/>
            <a:t>Market Launch: Full-Scale Agile Deployment</a:t>
          </a:r>
        </a:p>
      </dsp:txBody>
      <dsp:txXfrm>
        <a:off x="7958" y="2953967"/>
        <a:ext cx="1468487" cy="881092"/>
      </dsp:txXfrm>
    </dsp:sp>
    <dsp:sp modelId="{9990F962-8E22-4AA5-AD63-4B23305785AC}">
      <dsp:nvSpPr>
        <dsp:cNvPr id="0" name=""/>
        <dsp:cNvSpPr/>
      </dsp:nvSpPr>
      <dsp:spPr>
        <a:xfrm>
          <a:off x="3280884" y="3348793"/>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017" y="3392824"/>
        <a:ext cx="16887" cy="3377"/>
      </dsp:txXfrm>
    </dsp:sp>
    <dsp:sp modelId="{0F23E978-4CF8-4BC3-A5C2-B85FBB1D08B7}">
      <dsp:nvSpPr>
        <dsp:cNvPr id="0" name=""/>
        <dsp:cNvSpPr/>
      </dsp:nvSpPr>
      <dsp:spPr>
        <a:xfrm>
          <a:off x="1814197"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Sprint 25-27</a:t>
          </a:r>
          <a:r>
            <a:rPr lang="en-US" sz="1300" b="0" i="0" kern="1200"/>
            <a:t>: Full Market Release Preparation</a:t>
          </a:r>
        </a:p>
      </dsp:txBody>
      <dsp:txXfrm>
        <a:off x="1814197" y="2953967"/>
        <a:ext cx="1468487" cy="881092"/>
      </dsp:txXfrm>
    </dsp:sp>
    <dsp:sp modelId="{D6DF042D-A826-49A3-AE23-9AC288AE2F62}">
      <dsp:nvSpPr>
        <dsp:cNvPr id="0" name=""/>
        <dsp:cNvSpPr/>
      </dsp:nvSpPr>
      <dsp:spPr>
        <a:xfrm>
          <a:off x="5087123" y="3348793"/>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256" y="3392824"/>
        <a:ext cx="16887" cy="3377"/>
      </dsp:txXfrm>
    </dsp:sp>
    <dsp:sp modelId="{38670EA2-875D-457B-8CE0-AF3C1F4FCA43}">
      <dsp:nvSpPr>
        <dsp:cNvPr id="0" name=""/>
        <dsp:cNvSpPr/>
      </dsp:nvSpPr>
      <dsp:spPr>
        <a:xfrm>
          <a:off x="3620436"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Sprint 28</a:t>
          </a:r>
          <a:r>
            <a:rPr lang="en-US" sz="1300" b="0" i="0" kern="1200"/>
            <a:t>: GevetiTech Platform Launch</a:t>
          </a:r>
        </a:p>
      </dsp:txBody>
      <dsp:txXfrm>
        <a:off x="3620436" y="2953967"/>
        <a:ext cx="1468487" cy="881092"/>
      </dsp:txXfrm>
    </dsp:sp>
    <dsp:sp modelId="{14489DF9-7955-4081-A1EF-536CD013E522}">
      <dsp:nvSpPr>
        <dsp:cNvPr id="0" name=""/>
        <dsp:cNvSpPr/>
      </dsp:nvSpPr>
      <dsp:spPr>
        <a:xfrm>
          <a:off x="6893363" y="3348793"/>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8495" y="3392824"/>
        <a:ext cx="16887" cy="3377"/>
      </dsp:txXfrm>
    </dsp:sp>
    <dsp:sp modelId="{0C8D6229-7430-47E4-BE03-F9C4C7DA7E7E}">
      <dsp:nvSpPr>
        <dsp:cNvPr id="0" name=""/>
        <dsp:cNvSpPr/>
      </dsp:nvSpPr>
      <dsp:spPr>
        <a:xfrm>
          <a:off x="5426676"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None/>
          </a:pPr>
          <a:r>
            <a:rPr lang="en-US" sz="1300" b="0" i="0" kern="1200"/>
            <a:t>Post-Launch: Continuous Improvement and Scaling</a:t>
          </a:r>
        </a:p>
      </dsp:txBody>
      <dsp:txXfrm>
        <a:off x="5426676" y="2953967"/>
        <a:ext cx="1468487" cy="881092"/>
      </dsp:txXfrm>
    </dsp:sp>
    <dsp:sp modelId="{21CB6381-6A5B-4A4F-82C4-CAFB3E5F10A4}">
      <dsp:nvSpPr>
        <dsp:cNvPr id="0" name=""/>
        <dsp:cNvSpPr/>
      </dsp:nvSpPr>
      <dsp:spPr>
        <a:xfrm>
          <a:off x="8699602" y="3348793"/>
          <a:ext cx="307152" cy="91440"/>
        </a:xfrm>
        <a:custGeom>
          <a:avLst/>
          <a:gdLst/>
          <a:ahLst/>
          <a:cxnLst/>
          <a:rect l="0" t="0" r="0" b="0"/>
          <a:pathLst>
            <a:path>
              <a:moveTo>
                <a:pt x="0" y="45720"/>
              </a:moveTo>
              <a:lnTo>
                <a:pt x="30715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44734" y="3392824"/>
        <a:ext cx="16887" cy="3377"/>
      </dsp:txXfrm>
    </dsp:sp>
    <dsp:sp modelId="{0DA35BFA-6EF4-4440-97A2-E7451DFCE98C}">
      <dsp:nvSpPr>
        <dsp:cNvPr id="0" name=""/>
        <dsp:cNvSpPr/>
      </dsp:nvSpPr>
      <dsp:spPr>
        <a:xfrm>
          <a:off x="7232915"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dirty="0"/>
            <a:t>Sprint 29+</a:t>
          </a:r>
          <a:r>
            <a:rPr lang="en-US" sz="1300" b="0" i="0" kern="1200" dirty="0"/>
            <a:t>: Iterative Development and Scaling</a:t>
          </a:r>
        </a:p>
      </dsp:txBody>
      <dsp:txXfrm>
        <a:off x="7232915" y="2953967"/>
        <a:ext cx="1468487" cy="881092"/>
      </dsp:txXfrm>
    </dsp:sp>
    <dsp:sp modelId="{78368939-E767-464E-B568-63240E0DC44C}">
      <dsp:nvSpPr>
        <dsp:cNvPr id="0" name=""/>
        <dsp:cNvSpPr/>
      </dsp:nvSpPr>
      <dsp:spPr>
        <a:xfrm>
          <a:off x="9039154" y="2953967"/>
          <a:ext cx="1468487" cy="88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57" tIns="75532" rIns="71957" bIns="75532"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b="1" i="0" kern="1200"/>
            <a:t>Continuous Sprints</a:t>
          </a:r>
          <a:endParaRPr lang="en-US" sz="1300" b="0" i="0" kern="1200"/>
        </a:p>
      </dsp:txBody>
      <dsp:txXfrm>
        <a:off x="9039154" y="2953967"/>
        <a:ext cx="1468487" cy="881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A0A7-F074-53D8-CFEF-B05A33E77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49F4F-AFAB-9061-12F1-32C7671C6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50CAA3-D42E-1AA0-F793-02E140A41BAC}"/>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2CC208F2-D5B1-CDB5-D2BF-4DE238F7D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5D9E3-320D-ED8E-8F33-2CF3AE790708}"/>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198743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4277-6907-F873-D314-A3181B2465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30549D-21DE-38CF-2172-A2E11524F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9D76F-E4A3-631D-D367-E6925B2C93A4}"/>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2F08B07A-39B4-B76B-23B8-824993486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FFB4F-760D-6FAC-BAE1-6A7B8D15085B}"/>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66448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DCCAA-60AA-E9DF-CFBB-3D27F9C78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D0C84-A083-24F9-EB36-992953DE8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9EE20-11FC-38AF-A3A9-24AE6DF676E0}"/>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CEF27352-6832-A5EE-8827-E3961C9F2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7C3BD-134D-2A82-0E08-50CD7ED81B84}"/>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270889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AEE-387D-57E2-E12B-40FD05D1D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C8C65-D86F-2DF8-D04E-D9BCBAC8B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08489-74E1-A750-AB07-D3B21137280C}"/>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B8DEDD28-B868-C7A6-876D-3B6CF4863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BF8DE-2F88-BDFC-2205-0F2FE0C67835}"/>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40814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6106-A803-A385-9F33-B57C8329B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C67DDD-B1C3-52EC-9325-7BF09DED5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D4872-14E2-E81B-E1D1-7F7D3C949DCA}"/>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22B1B80C-26C5-2C2B-A5D6-2FF45D568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7161F-0FC2-316F-D73F-3622AA8BEFF9}"/>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149960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4EAA-8F90-C05D-1754-4F0014E8D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9465E-E8BB-7CA9-5447-0AC64D7F9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32111-47F7-E7A3-7005-FD9351FE4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09BC9-08EE-EF5C-0123-6D0102898338}"/>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6" name="Footer Placeholder 5">
            <a:extLst>
              <a:ext uri="{FF2B5EF4-FFF2-40B4-BE49-F238E27FC236}">
                <a16:creationId xmlns:a16="http://schemas.microsoft.com/office/drawing/2014/main" id="{9CA9B66E-6FC8-70D9-B254-045FCFC4B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C1792-BBFA-3B18-A3DA-DCC97C8C6EDA}"/>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62957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E6F2-386B-E498-0D6D-8EF744891A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79B34-62D1-8738-6013-A650EE23A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F7895-F514-D6AF-CFA7-97D08F805B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5C24F2-A862-DC59-7D9B-AC12C2534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1E32D-6F80-A5A5-3319-53D8F77D2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C0307C-392D-49D6-70E4-38FD1D771F4F}"/>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8" name="Footer Placeholder 7">
            <a:extLst>
              <a:ext uri="{FF2B5EF4-FFF2-40B4-BE49-F238E27FC236}">
                <a16:creationId xmlns:a16="http://schemas.microsoft.com/office/drawing/2014/main" id="{D46C8BED-C3E4-E3AB-4767-939290D82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5E6903-FD47-3BB7-FC6E-E5CCBC963619}"/>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8174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AC92-4491-1ED6-8B6F-DB0093F86B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4D266-A096-B455-3401-64D56414E17B}"/>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4" name="Footer Placeholder 3">
            <a:extLst>
              <a:ext uri="{FF2B5EF4-FFF2-40B4-BE49-F238E27FC236}">
                <a16:creationId xmlns:a16="http://schemas.microsoft.com/office/drawing/2014/main" id="{79106E3F-4DC4-5C94-2D70-8D2BAFF4E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A148D-A139-5232-0984-E0D34BACBF13}"/>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274507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012E4-377D-D895-9AE6-0754A2BAF663}"/>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3" name="Footer Placeholder 2">
            <a:extLst>
              <a:ext uri="{FF2B5EF4-FFF2-40B4-BE49-F238E27FC236}">
                <a16:creationId xmlns:a16="http://schemas.microsoft.com/office/drawing/2014/main" id="{35ACA56C-669D-E82E-0294-67EDC600C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7C0025-F698-5617-D38D-890825B6E349}"/>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186870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546B-946B-DCCF-84F0-BCE7B0E40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27B685-073B-5D87-843E-90A6ED34B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3FB74-3456-4C75-A848-D6614CDB3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00688-F5CE-7CC4-D2AA-903B65C9F9AE}"/>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6" name="Footer Placeholder 5">
            <a:extLst>
              <a:ext uri="{FF2B5EF4-FFF2-40B4-BE49-F238E27FC236}">
                <a16:creationId xmlns:a16="http://schemas.microsoft.com/office/drawing/2014/main" id="{0C152B5D-3FD6-FF9B-AC8C-9D7EFCCC5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22AFA-68C2-B74A-FECA-335B55352527}"/>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47311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0DF6-3F1C-BE72-05DF-F186E02C6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BC03F8-DBAB-4BB6-129F-742B89CC5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F02FA9-56A0-F016-A81B-60315CACF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E4314-32E7-CA4D-660D-01DC11070150}"/>
              </a:ext>
            </a:extLst>
          </p:cNvPr>
          <p:cNvSpPr>
            <a:spLocks noGrp="1"/>
          </p:cNvSpPr>
          <p:nvPr>
            <p:ph type="dt" sz="half" idx="10"/>
          </p:nvPr>
        </p:nvSpPr>
        <p:spPr/>
        <p:txBody>
          <a:bodyPr/>
          <a:lstStyle/>
          <a:p>
            <a:fld id="{53339708-13D1-4984-97B4-6EC1C18058B6}" type="datetimeFigureOut">
              <a:rPr lang="en-US" smtClean="0"/>
              <a:t>1/16/2024</a:t>
            </a:fld>
            <a:endParaRPr lang="en-US"/>
          </a:p>
        </p:txBody>
      </p:sp>
      <p:sp>
        <p:nvSpPr>
          <p:cNvPr id="6" name="Footer Placeholder 5">
            <a:extLst>
              <a:ext uri="{FF2B5EF4-FFF2-40B4-BE49-F238E27FC236}">
                <a16:creationId xmlns:a16="http://schemas.microsoft.com/office/drawing/2014/main" id="{2A88D445-167B-6A90-9F64-7478E9115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F6E6F-A028-262D-CE3A-E8D823686934}"/>
              </a:ext>
            </a:extLst>
          </p:cNvPr>
          <p:cNvSpPr>
            <a:spLocks noGrp="1"/>
          </p:cNvSpPr>
          <p:nvPr>
            <p:ph type="sldNum" sz="quarter" idx="12"/>
          </p:nvPr>
        </p:nvSpPr>
        <p:spPr/>
        <p:txBody>
          <a:bodyPr/>
          <a:lstStyle/>
          <a:p>
            <a:fld id="{DE2154B5-D460-4EB8-9B65-88DAB4D9141B}" type="slidenum">
              <a:rPr lang="en-US" smtClean="0"/>
              <a:t>‹#›</a:t>
            </a:fld>
            <a:endParaRPr lang="en-US"/>
          </a:p>
        </p:txBody>
      </p:sp>
    </p:spTree>
    <p:extLst>
      <p:ext uri="{BB962C8B-B14F-4D97-AF65-F5344CB8AC3E}">
        <p14:creationId xmlns:p14="http://schemas.microsoft.com/office/powerpoint/2010/main" val="326938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2758-9C0D-0289-FE6B-725206C74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D61DD7-83F7-7519-EDC0-80B4BC795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0A1C4-F87E-96BC-61A3-8F8BEC27E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39708-13D1-4984-97B4-6EC1C18058B6}" type="datetimeFigureOut">
              <a:rPr lang="en-US" smtClean="0"/>
              <a:t>1/16/2024</a:t>
            </a:fld>
            <a:endParaRPr lang="en-US"/>
          </a:p>
        </p:txBody>
      </p:sp>
      <p:sp>
        <p:nvSpPr>
          <p:cNvPr id="5" name="Footer Placeholder 4">
            <a:extLst>
              <a:ext uri="{FF2B5EF4-FFF2-40B4-BE49-F238E27FC236}">
                <a16:creationId xmlns:a16="http://schemas.microsoft.com/office/drawing/2014/main" id="{3206CDBA-7B35-EC43-7C2E-D114C16B3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3AB9B7-DCB6-D727-B44F-F60860D37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54B5-D460-4EB8-9B65-88DAB4D9141B}" type="slidenum">
              <a:rPr lang="en-US" smtClean="0"/>
              <a:t>‹#›</a:t>
            </a:fld>
            <a:endParaRPr lang="en-US"/>
          </a:p>
        </p:txBody>
      </p:sp>
      <p:pic>
        <p:nvPicPr>
          <p:cNvPr id="7" name="Picture 6" descr="A blue and orange glasses&#10;&#10;Description automatically generated">
            <a:extLst>
              <a:ext uri="{FF2B5EF4-FFF2-40B4-BE49-F238E27FC236}">
                <a16:creationId xmlns:a16="http://schemas.microsoft.com/office/drawing/2014/main" id="{0CC909C4-4130-FAAD-6D42-CCEC67D9022C}"/>
              </a:ext>
            </a:extLst>
          </p:cNvPr>
          <p:cNvPicPr>
            <a:picLocks/>
          </p:cNvPicPr>
          <p:nvPr userDrawn="1"/>
        </p:nvPicPr>
        <p:blipFill>
          <a:blip r:embed="rId13">
            <a:extLst>
              <a:ext uri="{28A0092B-C50C-407E-A947-70E740481C1C}">
                <a14:useLocalDpi xmlns:a14="http://schemas.microsoft.com/office/drawing/2010/main" val="0"/>
              </a:ext>
            </a:extLst>
          </a:blip>
          <a:stretch>
            <a:fillRect/>
          </a:stretch>
        </p:blipFill>
        <p:spPr>
          <a:xfrm>
            <a:off x="10240362" y="-527470"/>
            <a:ext cx="2286000" cy="1828800"/>
          </a:xfrm>
          <a:prstGeom prst="rect">
            <a:avLst/>
          </a:prstGeom>
        </p:spPr>
      </p:pic>
    </p:spTree>
    <p:extLst>
      <p:ext uri="{BB962C8B-B14F-4D97-AF65-F5344CB8AC3E}">
        <p14:creationId xmlns:p14="http://schemas.microsoft.com/office/powerpoint/2010/main" val="470937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microsoft.com/office/2018/10/relationships/comments" Target="../comments/modernComment_107_1BB4FE5F.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C138-6D2E-9792-370A-223F11F94861}"/>
              </a:ext>
            </a:extLst>
          </p:cNvPr>
          <p:cNvSpPr>
            <a:spLocks noGrp="1"/>
          </p:cNvSpPr>
          <p:nvPr>
            <p:ph type="ctrTitle"/>
          </p:nvPr>
        </p:nvSpPr>
        <p:spPr/>
        <p:txBody>
          <a:bodyPr/>
          <a:lstStyle/>
          <a:p>
            <a:r>
              <a:rPr lang="en-US" dirty="0"/>
              <a:t>GevetiHub – Decentralized PaaS</a:t>
            </a:r>
          </a:p>
        </p:txBody>
      </p:sp>
      <p:sp>
        <p:nvSpPr>
          <p:cNvPr id="3" name="Subtitle 2">
            <a:extLst>
              <a:ext uri="{FF2B5EF4-FFF2-40B4-BE49-F238E27FC236}">
                <a16:creationId xmlns:a16="http://schemas.microsoft.com/office/drawing/2014/main" id="{735323A0-9B87-0BD9-F618-45747D1ADFE0}"/>
              </a:ext>
            </a:extLst>
          </p:cNvPr>
          <p:cNvSpPr>
            <a:spLocks noGrp="1"/>
          </p:cNvSpPr>
          <p:nvPr>
            <p:ph type="subTitle" idx="1"/>
          </p:nvPr>
        </p:nvSpPr>
        <p:spPr/>
        <p:txBody>
          <a:bodyPr/>
          <a:lstStyle/>
          <a:p>
            <a:r>
              <a:rPr lang="en-US" dirty="0"/>
              <a:t>“Let’s Connect It All”</a:t>
            </a:r>
          </a:p>
        </p:txBody>
      </p:sp>
    </p:spTree>
    <p:extLst>
      <p:ext uri="{BB962C8B-B14F-4D97-AF65-F5344CB8AC3E}">
        <p14:creationId xmlns:p14="http://schemas.microsoft.com/office/powerpoint/2010/main" val="131577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6CCC-A7E1-E654-AA18-DB4FBF9FE9C6}"/>
              </a:ext>
            </a:extLst>
          </p:cNvPr>
          <p:cNvSpPr>
            <a:spLocks noGrp="1"/>
          </p:cNvSpPr>
          <p:nvPr>
            <p:ph type="title"/>
          </p:nvPr>
        </p:nvSpPr>
        <p:spPr/>
        <p:txBody>
          <a:bodyPr/>
          <a:lstStyle/>
          <a:p>
            <a:r>
              <a:rPr lang="en-US"/>
              <a:t>Market Opportunity:</a:t>
            </a:r>
            <a:endParaRPr lang="en-US" dirty="0"/>
          </a:p>
        </p:txBody>
      </p:sp>
      <p:graphicFrame>
        <p:nvGraphicFramePr>
          <p:cNvPr id="7" name="Content Placeholder 2">
            <a:extLst>
              <a:ext uri="{FF2B5EF4-FFF2-40B4-BE49-F238E27FC236}">
                <a16:creationId xmlns:a16="http://schemas.microsoft.com/office/drawing/2014/main" id="{064CE26D-DD07-CB0C-71BF-0CF7C38C804C}"/>
              </a:ext>
            </a:extLst>
          </p:cNvPr>
          <p:cNvGraphicFramePr>
            <a:graphicFrameLocks noGrp="1"/>
          </p:cNvGraphicFramePr>
          <p:nvPr>
            <p:ph idx="1"/>
            <p:extLst>
              <p:ext uri="{D42A27DB-BD31-4B8C-83A1-F6EECF244321}">
                <p14:modId xmlns:p14="http://schemas.microsoft.com/office/powerpoint/2010/main" val="1619559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49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1170-630D-63C9-C985-241058708FC6}"/>
              </a:ext>
            </a:extLst>
          </p:cNvPr>
          <p:cNvSpPr>
            <a:spLocks noGrp="1"/>
          </p:cNvSpPr>
          <p:nvPr>
            <p:ph type="title"/>
          </p:nvPr>
        </p:nvSpPr>
        <p:spPr/>
        <p:txBody>
          <a:bodyPr/>
          <a:lstStyle/>
          <a:p>
            <a:r>
              <a:rPr lang="en-US"/>
              <a:t>Go-to-Market Strategy:</a:t>
            </a:r>
            <a:endParaRPr lang="en-US" dirty="0"/>
          </a:p>
        </p:txBody>
      </p:sp>
      <p:graphicFrame>
        <p:nvGraphicFramePr>
          <p:cNvPr id="22" name="Content Placeholder 2">
            <a:extLst>
              <a:ext uri="{FF2B5EF4-FFF2-40B4-BE49-F238E27FC236}">
                <a16:creationId xmlns:a16="http://schemas.microsoft.com/office/drawing/2014/main" id="{FE67B48F-C440-A41E-CB93-4576DFAB157C}"/>
              </a:ext>
            </a:extLst>
          </p:cNvPr>
          <p:cNvGraphicFramePr>
            <a:graphicFrameLocks noGrp="1"/>
          </p:cNvGraphicFramePr>
          <p:nvPr>
            <p:ph idx="1"/>
            <p:extLst>
              <p:ext uri="{D42A27DB-BD31-4B8C-83A1-F6EECF244321}">
                <p14:modId xmlns:p14="http://schemas.microsoft.com/office/powerpoint/2010/main" val="4166298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84643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PU with binary numbers and blueprint">
            <a:extLst>
              <a:ext uri="{FF2B5EF4-FFF2-40B4-BE49-F238E27FC236}">
                <a16:creationId xmlns:a16="http://schemas.microsoft.com/office/drawing/2014/main" id="{5CEFE06A-74DE-7CF4-F45C-37F86F3E2A91}"/>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28" name="Rectangle 2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C8321A6-62CB-E05C-D2DE-3EFFA19CD021}"/>
              </a:ext>
            </a:extLst>
          </p:cNvPr>
          <p:cNvSpPr>
            <a:spLocks noGrp="1"/>
          </p:cNvSpPr>
          <p:nvPr>
            <p:ph type="title"/>
          </p:nvPr>
        </p:nvSpPr>
        <p:spPr>
          <a:xfrm>
            <a:off x="6115317" y="405685"/>
            <a:ext cx="5464968" cy="1559301"/>
          </a:xfrm>
        </p:spPr>
        <p:txBody>
          <a:bodyPr>
            <a:normAutofit fontScale="90000"/>
          </a:bodyPr>
          <a:lstStyle/>
          <a:p>
            <a:r>
              <a:rPr lang="en-US" sz="4000" dirty="0"/>
              <a:t>Technology and Product Implementation –</a:t>
            </a:r>
            <a:br>
              <a:rPr lang="en-US" sz="4000" dirty="0"/>
            </a:br>
            <a:r>
              <a:rPr lang="en-US" sz="1600" b="1" i="0" dirty="0">
                <a:effectLst/>
                <a:latin typeface="Söhne"/>
              </a:rPr>
              <a:t>Visual</a:t>
            </a:r>
            <a:r>
              <a:rPr lang="en-US" sz="1600" b="0" i="0" dirty="0">
                <a:solidFill>
                  <a:srgbClr val="D1D5DB"/>
                </a:solidFill>
                <a:effectLst/>
                <a:latin typeface="Söhne"/>
              </a:rPr>
              <a:t>: A central graphic that shows GevetiHub at the center with lines connecting to each satellite product (</a:t>
            </a:r>
            <a:r>
              <a:rPr lang="en-US" sz="1600" b="0" i="0" dirty="0" err="1">
                <a:solidFill>
                  <a:srgbClr val="D1D5DB"/>
                </a:solidFill>
                <a:effectLst/>
                <a:latin typeface="Söhne"/>
              </a:rPr>
              <a:t>GevetiAD</a:t>
            </a:r>
            <a:r>
              <a:rPr lang="en-US" sz="1600" b="0" i="0" dirty="0">
                <a:solidFill>
                  <a:srgbClr val="D1D5DB"/>
                </a:solidFill>
                <a:effectLst/>
                <a:latin typeface="Söhne"/>
              </a:rPr>
              <a:t>, GevetiML, </a:t>
            </a:r>
            <a:r>
              <a:rPr lang="en-US" sz="1600" b="0" i="0" dirty="0" err="1">
                <a:solidFill>
                  <a:srgbClr val="D1D5DB"/>
                </a:solidFill>
                <a:effectLst/>
                <a:latin typeface="Söhne"/>
              </a:rPr>
              <a:t>GevetiID</a:t>
            </a:r>
            <a:r>
              <a:rPr lang="en-US" sz="1600" b="0" i="0" dirty="0">
                <a:solidFill>
                  <a:srgbClr val="D1D5DB"/>
                </a:solidFill>
                <a:effectLst/>
                <a:latin typeface="Söhne"/>
              </a:rPr>
              <a:t>, </a:t>
            </a:r>
            <a:r>
              <a:rPr lang="en-US" sz="1600" b="0" i="0" dirty="0" err="1">
                <a:solidFill>
                  <a:srgbClr val="D1D5DB"/>
                </a:solidFill>
                <a:effectLst/>
                <a:latin typeface="Söhne"/>
              </a:rPr>
              <a:t>GevetiSupply</a:t>
            </a:r>
            <a:r>
              <a:rPr lang="en-US" sz="1600" b="0" i="0" dirty="0">
                <a:solidFill>
                  <a:srgbClr val="D1D5DB"/>
                </a:solidFill>
                <a:effectLst/>
                <a:latin typeface="Söhne"/>
              </a:rPr>
              <a:t>), symbolizing the integrated ecosystem.</a:t>
            </a:r>
            <a:endParaRPr lang="en-US" sz="4000" dirty="0"/>
          </a:p>
        </p:txBody>
      </p:sp>
      <p:sp>
        <p:nvSpPr>
          <p:cNvPr id="2" name="Content Placeholder 1">
            <a:extLst>
              <a:ext uri="{FF2B5EF4-FFF2-40B4-BE49-F238E27FC236}">
                <a16:creationId xmlns:a16="http://schemas.microsoft.com/office/drawing/2014/main" id="{0282E7D3-5BD5-255F-1324-45CE241EDD8B}"/>
              </a:ext>
            </a:extLst>
          </p:cNvPr>
          <p:cNvSpPr>
            <a:spLocks noGrp="1"/>
          </p:cNvSpPr>
          <p:nvPr>
            <p:ph idx="1"/>
          </p:nvPr>
        </p:nvSpPr>
        <p:spPr>
          <a:xfrm>
            <a:off x="6115317" y="1964987"/>
            <a:ext cx="5247340" cy="4247412"/>
          </a:xfrm>
        </p:spPr>
        <p:txBody>
          <a:bodyPr anchor="ctr">
            <a:normAutofit/>
          </a:bodyPr>
          <a:lstStyle/>
          <a:p>
            <a:r>
              <a:rPr lang="en-US" sz="1000" dirty="0"/>
              <a:t>GevetiHub: Core Technology Implementation</a:t>
            </a:r>
          </a:p>
          <a:p>
            <a:pPr lvl="1"/>
            <a:r>
              <a:rPr lang="en-US" sz="700" dirty="0"/>
              <a:t>Infrastructure: Utilize a blockchain-based framework for robust, decentralized data management and smart contract functionality.</a:t>
            </a:r>
          </a:p>
          <a:p>
            <a:pPr lvl="1"/>
            <a:r>
              <a:rPr lang="en-US" sz="700" dirty="0"/>
              <a:t>Deployment: Modular design with plug-and-play service integrations for existing systems.</a:t>
            </a:r>
          </a:p>
          <a:p>
            <a:pPr lvl="1"/>
            <a:r>
              <a:rPr lang="en-US" sz="700" dirty="0"/>
              <a:t>Security: Implement state-of-the-art encryption and multi-factor authentication to ensure user data protection.</a:t>
            </a:r>
          </a:p>
          <a:p>
            <a:r>
              <a:rPr lang="en-US" sz="1000" dirty="0" err="1"/>
              <a:t>GevetiAD</a:t>
            </a:r>
            <a:r>
              <a:rPr lang="en-US" sz="1000" dirty="0"/>
              <a:t>: Implementation for Market Disruption</a:t>
            </a:r>
          </a:p>
          <a:p>
            <a:pPr lvl="1"/>
            <a:r>
              <a:rPr lang="en-US" sz="700" dirty="0"/>
              <a:t>AdTech Integration: Seamlessly integrates with digital marketing platforms using API connectors.</a:t>
            </a:r>
          </a:p>
          <a:p>
            <a:pPr lvl="1"/>
            <a:r>
              <a:rPr lang="en-US" sz="700" dirty="0"/>
              <a:t>User Privacy: Deploy privacy-centric advertising protocols aligning with GDPR and other data protection standards.</a:t>
            </a:r>
          </a:p>
          <a:p>
            <a:pPr lvl="1"/>
            <a:r>
              <a:rPr lang="en-US" sz="700" dirty="0"/>
              <a:t>Analytics and Optimization: Leverage AI-powered analytics tools for data-driven insights and dynamic ad optimization.</a:t>
            </a:r>
          </a:p>
          <a:p>
            <a:r>
              <a:rPr lang="en-US" sz="1000" dirty="0"/>
              <a:t>GevetiML: AI Model Development and Training</a:t>
            </a:r>
          </a:p>
          <a:p>
            <a:pPr lvl="1"/>
            <a:r>
              <a:rPr lang="en-US" sz="700" dirty="0"/>
              <a:t>Collaborative Environment: Set up decentralized nodes for AI training, allowing simultaneous contributions while preserving data privacy.</a:t>
            </a:r>
          </a:p>
          <a:p>
            <a:pPr lvl="1"/>
            <a:r>
              <a:rPr lang="en-US" sz="700" dirty="0"/>
              <a:t>Marketplace Infrastructure: Build a secure platform for users to share, sell, or license their AI models.</a:t>
            </a:r>
          </a:p>
          <a:p>
            <a:pPr lvl="1"/>
            <a:r>
              <a:rPr lang="en-US" sz="700" dirty="0"/>
              <a:t>Real-Time Monitoring: Integrate dashboard for tracking AI model performance metrics and system health.</a:t>
            </a:r>
          </a:p>
          <a:p>
            <a:r>
              <a:rPr lang="en-US" sz="1000" dirty="0" err="1"/>
              <a:t>GevetiID</a:t>
            </a:r>
            <a:r>
              <a:rPr lang="en-US" sz="1000" dirty="0"/>
              <a:t>: Secure Identity Verification System</a:t>
            </a:r>
          </a:p>
          <a:p>
            <a:pPr lvl="1"/>
            <a:r>
              <a:rPr lang="en-US" sz="700" dirty="0"/>
              <a:t>Decentralized Authentication: Implement blockchain-based identity verification for enhanced security and user control.</a:t>
            </a:r>
          </a:p>
          <a:p>
            <a:pPr lvl="1"/>
            <a:r>
              <a:rPr lang="en-US" sz="700" dirty="0"/>
              <a:t>Integration Capability: Ensure compatibility with various platforms for easy adoption across services.</a:t>
            </a:r>
          </a:p>
          <a:p>
            <a:pPr lvl="1"/>
            <a:r>
              <a:rPr lang="en-US" sz="700" dirty="0"/>
              <a:t>Compliance Adherence: Follow strict industry standards for identity verification and data security.</a:t>
            </a:r>
          </a:p>
          <a:p>
            <a:endParaRPr lang="en-US" sz="500" dirty="0"/>
          </a:p>
          <a:p>
            <a:r>
              <a:rPr lang="en-US" sz="1000" dirty="0" err="1"/>
              <a:t>GevetiSupply</a:t>
            </a:r>
            <a:r>
              <a:rPr lang="en-US" sz="1000" dirty="0"/>
              <a:t>: Supply Chain Optimization</a:t>
            </a:r>
          </a:p>
          <a:p>
            <a:pPr lvl="1"/>
            <a:r>
              <a:rPr lang="en-US" sz="700" dirty="0"/>
              <a:t>ERP Integration: Enable smooth integration with existing ERP systems for real-time data sync and management.</a:t>
            </a:r>
          </a:p>
          <a:p>
            <a:pPr lvl="1"/>
            <a:r>
              <a:rPr lang="en-US" sz="700" dirty="0"/>
              <a:t>Scalability: Design infrastructure to scale with the supply chain's complexity and volume.</a:t>
            </a:r>
          </a:p>
          <a:p>
            <a:pPr lvl="1"/>
            <a:r>
              <a:rPr lang="en-US" sz="700" dirty="0"/>
              <a:t>Customization and Analytics: Offer customizable dashboards and detailed analytics for end-to-end supply chain visibility.</a:t>
            </a:r>
          </a:p>
          <a:p>
            <a:endParaRPr lang="en-US" sz="500" dirty="0"/>
          </a:p>
        </p:txBody>
      </p:sp>
    </p:spTree>
    <p:extLst>
      <p:ext uri="{BB962C8B-B14F-4D97-AF65-F5344CB8AC3E}">
        <p14:creationId xmlns:p14="http://schemas.microsoft.com/office/powerpoint/2010/main" val="402775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D5A3-846E-55B0-225E-DFE94DA88D6E}"/>
              </a:ext>
            </a:extLst>
          </p:cNvPr>
          <p:cNvSpPr>
            <a:spLocks noGrp="1"/>
          </p:cNvSpPr>
          <p:nvPr>
            <p:ph type="title"/>
          </p:nvPr>
        </p:nvSpPr>
        <p:spPr/>
        <p:txBody>
          <a:bodyPr/>
          <a:lstStyle/>
          <a:p>
            <a:r>
              <a:rPr lang="en-US" dirty="0"/>
              <a:t>Software Roll-Out Strategy</a:t>
            </a:r>
          </a:p>
        </p:txBody>
      </p:sp>
      <p:graphicFrame>
        <p:nvGraphicFramePr>
          <p:cNvPr id="5" name="Content Placeholder 2">
            <a:extLst>
              <a:ext uri="{FF2B5EF4-FFF2-40B4-BE49-F238E27FC236}">
                <a16:creationId xmlns:a16="http://schemas.microsoft.com/office/drawing/2014/main" id="{2258352F-7DA3-2E72-1FAC-F5C45CE011A4}"/>
              </a:ext>
            </a:extLst>
          </p:cNvPr>
          <p:cNvGraphicFramePr>
            <a:graphicFrameLocks noGrp="1"/>
          </p:cNvGraphicFramePr>
          <p:nvPr>
            <p:ph idx="1"/>
            <p:extLst>
              <p:ext uri="{D42A27DB-BD31-4B8C-83A1-F6EECF244321}">
                <p14:modId xmlns:p14="http://schemas.microsoft.com/office/powerpoint/2010/main" val="1554654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24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5EA1-A5AD-2765-A57C-22CBE17CDF22}"/>
              </a:ext>
            </a:extLst>
          </p:cNvPr>
          <p:cNvSpPr>
            <a:spLocks noGrp="1"/>
          </p:cNvSpPr>
          <p:nvPr>
            <p:ph type="title"/>
          </p:nvPr>
        </p:nvSpPr>
        <p:spPr>
          <a:xfrm>
            <a:off x="838200" y="-80545"/>
            <a:ext cx="10515600" cy="1325563"/>
          </a:xfrm>
        </p:spPr>
        <p:txBody>
          <a:bodyPr/>
          <a:lstStyle/>
          <a:p>
            <a:pPr algn="ctr"/>
            <a:r>
              <a:rPr lang="en-US" dirty="0"/>
              <a:t>Technology Diagrams</a:t>
            </a:r>
          </a:p>
        </p:txBody>
      </p:sp>
      <p:pic>
        <p:nvPicPr>
          <p:cNvPr id="6" name="Content Placeholder 5">
            <a:extLst>
              <a:ext uri="{FF2B5EF4-FFF2-40B4-BE49-F238E27FC236}">
                <a16:creationId xmlns:a16="http://schemas.microsoft.com/office/drawing/2014/main" id="{A71B9DD5-21EB-97BE-C936-9597D4961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325367" y="1245018"/>
            <a:ext cx="9452224" cy="5461107"/>
          </a:xfrm>
        </p:spPr>
      </p:pic>
    </p:spTree>
    <p:extLst>
      <p:ext uri="{BB962C8B-B14F-4D97-AF65-F5344CB8AC3E}">
        <p14:creationId xmlns:p14="http://schemas.microsoft.com/office/powerpoint/2010/main" val="2937599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1FB8-0990-7602-3BE9-95D009FCA913}"/>
              </a:ext>
            </a:extLst>
          </p:cNvPr>
          <p:cNvSpPr>
            <a:spLocks noGrp="1"/>
          </p:cNvSpPr>
          <p:nvPr>
            <p:ph type="title"/>
          </p:nvPr>
        </p:nvSpPr>
        <p:spPr/>
        <p:txBody>
          <a:bodyPr/>
          <a:lstStyle/>
          <a:p>
            <a:r>
              <a:rPr lang="en-US" dirty="0"/>
              <a:t>Competitive Landscape:</a:t>
            </a:r>
          </a:p>
        </p:txBody>
      </p:sp>
      <p:pic>
        <p:nvPicPr>
          <p:cNvPr id="6" name="Content Placeholder 5">
            <a:extLst>
              <a:ext uri="{FF2B5EF4-FFF2-40B4-BE49-F238E27FC236}">
                <a16:creationId xmlns:a16="http://schemas.microsoft.com/office/drawing/2014/main" id="{2A30B45F-542E-D35C-0437-E0E5D337E19B}"/>
              </a:ext>
            </a:extLst>
          </p:cNvPr>
          <p:cNvPicPr>
            <a:picLocks noGrp="1" noChangeAspect="1"/>
          </p:cNvPicPr>
          <p:nvPr>
            <p:ph idx="1"/>
          </p:nvPr>
        </p:nvPicPr>
        <p:blipFill>
          <a:blip r:embed="rId2"/>
          <a:stretch>
            <a:fillRect/>
          </a:stretch>
        </p:blipFill>
        <p:spPr>
          <a:xfrm>
            <a:off x="2192740" y="1325563"/>
            <a:ext cx="7806520" cy="5167312"/>
          </a:xfrm>
        </p:spPr>
      </p:pic>
    </p:spTree>
    <p:extLst>
      <p:ext uri="{BB962C8B-B14F-4D97-AF65-F5344CB8AC3E}">
        <p14:creationId xmlns:p14="http://schemas.microsoft.com/office/powerpoint/2010/main" val="197077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0F2A-D276-F264-E7EA-815DF9671531}"/>
              </a:ext>
            </a:extLst>
          </p:cNvPr>
          <p:cNvSpPr>
            <a:spLocks noGrp="1"/>
          </p:cNvSpPr>
          <p:nvPr>
            <p:ph type="title"/>
          </p:nvPr>
        </p:nvSpPr>
        <p:spPr/>
        <p:txBody>
          <a:bodyPr/>
          <a:lstStyle/>
          <a:p>
            <a:r>
              <a:rPr lang="en-US" dirty="0"/>
              <a:t>Financial Projections and Needs:</a:t>
            </a:r>
          </a:p>
        </p:txBody>
      </p:sp>
      <p:sp>
        <p:nvSpPr>
          <p:cNvPr id="3" name="Content Placeholder 2">
            <a:extLst>
              <a:ext uri="{FF2B5EF4-FFF2-40B4-BE49-F238E27FC236}">
                <a16:creationId xmlns:a16="http://schemas.microsoft.com/office/drawing/2014/main" id="{A4D2D544-5E45-7F6B-2D63-A2D02D4DABC0}"/>
              </a:ext>
            </a:extLst>
          </p:cNvPr>
          <p:cNvSpPr>
            <a:spLocks noGrp="1"/>
          </p:cNvSpPr>
          <p:nvPr>
            <p:ph idx="1"/>
          </p:nvPr>
        </p:nvSpPr>
        <p:spPr/>
        <p:txBody>
          <a:bodyPr/>
          <a:lstStyle/>
          <a:p>
            <a:r>
              <a:rPr lang="en-US" dirty="0"/>
              <a:t>Present projected financials, including revenue, expenses, and growth trajectory.</a:t>
            </a:r>
          </a:p>
          <a:p>
            <a:r>
              <a:rPr lang="en-US" dirty="0"/>
              <a:t>Clearly state what you are asking from your potential partner, whether it's funding, resources, expertise, or market access.</a:t>
            </a:r>
          </a:p>
        </p:txBody>
      </p:sp>
    </p:spTree>
    <p:extLst>
      <p:ext uri="{BB962C8B-B14F-4D97-AF65-F5344CB8AC3E}">
        <p14:creationId xmlns:p14="http://schemas.microsoft.com/office/powerpoint/2010/main" val="275645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6CE0-A055-7572-A5D4-59DEABEE99DE}"/>
              </a:ext>
            </a:extLst>
          </p:cNvPr>
          <p:cNvSpPr>
            <a:spLocks noGrp="1"/>
          </p:cNvSpPr>
          <p:nvPr>
            <p:ph type="title"/>
          </p:nvPr>
        </p:nvSpPr>
        <p:spPr/>
        <p:txBody>
          <a:bodyPr/>
          <a:lstStyle/>
          <a:p>
            <a:r>
              <a:rPr lang="en-US" b="1" i="0" dirty="0">
                <a:effectLst/>
                <a:latin typeface="Söhne"/>
              </a:rPr>
              <a:t>Funding Request</a:t>
            </a:r>
            <a:endParaRPr lang="en-US" dirty="0"/>
          </a:p>
        </p:txBody>
      </p:sp>
      <p:sp>
        <p:nvSpPr>
          <p:cNvPr id="3" name="Content Placeholder 2">
            <a:extLst>
              <a:ext uri="{FF2B5EF4-FFF2-40B4-BE49-F238E27FC236}">
                <a16:creationId xmlns:a16="http://schemas.microsoft.com/office/drawing/2014/main" id="{488CCC15-4D4D-179A-1DF0-7D06C8A9DFD7}"/>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Funding Needs</a:t>
            </a:r>
            <a:r>
              <a:rPr lang="en-US" b="0" i="0" dirty="0">
                <a:solidFill>
                  <a:srgbClr val="D1D5DB"/>
                </a:solidFill>
                <a:effectLst/>
                <a:latin typeface="Söhne"/>
              </a:rPr>
              <a:t>: How much funding you’re seeking.</a:t>
            </a:r>
          </a:p>
          <a:p>
            <a:pPr algn="l">
              <a:buFont typeface="Arial" panose="020B0604020202020204" pitchFamily="34" charset="0"/>
              <a:buChar char="•"/>
            </a:pPr>
            <a:r>
              <a:rPr lang="en-US" b="1" i="0" dirty="0">
                <a:solidFill>
                  <a:srgbClr val="D1D5DB"/>
                </a:solidFill>
                <a:effectLst/>
                <a:latin typeface="Söhne"/>
              </a:rPr>
              <a:t>Use of Funds</a:t>
            </a:r>
            <a:r>
              <a:rPr lang="en-US" b="0" i="0" dirty="0">
                <a:solidFill>
                  <a:srgbClr val="D1D5DB"/>
                </a:solidFill>
                <a:effectLst/>
                <a:latin typeface="Söhne"/>
              </a:rPr>
              <a:t>: How you plan to use the investment (development, marketing, etc.).</a:t>
            </a:r>
          </a:p>
        </p:txBody>
      </p:sp>
    </p:spTree>
    <p:extLst>
      <p:ext uri="{BB962C8B-B14F-4D97-AF65-F5344CB8AC3E}">
        <p14:creationId xmlns:p14="http://schemas.microsoft.com/office/powerpoint/2010/main" val="230639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7C8B-593B-958C-1900-EBFF61F55F58}"/>
              </a:ext>
            </a:extLst>
          </p:cNvPr>
          <p:cNvSpPr>
            <a:spLocks noGrp="1"/>
          </p:cNvSpPr>
          <p:nvPr>
            <p:ph type="title"/>
          </p:nvPr>
        </p:nvSpPr>
        <p:spPr/>
        <p:txBody>
          <a:bodyPr/>
          <a:lstStyle/>
          <a:p>
            <a:r>
              <a:rPr lang="en-US" dirty="0"/>
              <a:t>Closing and Call to Action:</a:t>
            </a:r>
          </a:p>
        </p:txBody>
      </p:sp>
      <p:sp>
        <p:nvSpPr>
          <p:cNvPr id="3" name="Content Placeholder 2">
            <a:extLst>
              <a:ext uri="{FF2B5EF4-FFF2-40B4-BE49-F238E27FC236}">
                <a16:creationId xmlns:a16="http://schemas.microsoft.com/office/drawing/2014/main" id="{66C4FEBB-B69F-CDB1-6140-C15DC1DEB026}"/>
              </a:ext>
            </a:extLst>
          </p:cNvPr>
          <p:cNvSpPr>
            <a:spLocks noGrp="1"/>
          </p:cNvSpPr>
          <p:nvPr>
            <p:ph idx="1"/>
          </p:nvPr>
        </p:nvSpPr>
        <p:spPr/>
        <p:txBody>
          <a:bodyPr/>
          <a:lstStyle/>
          <a:p>
            <a:r>
              <a:rPr lang="en-US" dirty="0"/>
              <a:t>Summarize the key points.</a:t>
            </a:r>
          </a:p>
          <a:p>
            <a:r>
              <a:rPr lang="en-US" dirty="0"/>
              <a:t>End with a clear call to action: what you want the potential partner to do next.</a:t>
            </a:r>
          </a:p>
        </p:txBody>
      </p:sp>
    </p:spTree>
    <p:extLst>
      <p:ext uri="{BB962C8B-B14F-4D97-AF65-F5344CB8AC3E}">
        <p14:creationId xmlns:p14="http://schemas.microsoft.com/office/powerpoint/2010/main" val="375129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4806-E5A4-E664-0446-6F070CA95781}"/>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E769E10F-AEF8-70ED-4884-0E07D4FE853F}"/>
              </a:ext>
            </a:extLst>
          </p:cNvPr>
          <p:cNvSpPr>
            <a:spLocks noGrp="1"/>
          </p:cNvSpPr>
          <p:nvPr>
            <p:ph idx="1"/>
          </p:nvPr>
        </p:nvSpPr>
        <p:spPr/>
        <p:txBody>
          <a:bodyPr/>
          <a:lstStyle/>
          <a:p>
            <a:r>
              <a:rPr lang="en-US" dirty="0"/>
              <a:t>Explain how the project will generate revenue.</a:t>
            </a:r>
          </a:p>
          <a:p>
            <a:r>
              <a:rPr lang="en-US" dirty="0"/>
              <a:t>Discuss the pricing model, customer segments, and sales strategy.</a:t>
            </a:r>
          </a:p>
        </p:txBody>
      </p:sp>
    </p:spTree>
    <p:extLst>
      <p:ext uri="{BB962C8B-B14F-4D97-AF65-F5344CB8AC3E}">
        <p14:creationId xmlns:p14="http://schemas.microsoft.com/office/powerpoint/2010/main" val="266525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2B2-A367-E931-BF70-D1B9B85C76CA}"/>
              </a:ext>
            </a:extLst>
          </p:cNvPr>
          <p:cNvSpPr>
            <a:spLocks noGrp="1"/>
          </p:cNvSpPr>
          <p:nvPr>
            <p:ph type="title"/>
          </p:nvPr>
        </p:nvSpPr>
        <p:spPr/>
        <p:txBody>
          <a:bodyPr/>
          <a:lstStyle/>
          <a:p>
            <a:r>
              <a:rPr lang="en-US" b="1" i="0" dirty="0">
                <a:effectLst/>
                <a:latin typeface="Söhne"/>
              </a:rPr>
              <a:t>Problem Statement</a:t>
            </a:r>
            <a:r>
              <a:rPr lang="en-US" b="0" i="0" dirty="0">
                <a:solidFill>
                  <a:srgbClr val="D1D5DB"/>
                </a:solidFill>
                <a:effectLst/>
                <a:latin typeface="Söhne"/>
              </a:rPr>
              <a:t>:</a:t>
            </a:r>
            <a:endParaRPr lang="en-US" dirty="0"/>
          </a:p>
        </p:txBody>
      </p:sp>
      <p:graphicFrame>
        <p:nvGraphicFramePr>
          <p:cNvPr id="9" name="Content Placeholder 2">
            <a:extLst>
              <a:ext uri="{FF2B5EF4-FFF2-40B4-BE49-F238E27FC236}">
                <a16:creationId xmlns:a16="http://schemas.microsoft.com/office/drawing/2014/main" id="{DAFBC3E0-0E24-5867-5304-DCC09908C109}"/>
              </a:ext>
            </a:extLst>
          </p:cNvPr>
          <p:cNvGraphicFramePr>
            <a:graphicFrameLocks noGrp="1"/>
          </p:cNvGraphicFramePr>
          <p:nvPr>
            <p:ph idx="1"/>
            <p:extLst>
              <p:ext uri="{D42A27DB-BD31-4B8C-83A1-F6EECF244321}">
                <p14:modId xmlns:p14="http://schemas.microsoft.com/office/powerpoint/2010/main" val="3198013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4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CACD6D-4D21-27B9-A2A5-CE64BCCFD60E}"/>
              </a:ext>
            </a:extLst>
          </p:cNvPr>
          <p:cNvSpPr>
            <a:spLocks noGrp="1"/>
          </p:cNvSpPr>
          <p:nvPr>
            <p:ph type="title"/>
          </p:nvPr>
        </p:nvSpPr>
        <p:spPr>
          <a:xfrm>
            <a:off x="635000" y="640823"/>
            <a:ext cx="3418659" cy="5583148"/>
          </a:xfrm>
        </p:spPr>
        <p:txBody>
          <a:bodyPr anchor="ctr">
            <a:normAutofit/>
          </a:bodyPr>
          <a:lstStyle/>
          <a:p>
            <a:r>
              <a:rPr lang="en-US" sz="5400" b="1" i="0" dirty="0">
                <a:effectLst/>
                <a:latin typeface="Söhne"/>
              </a:rPr>
              <a:t>Product Overview</a:t>
            </a:r>
            <a:br>
              <a:rPr lang="en-US" sz="5400" b="1" i="0" dirty="0">
                <a:effectLst/>
                <a:latin typeface="Söhne"/>
              </a:rPr>
            </a:br>
            <a:endParaRPr lang="en-US" sz="5400" dirty="0"/>
          </a:p>
        </p:txBody>
      </p:sp>
      <p:sp>
        <p:nvSpPr>
          <p:cNvPr id="2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6">
            <a:extLst>
              <a:ext uri="{FF2B5EF4-FFF2-40B4-BE49-F238E27FC236}">
                <a16:creationId xmlns:a16="http://schemas.microsoft.com/office/drawing/2014/main" id="{F4EB654C-697C-A388-8264-D75C5589173E}"/>
              </a:ext>
            </a:extLst>
          </p:cNvPr>
          <p:cNvGraphicFramePr>
            <a:graphicFrameLocks noGrp="1"/>
          </p:cNvGraphicFramePr>
          <p:nvPr>
            <p:ph idx="1"/>
            <p:extLst>
              <p:ext uri="{D42A27DB-BD31-4B8C-83A1-F6EECF244321}">
                <p14:modId xmlns:p14="http://schemas.microsoft.com/office/powerpoint/2010/main" val="270638367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09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close up of a colorful surface&#10;&#10;Description automatically generated">
            <a:extLst>
              <a:ext uri="{FF2B5EF4-FFF2-40B4-BE49-F238E27FC236}">
                <a16:creationId xmlns:a16="http://schemas.microsoft.com/office/drawing/2014/main" id="{E64307AE-3718-F8C7-66A4-FC93F0CF84EA}"/>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8F9B65-D144-D021-6F64-79BC184154A0}"/>
              </a:ext>
            </a:extLst>
          </p:cNvPr>
          <p:cNvSpPr>
            <a:spLocks noGrp="1"/>
          </p:cNvSpPr>
          <p:nvPr>
            <p:ph type="title"/>
          </p:nvPr>
        </p:nvSpPr>
        <p:spPr>
          <a:xfrm>
            <a:off x="838200" y="365125"/>
            <a:ext cx="10515600" cy="1325563"/>
          </a:xfrm>
        </p:spPr>
        <p:txBody>
          <a:bodyPr>
            <a:normAutofit/>
          </a:bodyPr>
          <a:lstStyle/>
          <a:p>
            <a:r>
              <a:rPr lang="en-US" b="1" i="0">
                <a:effectLst/>
                <a:latin typeface="Söhne"/>
              </a:rPr>
              <a:t>GevetiAD - Decentralizing Advertising</a:t>
            </a:r>
          </a:p>
        </p:txBody>
      </p:sp>
      <p:graphicFrame>
        <p:nvGraphicFramePr>
          <p:cNvPr id="5" name="Content Placeholder 2">
            <a:extLst>
              <a:ext uri="{FF2B5EF4-FFF2-40B4-BE49-F238E27FC236}">
                <a16:creationId xmlns:a16="http://schemas.microsoft.com/office/drawing/2014/main" id="{F7E8AF5A-9666-72AA-FFA2-F7CC7A1A0E3E}"/>
              </a:ext>
            </a:extLst>
          </p:cNvPr>
          <p:cNvGraphicFramePr>
            <a:graphicFrameLocks noGrp="1"/>
          </p:cNvGraphicFramePr>
          <p:nvPr>
            <p:ph idx="1"/>
            <p:extLst>
              <p:ext uri="{D42A27DB-BD31-4B8C-83A1-F6EECF244321}">
                <p14:modId xmlns:p14="http://schemas.microsoft.com/office/powerpoint/2010/main" val="13009663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3956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74B7F5-00BC-DAB8-A708-99A115151374}"/>
              </a:ext>
            </a:extLst>
          </p:cNvPr>
          <p:cNvSpPr>
            <a:spLocks noGrp="1"/>
          </p:cNvSpPr>
          <p:nvPr>
            <p:ph type="title"/>
          </p:nvPr>
        </p:nvSpPr>
        <p:spPr>
          <a:xfrm>
            <a:off x="838200" y="365125"/>
            <a:ext cx="5393361" cy="1325563"/>
          </a:xfrm>
        </p:spPr>
        <p:txBody>
          <a:bodyPr>
            <a:normAutofit/>
          </a:bodyPr>
          <a:lstStyle/>
          <a:p>
            <a:r>
              <a:rPr lang="en-US" b="1" dirty="0"/>
              <a:t>GevetiML - AI, Decentralized</a:t>
            </a:r>
          </a:p>
        </p:txBody>
      </p:sp>
      <p:pic>
        <p:nvPicPr>
          <p:cNvPr id="7" name="Picture 6" descr="A close-up of a blue and white striped fabric&#10;&#10;Description automatically generated">
            <a:extLst>
              <a:ext uri="{FF2B5EF4-FFF2-40B4-BE49-F238E27FC236}">
                <a16:creationId xmlns:a16="http://schemas.microsoft.com/office/drawing/2014/main" id="{7AA3B17E-A735-2EE8-1324-8E753A0D4D55}"/>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C303CD5-795F-93B4-DBF9-00AD6630648B}"/>
              </a:ext>
            </a:extLst>
          </p:cNvPr>
          <p:cNvGraphicFramePr>
            <a:graphicFrameLocks noGrp="1"/>
          </p:cNvGraphicFramePr>
          <p:nvPr>
            <p:ph idx="1"/>
            <p:extLst>
              <p:ext uri="{D42A27DB-BD31-4B8C-83A1-F6EECF244321}">
                <p14:modId xmlns:p14="http://schemas.microsoft.com/office/powerpoint/2010/main" val="4019414267"/>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749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8B520-C919-AE94-674D-9D1143E587B9}"/>
              </a:ext>
            </a:extLst>
          </p:cNvPr>
          <p:cNvSpPr>
            <a:spLocks noGrp="1"/>
          </p:cNvSpPr>
          <p:nvPr>
            <p:ph type="title"/>
          </p:nvPr>
        </p:nvSpPr>
        <p:spPr>
          <a:xfrm>
            <a:off x="838200" y="365126"/>
            <a:ext cx="10515600" cy="1306440"/>
          </a:xfrm>
        </p:spPr>
        <p:txBody>
          <a:bodyPr>
            <a:normAutofit/>
          </a:bodyPr>
          <a:lstStyle/>
          <a:p>
            <a:r>
              <a:rPr lang="en-US" sz="4000" b="1" i="0">
                <a:effectLst/>
                <a:latin typeface="Söhne"/>
              </a:rPr>
              <a:t>GevetiID - Identity Secured</a:t>
            </a:r>
            <a:endParaRPr lang="en-US" sz="4000"/>
          </a:p>
        </p:txBody>
      </p:sp>
      <p:pic>
        <p:nvPicPr>
          <p:cNvPr id="7" name="Picture 6" descr="A close-up of a hexagonal structure&#10;&#10;Description automatically generated">
            <a:extLst>
              <a:ext uri="{FF2B5EF4-FFF2-40B4-BE49-F238E27FC236}">
                <a16:creationId xmlns:a16="http://schemas.microsoft.com/office/drawing/2014/main" id="{B5058353-0926-446A-27E1-7F3AA2262F45}"/>
              </a:ext>
            </a:extLst>
          </p:cNvPr>
          <p:cNvPicPr>
            <a:picLocks noChangeAspect="1"/>
          </p:cNvPicPr>
          <p:nvPr/>
        </p:nvPicPr>
        <p:blipFill rotWithShape="1">
          <a:blip r:embed="rId2"/>
          <a:srcRect l="25257" r="23987" b="2"/>
          <a:stretch/>
        </p:blipFill>
        <p:spPr>
          <a:xfrm>
            <a:off x="7989296" y="1843285"/>
            <a:ext cx="3364502" cy="3728611"/>
          </a:xfrm>
          <a:prstGeom prst="rect">
            <a:avLst/>
          </a:prstGeom>
        </p:spPr>
      </p:pic>
      <p:graphicFrame>
        <p:nvGraphicFramePr>
          <p:cNvPr id="5" name="Content Placeholder 2">
            <a:extLst>
              <a:ext uri="{FF2B5EF4-FFF2-40B4-BE49-F238E27FC236}">
                <a16:creationId xmlns:a16="http://schemas.microsoft.com/office/drawing/2014/main" id="{C75FB5D0-1741-4F00-07D9-97ECDD0E5DAD}"/>
              </a:ext>
            </a:extLst>
          </p:cNvPr>
          <p:cNvGraphicFramePr>
            <a:graphicFrameLocks noGrp="1"/>
          </p:cNvGraphicFramePr>
          <p:nvPr>
            <p:ph idx="1"/>
            <p:extLst>
              <p:ext uri="{D42A27DB-BD31-4B8C-83A1-F6EECF244321}">
                <p14:modId xmlns:p14="http://schemas.microsoft.com/office/powerpoint/2010/main" val="2385000870"/>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140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Cardboard boxes on conveyor belt">
            <a:extLst>
              <a:ext uri="{FF2B5EF4-FFF2-40B4-BE49-F238E27FC236}">
                <a16:creationId xmlns:a16="http://schemas.microsoft.com/office/drawing/2014/main" id="{BCC4A6C2-D0DD-1116-DED5-0449FD969DA7}"/>
              </a:ext>
            </a:extLst>
          </p:cNvPr>
          <p:cNvPicPr>
            <a:picLocks noChangeAspect="1"/>
          </p:cNvPicPr>
          <p:nvPr/>
        </p:nvPicPr>
        <p:blipFill rotWithShape="1">
          <a:blip r:embed="rId2"/>
          <a:srcRect b="15730"/>
          <a:stretch/>
        </p:blipFill>
        <p:spPr>
          <a:xfrm>
            <a:off x="1" y="1"/>
            <a:ext cx="12192000" cy="6857999"/>
          </a:xfrm>
          <a:prstGeom prst="rect">
            <a:avLst/>
          </a:prstGeom>
        </p:spPr>
      </p:pic>
      <p:sp useBgFill="1">
        <p:nvSpPr>
          <p:cNvPr id="34" name="Freeform: Shape 33">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3616D5-3176-74F6-275D-D4E446014C61}"/>
              </a:ext>
            </a:extLst>
          </p:cNvPr>
          <p:cNvSpPr>
            <a:spLocks noGrp="1"/>
          </p:cNvSpPr>
          <p:nvPr>
            <p:ph type="title"/>
          </p:nvPr>
        </p:nvSpPr>
        <p:spPr>
          <a:xfrm>
            <a:off x="1037809" y="1071350"/>
            <a:ext cx="4775162" cy="1339382"/>
          </a:xfrm>
        </p:spPr>
        <p:txBody>
          <a:bodyPr>
            <a:normAutofit/>
          </a:bodyPr>
          <a:lstStyle/>
          <a:p>
            <a:pPr algn="ctr"/>
            <a:r>
              <a:rPr lang="en-US" sz="3100" b="1" i="0">
                <a:effectLst/>
                <a:latin typeface="Söhne"/>
              </a:rPr>
              <a:t>GevetiSupply - Next-Gen Supply Chain Management</a:t>
            </a:r>
            <a:endParaRPr lang="en-US" sz="3100" b="1"/>
          </a:p>
        </p:txBody>
      </p:sp>
      <p:sp>
        <p:nvSpPr>
          <p:cNvPr id="36"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4E44B775-EB16-E902-1271-8CA3DA0E347F}"/>
              </a:ext>
            </a:extLst>
          </p:cNvPr>
          <p:cNvSpPr>
            <a:spLocks noGrp="1"/>
          </p:cNvSpPr>
          <p:nvPr>
            <p:ph idx="1"/>
          </p:nvPr>
        </p:nvSpPr>
        <p:spPr>
          <a:xfrm>
            <a:off x="1189319" y="2547257"/>
            <a:ext cx="4458446" cy="3109740"/>
          </a:xfrm>
        </p:spPr>
        <p:txBody>
          <a:bodyPr anchor="ctr">
            <a:normAutofit/>
          </a:bodyPr>
          <a:lstStyle/>
          <a:p>
            <a:pPr>
              <a:buFont typeface="Arial" panose="020B0604020202020204" pitchFamily="34" charset="0"/>
              <a:buChar char="•"/>
            </a:pPr>
            <a:r>
              <a:rPr lang="en-US" sz="1000" b="1" i="0">
                <a:effectLst/>
                <a:latin typeface="Söhne"/>
              </a:rPr>
              <a:t>Description</a:t>
            </a:r>
            <a:r>
              <a:rPr lang="en-US" sz="1000" b="0" i="0">
                <a:effectLst/>
                <a:latin typeface="Söhne"/>
              </a:rPr>
              <a:t>: </a:t>
            </a:r>
          </a:p>
          <a:p>
            <a:pPr lvl="1"/>
            <a:r>
              <a:rPr lang="en-US" sz="1000" b="0" i="0">
                <a:effectLst/>
                <a:latin typeface="Söhne"/>
              </a:rPr>
              <a:t>GevetiSupply leverages the power of decentralized networks to bring unprecedented transparency and efficiency to supply chain management.</a:t>
            </a:r>
          </a:p>
          <a:p>
            <a:pPr>
              <a:buFont typeface="Arial" panose="020B0604020202020204" pitchFamily="34" charset="0"/>
              <a:buChar char="•"/>
            </a:pPr>
            <a:r>
              <a:rPr lang="en-US" sz="1000" b="1" i="0">
                <a:effectLst/>
                <a:latin typeface="Söhne"/>
              </a:rPr>
              <a:t>Features</a:t>
            </a:r>
            <a:r>
              <a:rPr lang="en-US" sz="1000" b="0" i="0">
                <a:effectLst/>
                <a:latin typeface="Söhne"/>
              </a:rPr>
              <a:t>:</a:t>
            </a:r>
          </a:p>
          <a:p>
            <a:pPr marL="742950" lvl="1" indent="-285750">
              <a:buFont typeface="Arial" panose="020B0604020202020204" pitchFamily="34" charset="0"/>
              <a:buChar char="•"/>
            </a:pPr>
            <a:r>
              <a:rPr lang="en-US" sz="1000" b="0" i="0">
                <a:effectLst/>
                <a:latin typeface="Söhne"/>
              </a:rPr>
              <a:t>Customizable dashboards tailored to business size and needs</a:t>
            </a:r>
          </a:p>
          <a:p>
            <a:pPr marL="742950" lvl="1" indent="-285750">
              <a:buFont typeface="Arial" panose="020B0604020202020204" pitchFamily="34" charset="0"/>
              <a:buChar char="•"/>
            </a:pPr>
            <a:r>
              <a:rPr lang="en-US" sz="1000" b="0" i="0">
                <a:effectLst/>
                <a:latin typeface="Söhne"/>
              </a:rPr>
              <a:t>Seamless integration with existing ERP systems for streamlined operations</a:t>
            </a:r>
          </a:p>
          <a:p>
            <a:pPr marL="742950" lvl="1" indent="-285750">
              <a:buFont typeface="Arial" panose="020B0604020202020204" pitchFamily="34" charset="0"/>
              <a:buChar char="•"/>
            </a:pPr>
            <a:r>
              <a:rPr lang="en-US" sz="1000" b="0" i="0">
                <a:effectLst/>
                <a:latin typeface="Söhne"/>
              </a:rPr>
              <a:t>Real-time analytics for actionable insights and reporting</a:t>
            </a:r>
          </a:p>
          <a:p>
            <a:pPr>
              <a:buFont typeface="Arial" panose="020B0604020202020204" pitchFamily="34" charset="0"/>
              <a:buChar char="•"/>
            </a:pPr>
            <a:r>
              <a:rPr lang="en-US" sz="1000" b="1" i="0">
                <a:effectLst/>
                <a:latin typeface="Söhne"/>
              </a:rPr>
              <a:t>Why It's Useful</a:t>
            </a:r>
            <a:r>
              <a:rPr lang="en-US" sz="1000" b="0" i="0">
                <a:effectLst/>
                <a:latin typeface="Söhne"/>
              </a:rPr>
              <a:t>:</a:t>
            </a:r>
          </a:p>
          <a:p>
            <a:pPr marL="742950" lvl="1" indent="-285750">
              <a:buFont typeface="Arial" panose="020B0604020202020204" pitchFamily="34" charset="0"/>
              <a:buChar char="•"/>
            </a:pPr>
            <a:r>
              <a:rPr lang="en-US" sz="1000" b="0" i="0">
                <a:effectLst/>
                <a:latin typeface="Söhne"/>
              </a:rPr>
              <a:t>Enhances traceability and accountability throughout the supply chain</a:t>
            </a:r>
          </a:p>
          <a:p>
            <a:pPr marL="742950" lvl="1" indent="-285750">
              <a:buFont typeface="Arial" panose="020B0604020202020204" pitchFamily="34" charset="0"/>
              <a:buChar char="•"/>
            </a:pPr>
            <a:r>
              <a:rPr lang="en-US" sz="1000" b="0" i="0">
                <a:effectLst/>
                <a:latin typeface="Söhne"/>
              </a:rPr>
              <a:t>Adapts to the diverse needs of businesses, from SMBs to large enterprises</a:t>
            </a:r>
          </a:p>
          <a:p>
            <a:pPr marL="742950" lvl="1" indent="-285750">
              <a:buFont typeface="Arial" panose="020B0604020202020204" pitchFamily="34" charset="0"/>
              <a:buChar char="•"/>
            </a:pPr>
            <a:r>
              <a:rPr lang="en-US" sz="1000" b="0" i="0">
                <a:effectLst/>
                <a:latin typeface="Söhne"/>
              </a:rPr>
              <a:t>Drives data-driven decisions for inventory management, logistics, and forecasting</a:t>
            </a:r>
          </a:p>
          <a:p>
            <a:pPr marL="0" indent="0">
              <a:buNone/>
            </a:pPr>
            <a:endParaRPr lang="en-US" sz="1000"/>
          </a:p>
        </p:txBody>
      </p:sp>
    </p:spTree>
    <p:extLst>
      <p:ext uri="{BB962C8B-B14F-4D97-AF65-F5344CB8AC3E}">
        <p14:creationId xmlns:p14="http://schemas.microsoft.com/office/powerpoint/2010/main" val="3214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descr="A close-up of a blue and green striped surface&#10;&#10;Description automatically generated">
            <a:extLst>
              <a:ext uri="{FF2B5EF4-FFF2-40B4-BE49-F238E27FC236}">
                <a16:creationId xmlns:a16="http://schemas.microsoft.com/office/drawing/2014/main" id="{4B26EDD1-2C4C-BABF-5FDD-6F0FAC088993}"/>
              </a:ext>
            </a:extLst>
          </p:cNvPr>
          <p:cNvPicPr>
            <a:picLocks noChangeAspect="1"/>
          </p:cNvPicPr>
          <p:nvPr/>
        </p:nvPicPr>
        <p:blipFill rotWithShape="1">
          <a:blip r:embed="rId2">
            <a:alphaModFix amt="6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D2B0A1-A88F-CB56-1DBB-8FEA11B7310D}"/>
              </a:ext>
            </a:extLst>
          </p:cNvPr>
          <p:cNvSpPr>
            <a:spLocks noGrp="1"/>
          </p:cNvSpPr>
          <p:nvPr>
            <p:ph type="title"/>
          </p:nvPr>
        </p:nvSpPr>
        <p:spPr>
          <a:xfrm>
            <a:off x="1198181" y="728906"/>
            <a:ext cx="9792471" cy="2057037"/>
          </a:xfrm>
        </p:spPr>
        <p:txBody>
          <a:bodyPr>
            <a:normAutofit/>
          </a:bodyPr>
          <a:lstStyle/>
          <a:p>
            <a:r>
              <a:rPr lang="en-US" b="1" i="0">
                <a:solidFill>
                  <a:srgbClr val="FFFFFF"/>
                </a:solidFill>
                <a:effectLst/>
                <a:latin typeface="Söhne"/>
              </a:rPr>
              <a:t>Solution Overview</a:t>
            </a:r>
            <a:r>
              <a:rPr lang="en-US" b="0" i="0">
                <a:solidFill>
                  <a:srgbClr val="FFFFFF"/>
                </a:solidFill>
                <a:effectLst/>
                <a:latin typeface="Söhne"/>
              </a:rPr>
              <a:t>:</a:t>
            </a:r>
            <a:endParaRPr lang="en-US">
              <a:solidFill>
                <a:srgbClr val="FFFFFF"/>
              </a:solidFill>
            </a:endParaRPr>
          </a:p>
        </p:txBody>
      </p:sp>
      <p:graphicFrame>
        <p:nvGraphicFramePr>
          <p:cNvPr id="7" name="Content Placeholder 2">
            <a:extLst>
              <a:ext uri="{FF2B5EF4-FFF2-40B4-BE49-F238E27FC236}">
                <a16:creationId xmlns:a16="http://schemas.microsoft.com/office/drawing/2014/main" id="{D1C90EDA-BBCE-9E38-A0FA-D574B2D78ABF}"/>
              </a:ext>
            </a:extLst>
          </p:cNvPr>
          <p:cNvGraphicFramePr>
            <a:graphicFrameLocks noGrp="1"/>
          </p:cNvGraphicFramePr>
          <p:nvPr>
            <p:ph idx="1"/>
            <p:extLst>
              <p:ext uri="{D42A27DB-BD31-4B8C-83A1-F6EECF244321}">
                <p14:modId xmlns:p14="http://schemas.microsoft.com/office/powerpoint/2010/main" val="481057605"/>
              </p:ext>
            </p:extLst>
          </p:nvPr>
        </p:nvGraphicFramePr>
        <p:xfrm>
          <a:off x="1198181" y="2957665"/>
          <a:ext cx="9792471" cy="3171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790831"/>
      </p:ext>
    </p:extLst>
  </p:cSld>
  <p:clrMapOvr>
    <a:masterClrMapping/>
  </p:clrMapOvr>
</p:sld>
</file>

<file path=ppt/theme/theme1.xml><?xml version="1.0" encoding="utf-8"?>
<a:theme xmlns:a="http://schemas.openxmlformats.org/drawingml/2006/main" name="Office Theme">
  <a:themeElements>
    <a:clrScheme name="Custom 6">
      <a:dk1>
        <a:srgbClr val="FFFFFF"/>
      </a:dk1>
      <a:lt1>
        <a:srgbClr val="230647"/>
      </a:lt1>
      <a:dk2>
        <a:srgbClr val="F74D5C"/>
      </a:dk2>
      <a:lt2>
        <a:srgbClr val="FFA455"/>
      </a:lt2>
      <a:accent1>
        <a:srgbClr val="FFA455"/>
      </a:accent1>
      <a:accent2>
        <a:srgbClr val="5093F8"/>
      </a:accent2>
      <a:accent3>
        <a:srgbClr val="230647"/>
      </a:accent3>
      <a:accent4>
        <a:srgbClr val="F74D5C"/>
      </a:accent4>
      <a:accent5>
        <a:srgbClr val="000000"/>
      </a:accent5>
      <a:accent6>
        <a:srgbClr val="FFFFFF"/>
      </a:accent6>
      <a:hlink>
        <a:srgbClr val="FFA455"/>
      </a:hlink>
      <a:folHlink>
        <a:srgbClr val="5093F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3245</TotalTime>
  <Words>1963</Words>
  <Application>Microsoft Office PowerPoint</Application>
  <PresentationFormat>Widescreen</PresentationFormat>
  <Paragraphs>198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GevetiHub – Decentralized PaaS</vt:lpstr>
      <vt:lpstr>Business Model:</vt:lpstr>
      <vt:lpstr>Problem Statement:</vt:lpstr>
      <vt:lpstr>Product Overview </vt:lpstr>
      <vt:lpstr>GevetiAD - Decentralizing Advertising</vt:lpstr>
      <vt:lpstr>GevetiML - AI, Decentralized</vt:lpstr>
      <vt:lpstr>GevetiID - Identity Secured</vt:lpstr>
      <vt:lpstr>GevetiSupply - Next-Gen Supply Chain Management</vt:lpstr>
      <vt:lpstr>Solution Overview:</vt:lpstr>
      <vt:lpstr>Market Opportunity:</vt:lpstr>
      <vt:lpstr>Go-to-Market Strategy:</vt:lpstr>
      <vt:lpstr>Technology and Product Implementation – Visual: A central graphic that shows GevetiHub at the center with lines connecting to each satellite product (GevetiAD, GevetiML, GevetiID, GevetiSupply), symbolizing the integrated ecosystem.</vt:lpstr>
      <vt:lpstr>Software Roll-Out Strategy</vt:lpstr>
      <vt:lpstr>Technology Diagrams</vt:lpstr>
      <vt:lpstr>Competitive Landscape:</vt:lpstr>
      <vt:lpstr>Financial Projections and Needs:</vt:lpstr>
      <vt:lpstr>Funding Request</vt:lpstr>
      <vt:lpstr>Closing and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Info</dc:title>
  <dc:creator>Ashton Kinnell</dc:creator>
  <cp:lastModifiedBy>Ashton Kinnell</cp:lastModifiedBy>
  <cp:revision>1</cp:revision>
  <dcterms:created xsi:type="dcterms:W3CDTF">2024-01-05T20:13:45Z</dcterms:created>
  <dcterms:modified xsi:type="dcterms:W3CDTF">2024-01-17T04:47:25Z</dcterms:modified>
</cp:coreProperties>
</file>