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2" r:id="rId4"/>
    <p:sldId id="267" r:id="rId5"/>
    <p:sldId id="268" r:id="rId6"/>
    <p:sldId id="269" r:id="rId7"/>
    <p:sldId id="270" r:id="rId8"/>
    <p:sldId id="271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5050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881195-7663-45A4-8159-A9454724F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C5463F-95F9-4BFC-B1D8-D041C078D509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935" y="186624"/>
            <a:ext cx="7527583" cy="1314849"/>
          </a:xfrm>
        </p:spPr>
        <p:txBody>
          <a:bodyPr>
            <a:normAutofit/>
          </a:bodyPr>
          <a:lstStyle/>
          <a:p>
            <a:r>
              <a:rPr lang="en-US" b="1" i="1" dirty="0"/>
              <a:t>Procedural Dungeon Generation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160" y="1887634"/>
            <a:ext cx="4753358" cy="2947226"/>
          </a:xfrm>
        </p:spPr>
        <p:txBody>
          <a:bodyPr>
            <a:normAutofit/>
          </a:bodyPr>
          <a:lstStyle/>
          <a:p>
            <a:pPr marL="36830" indent="0" algn="r">
              <a:buNone/>
            </a:pPr>
            <a:r>
              <a:rPr lang="en-US" sz="2400" dirty="0"/>
              <a:t>The game makes use of procedural dungeon generation to create an immersive cave system that generates a different map each time the player enters the caves.</a:t>
            </a:r>
            <a:endParaRPr lang="en-US" sz="24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58645" y="3956527"/>
            <a:ext cx="711201" cy="21240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5" name="Cross 14"/>
          <p:cNvSpPr/>
          <p:nvPr/>
        </p:nvSpPr>
        <p:spPr>
          <a:xfrm>
            <a:off x="3892093" y="3092927"/>
            <a:ext cx="1617886" cy="798461"/>
          </a:xfrm>
          <a:custGeom>
            <a:avLst/>
            <a:gdLst>
              <a:gd name="connsiteX0" fmla="*/ 0 w 2286000"/>
              <a:gd name="connsiteY0" fmla="*/ 571500 h 2312432"/>
              <a:gd name="connsiteX1" fmla="*/ 571500 w 2286000"/>
              <a:gd name="connsiteY1" fmla="*/ 571500 h 2312432"/>
              <a:gd name="connsiteX2" fmla="*/ 571500 w 2286000"/>
              <a:gd name="connsiteY2" fmla="*/ 0 h 2312432"/>
              <a:gd name="connsiteX3" fmla="*/ 1714500 w 2286000"/>
              <a:gd name="connsiteY3" fmla="*/ 0 h 2312432"/>
              <a:gd name="connsiteX4" fmla="*/ 1714500 w 2286000"/>
              <a:gd name="connsiteY4" fmla="*/ 571500 h 2312432"/>
              <a:gd name="connsiteX5" fmla="*/ 2286000 w 2286000"/>
              <a:gd name="connsiteY5" fmla="*/ 571500 h 2312432"/>
              <a:gd name="connsiteX6" fmla="*/ 2286000 w 2286000"/>
              <a:gd name="connsiteY6" fmla="*/ 1740932 h 2312432"/>
              <a:gd name="connsiteX7" fmla="*/ 1714500 w 2286000"/>
              <a:gd name="connsiteY7" fmla="*/ 1740932 h 2312432"/>
              <a:gd name="connsiteX8" fmla="*/ 1714500 w 2286000"/>
              <a:gd name="connsiteY8" fmla="*/ 2312432 h 2312432"/>
              <a:gd name="connsiteX9" fmla="*/ 571500 w 2286000"/>
              <a:gd name="connsiteY9" fmla="*/ 2312432 h 2312432"/>
              <a:gd name="connsiteX10" fmla="*/ 571500 w 2286000"/>
              <a:gd name="connsiteY10" fmla="*/ 1740932 h 2312432"/>
              <a:gd name="connsiteX11" fmla="*/ 0 w 2286000"/>
              <a:gd name="connsiteY11" fmla="*/ 1740932 h 2312432"/>
              <a:gd name="connsiteX12" fmla="*/ 0 w 2286000"/>
              <a:gd name="connsiteY12" fmla="*/ 571500 h 2312432"/>
              <a:gd name="connsiteX0-1" fmla="*/ 0 w 2286000"/>
              <a:gd name="connsiteY0-2" fmla="*/ 571500 h 2312432"/>
              <a:gd name="connsiteX1-3" fmla="*/ 571500 w 2286000"/>
              <a:gd name="connsiteY1-4" fmla="*/ 571500 h 2312432"/>
              <a:gd name="connsiteX2-5" fmla="*/ 571500 w 2286000"/>
              <a:gd name="connsiteY2-6" fmla="*/ 0 h 2312432"/>
              <a:gd name="connsiteX3-7" fmla="*/ 1739900 w 2286000"/>
              <a:gd name="connsiteY3-8" fmla="*/ 584200 h 2312432"/>
              <a:gd name="connsiteX4-9" fmla="*/ 1714500 w 2286000"/>
              <a:gd name="connsiteY4-10" fmla="*/ 571500 h 2312432"/>
              <a:gd name="connsiteX5-11" fmla="*/ 2286000 w 2286000"/>
              <a:gd name="connsiteY5-12" fmla="*/ 571500 h 2312432"/>
              <a:gd name="connsiteX6-13" fmla="*/ 2286000 w 2286000"/>
              <a:gd name="connsiteY6-14" fmla="*/ 1740932 h 2312432"/>
              <a:gd name="connsiteX7-15" fmla="*/ 1714500 w 2286000"/>
              <a:gd name="connsiteY7-16" fmla="*/ 1740932 h 2312432"/>
              <a:gd name="connsiteX8-17" fmla="*/ 1714500 w 2286000"/>
              <a:gd name="connsiteY8-18" fmla="*/ 2312432 h 2312432"/>
              <a:gd name="connsiteX9-19" fmla="*/ 571500 w 2286000"/>
              <a:gd name="connsiteY9-20" fmla="*/ 2312432 h 2312432"/>
              <a:gd name="connsiteX10-21" fmla="*/ 571500 w 2286000"/>
              <a:gd name="connsiteY10-22" fmla="*/ 1740932 h 2312432"/>
              <a:gd name="connsiteX11-23" fmla="*/ 0 w 2286000"/>
              <a:gd name="connsiteY11-24" fmla="*/ 1740932 h 2312432"/>
              <a:gd name="connsiteX12-25" fmla="*/ 0 w 2286000"/>
              <a:gd name="connsiteY12-26" fmla="*/ 571500 h 2312432"/>
              <a:gd name="connsiteX0-27" fmla="*/ 0 w 2286000"/>
              <a:gd name="connsiteY0-28" fmla="*/ 0 h 1740932"/>
              <a:gd name="connsiteX1-29" fmla="*/ 571500 w 2286000"/>
              <a:gd name="connsiteY1-30" fmla="*/ 0 h 1740932"/>
              <a:gd name="connsiteX2-31" fmla="*/ 596900 w 2286000"/>
              <a:gd name="connsiteY2-32" fmla="*/ 0 h 1740932"/>
              <a:gd name="connsiteX3-33" fmla="*/ 1739900 w 2286000"/>
              <a:gd name="connsiteY3-34" fmla="*/ 12700 h 1740932"/>
              <a:gd name="connsiteX4-35" fmla="*/ 1714500 w 2286000"/>
              <a:gd name="connsiteY4-36" fmla="*/ 0 h 1740932"/>
              <a:gd name="connsiteX5-37" fmla="*/ 2286000 w 2286000"/>
              <a:gd name="connsiteY5-38" fmla="*/ 0 h 1740932"/>
              <a:gd name="connsiteX6-39" fmla="*/ 2286000 w 2286000"/>
              <a:gd name="connsiteY6-40" fmla="*/ 1169432 h 1740932"/>
              <a:gd name="connsiteX7-41" fmla="*/ 1714500 w 2286000"/>
              <a:gd name="connsiteY7-42" fmla="*/ 1169432 h 1740932"/>
              <a:gd name="connsiteX8-43" fmla="*/ 1714500 w 2286000"/>
              <a:gd name="connsiteY8-44" fmla="*/ 1740932 h 1740932"/>
              <a:gd name="connsiteX9-45" fmla="*/ 571500 w 2286000"/>
              <a:gd name="connsiteY9-46" fmla="*/ 1740932 h 1740932"/>
              <a:gd name="connsiteX10-47" fmla="*/ 571500 w 2286000"/>
              <a:gd name="connsiteY10-48" fmla="*/ 1169432 h 1740932"/>
              <a:gd name="connsiteX11-49" fmla="*/ 0 w 2286000"/>
              <a:gd name="connsiteY11-50" fmla="*/ 1169432 h 1740932"/>
              <a:gd name="connsiteX12-51" fmla="*/ 0 w 2286000"/>
              <a:gd name="connsiteY12-52" fmla="*/ 0 h 1740932"/>
              <a:gd name="connsiteX0-53" fmla="*/ 0 w 2286000"/>
              <a:gd name="connsiteY0-54" fmla="*/ 0 h 1740932"/>
              <a:gd name="connsiteX1-55" fmla="*/ 571500 w 2286000"/>
              <a:gd name="connsiteY1-56" fmla="*/ 0 h 1740932"/>
              <a:gd name="connsiteX2-57" fmla="*/ 596900 w 2286000"/>
              <a:gd name="connsiteY2-58" fmla="*/ 0 h 1740932"/>
              <a:gd name="connsiteX3-59" fmla="*/ 1739900 w 2286000"/>
              <a:gd name="connsiteY3-60" fmla="*/ 12700 h 1740932"/>
              <a:gd name="connsiteX4-61" fmla="*/ 1739900 w 2286000"/>
              <a:gd name="connsiteY4-62" fmla="*/ 38100 h 1740932"/>
              <a:gd name="connsiteX5-63" fmla="*/ 2286000 w 2286000"/>
              <a:gd name="connsiteY5-64" fmla="*/ 0 h 1740932"/>
              <a:gd name="connsiteX6-65" fmla="*/ 2286000 w 2286000"/>
              <a:gd name="connsiteY6-66" fmla="*/ 1169432 h 1740932"/>
              <a:gd name="connsiteX7-67" fmla="*/ 1714500 w 2286000"/>
              <a:gd name="connsiteY7-68" fmla="*/ 1169432 h 1740932"/>
              <a:gd name="connsiteX8-69" fmla="*/ 1714500 w 2286000"/>
              <a:gd name="connsiteY8-70" fmla="*/ 1740932 h 1740932"/>
              <a:gd name="connsiteX9-71" fmla="*/ 571500 w 2286000"/>
              <a:gd name="connsiteY9-72" fmla="*/ 1740932 h 1740932"/>
              <a:gd name="connsiteX10-73" fmla="*/ 571500 w 2286000"/>
              <a:gd name="connsiteY10-74" fmla="*/ 1169432 h 1740932"/>
              <a:gd name="connsiteX11-75" fmla="*/ 0 w 2286000"/>
              <a:gd name="connsiteY11-76" fmla="*/ 1169432 h 1740932"/>
              <a:gd name="connsiteX12-77" fmla="*/ 0 w 2286000"/>
              <a:gd name="connsiteY12-78" fmla="*/ 0 h 1740932"/>
              <a:gd name="connsiteX0-79" fmla="*/ 0 w 2286000"/>
              <a:gd name="connsiteY0-80" fmla="*/ 0 h 1740932"/>
              <a:gd name="connsiteX1-81" fmla="*/ 571500 w 2286000"/>
              <a:gd name="connsiteY1-82" fmla="*/ 0 h 1740932"/>
              <a:gd name="connsiteX2-83" fmla="*/ 596900 w 2286000"/>
              <a:gd name="connsiteY2-84" fmla="*/ 0 h 1740932"/>
              <a:gd name="connsiteX3-85" fmla="*/ 1739900 w 2286000"/>
              <a:gd name="connsiteY3-86" fmla="*/ 12700 h 1740932"/>
              <a:gd name="connsiteX4-87" fmla="*/ 1739900 w 2286000"/>
              <a:gd name="connsiteY4-88" fmla="*/ 38100 h 1740932"/>
              <a:gd name="connsiteX5-89" fmla="*/ 2286000 w 2286000"/>
              <a:gd name="connsiteY5-90" fmla="*/ 0 h 1740932"/>
              <a:gd name="connsiteX6-91" fmla="*/ 2286000 w 2286000"/>
              <a:gd name="connsiteY6-92" fmla="*/ 1169432 h 1740932"/>
              <a:gd name="connsiteX7-93" fmla="*/ 1714500 w 2286000"/>
              <a:gd name="connsiteY7-94" fmla="*/ 1169432 h 1740932"/>
              <a:gd name="connsiteX8-95" fmla="*/ 1714500 w 2286000"/>
              <a:gd name="connsiteY8-96" fmla="*/ 1740932 h 1740932"/>
              <a:gd name="connsiteX9-97" fmla="*/ 571500 w 2286000"/>
              <a:gd name="connsiteY9-98" fmla="*/ 1740932 h 1740932"/>
              <a:gd name="connsiteX10-99" fmla="*/ 571500 w 2286000"/>
              <a:gd name="connsiteY10-100" fmla="*/ 1169432 h 1740932"/>
              <a:gd name="connsiteX11-101" fmla="*/ 0 w 2286000"/>
              <a:gd name="connsiteY11-102" fmla="*/ 1169432 h 1740932"/>
              <a:gd name="connsiteX12-103" fmla="*/ 0 w 2286000"/>
              <a:gd name="connsiteY12-104" fmla="*/ 0 h 1740932"/>
              <a:gd name="connsiteX0-105" fmla="*/ 0 w 2286000"/>
              <a:gd name="connsiteY0-106" fmla="*/ 10380 h 1751312"/>
              <a:gd name="connsiteX1-107" fmla="*/ 571500 w 2286000"/>
              <a:gd name="connsiteY1-108" fmla="*/ 10380 h 1751312"/>
              <a:gd name="connsiteX2-109" fmla="*/ 596900 w 2286000"/>
              <a:gd name="connsiteY2-110" fmla="*/ 10380 h 1751312"/>
              <a:gd name="connsiteX3-111" fmla="*/ 1739900 w 2286000"/>
              <a:gd name="connsiteY3-112" fmla="*/ 23080 h 1751312"/>
              <a:gd name="connsiteX4-113" fmla="*/ 1727200 w 2286000"/>
              <a:gd name="connsiteY4-114" fmla="*/ 23080 h 1751312"/>
              <a:gd name="connsiteX5-115" fmla="*/ 2286000 w 2286000"/>
              <a:gd name="connsiteY5-116" fmla="*/ 10380 h 1751312"/>
              <a:gd name="connsiteX6-117" fmla="*/ 2286000 w 2286000"/>
              <a:gd name="connsiteY6-118" fmla="*/ 1179812 h 1751312"/>
              <a:gd name="connsiteX7-119" fmla="*/ 1714500 w 2286000"/>
              <a:gd name="connsiteY7-120" fmla="*/ 1179812 h 1751312"/>
              <a:gd name="connsiteX8-121" fmla="*/ 1714500 w 2286000"/>
              <a:gd name="connsiteY8-122" fmla="*/ 1751312 h 1751312"/>
              <a:gd name="connsiteX9-123" fmla="*/ 571500 w 2286000"/>
              <a:gd name="connsiteY9-124" fmla="*/ 1751312 h 1751312"/>
              <a:gd name="connsiteX10-125" fmla="*/ 571500 w 2286000"/>
              <a:gd name="connsiteY10-126" fmla="*/ 1179812 h 1751312"/>
              <a:gd name="connsiteX11-127" fmla="*/ 0 w 2286000"/>
              <a:gd name="connsiteY11-128" fmla="*/ 1179812 h 1751312"/>
              <a:gd name="connsiteX12-129" fmla="*/ 0 w 2286000"/>
              <a:gd name="connsiteY12-130" fmla="*/ 10380 h 1751312"/>
              <a:gd name="connsiteX0-131" fmla="*/ 0 w 2286000"/>
              <a:gd name="connsiteY0-132" fmla="*/ 0 h 1740932"/>
              <a:gd name="connsiteX1-133" fmla="*/ 571500 w 2286000"/>
              <a:gd name="connsiteY1-134" fmla="*/ 0 h 1740932"/>
              <a:gd name="connsiteX2-135" fmla="*/ 596900 w 2286000"/>
              <a:gd name="connsiteY2-136" fmla="*/ 0 h 1740932"/>
              <a:gd name="connsiteX3-137" fmla="*/ 1739900 w 2286000"/>
              <a:gd name="connsiteY3-138" fmla="*/ 12700 h 1740932"/>
              <a:gd name="connsiteX4-139" fmla="*/ 1727200 w 2286000"/>
              <a:gd name="connsiteY4-140" fmla="*/ 12700 h 1740932"/>
              <a:gd name="connsiteX5-141" fmla="*/ 2286000 w 2286000"/>
              <a:gd name="connsiteY5-142" fmla="*/ 0 h 1740932"/>
              <a:gd name="connsiteX6-143" fmla="*/ 2286000 w 2286000"/>
              <a:gd name="connsiteY6-144" fmla="*/ 1169432 h 1740932"/>
              <a:gd name="connsiteX7-145" fmla="*/ 1714500 w 2286000"/>
              <a:gd name="connsiteY7-146" fmla="*/ 1169432 h 1740932"/>
              <a:gd name="connsiteX8-147" fmla="*/ 1714500 w 2286000"/>
              <a:gd name="connsiteY8-148" fmla="*/ 1740932 h 1740932"/>
              <a:gd name="connsiteX9-149" fmla="*/ 571500 w 2286000"/>
              <a:gd name="connsiteY9-150" fmla="*/ 1740932 h 1740932"/>
              <a:gd name="connsiteX10-151" fmla="*/ 571500 w 2286000"/>
              <a:gd name="connsiteY10-152" fmla="*/ 1169432 h 1740932"/>
              <a:gd name="connsiteX11-153" fmla="*/ 0 w 2286000"/>
              <a:gd name="connsiteY11-154" fmla="*/ 1169432 h 1740932"/>
              <a:gd name="connsiteX12-155" fmla="*/ 0 w 2286000"/>
              <a:gd name="connsiteY12-156" fmla="*/ 0 h 1740932"/>
              <a:gd name="connsiteX0-157" fmla="*/ 0 w 2286000"/>
              <a:gd name="connsiteY0-158" fmla="*/ 27456 h 1768388"/>
              <a:gd name="connsiteX1-159" fmla="*/ 571500 w 2286000"/>
              <a:gd name="connsiteY1-160" fmla="*/ 27456 h 1768388"/>
              <a:gd name="connsiteX2-161" fmla="*/ 596900 w 2286000"/>
              <a:gd name="connsiteY2-162" fmla="*/ 27456 h 1768388"/>
              <a:gd name="connsiteX3-163" fmla="*/ 1739900 w 2286000"/>
              <a:gd name="connsiteY3-164" fmla="*/ 40156 h 1768388"/>
              <a:gd name="connsiteX4-165" fmla="*/ 1739900 w 2286000"/>
              <a:gd name="connsiteY4-166" fmla="*/ 2056 h 1768388"/>
              <a:gd name="connsiteX5-167" fmla="*/ 2286000 w 2286000"/>
              <a:gd name="connsiteY5-168" fmla="*/ 27456 h 1768388"/>
              <a:gd name="connsiteX6-169" fmla="*/ 2286000 w 2286000"/>
              <a:gd name="connsiteY6-170" fmla="*/ 1196888 h 1768388"/>
              <a:gd name="connsiteX7-171" fmla="*/ 1714500 w 2286000"/>
              <a:gd name="connsiteY7-172" fmla="*/ 1196888 h 1768388"/>
              <a:gd name="connsiteX8-173" fmla="*/ 1714500 w 2286000"/>
              <a:gd name="connsiteY8-174" fmla="*/ 1768388 h 1768388"/>
              <a:gd name="connsiteX9-175" fmla="*/ 571500 w 2286000"/>
              <a:gd name="connsiteY9-176" fmla="*/ 1768388 h 1768388"/>
              <a:gd name="connsiteX10-177" fmla="*/ 571500 w 2286000"/>
              <a:gd name="connsiteY10-178" fmla="*/ 1196888 h 1768388"/>
              <a:gd name="connsiteX11-179" fmla="*/ 0 w 2286000"/>
              <a:gd name="connsiteY11-180" fmla="*/ 1196888 h 1768388"/>
              <a:gd name="connsiteX12-181" fmla="*/ 0 w 2286000"/>
              <a:gd name="connsiteY12-182" fmla="*/ 27456 h 1768388"/>
              <a:gd name="connsiteX0-183" fmla="*/ 0 w 2286000"/>
              <a:gd name="connsiteY0-184" fmla="*/ 0 h 1740932"/>
              <a:gd name="connsiteX1-185" fmla="*/ 571500 w 2286000"/>
              <a:gd name="connsiteY1-186" fmla="*/ 0 h 1740932"/>
              <a:gd name="connsiteX2-187" fmla="*/ 596900 w 2286000"/>
              <a:gd name="connsiteY2-188" fmla="*/ 0 h 1740932"/>
              <a:gd name="connsiteX3-189" fmla="*/ 1739900 w 2286000"/>
              <a:gd name="connsiteY3-190" fmla="*/ 12700 h 1740932"/>
              <a:gd name="connsiteX4-191" fmla="*/ 2006600 w 2286000"/>
              <a:gd name="connsiteY4-192" fmla="*/ 25400 h 1740932"/>
              <a:gd name="connsiteX5-193" fmla="*/ 2286000 w 2286000"/>
              <a:gd name="connsiteY5-194" fmla="*/ 0 h 1740932"/>
              <a:gd name="connsiteX6-195" fmla="*/ 2286000 w 2286000"/>
              <a:gd name="connsiteY6-196" fmla="*/ 1169432 h 1740932"/>
              <a:gd name="connsiteX7-197" fmla="*/ 1714500 w 2286000"/>
              <a:gd name="connsiteY7-198" fmla="*/ 1169432 h 1740932"/>
              <a:gd name="connsiteX8-199" fmla="*/ 1714500 w 2286000"/>
              <a:gd name="connsiteY8-200" fmla="*/ 1740932 h 1740932"/>
              <a:gd name="connsiteX9-201" fmla="*/ 571500 w 2286000"/>
              <a:gd name="connsiteY9-202" fmla="*/ 1740932 h 1740932"/>
              <a:gd name="connsiteX10-203" fmla="*/ 571500 w 2286000"/>
              <a:gd name="connsiteY10-204" fmla="*/ 1169432 h 1740932"/>
              <a:gd name="connsiteX11-205" fmla="*/ 0 w 2286000"/>
              <a:gd name="connsiteY11-206" fmla="*/ 1169432 h 1740932"/>
              <a:gd name="connsiteX12-207" fmla="*/ 0 w 2286000"/>
              <a:gd name="connsiteY12-208" fmla="*/ 0 h 1740932"/>
              <a:gd name="connsiteX0-209" fmla="*/ 0 w 2286000"/>
              <a:gd name="connsiteY0-210" fmla="*/ 3666 h 1744598"/>
              <a:gd name="connsiteX1-211" fmla="*/ 571500 w 2286000"/>
              <a:gd name="connsiteY1-212" fmla="*/ 3666 h 1744598"/>
              <a:gd name="connsiteX2-213" fmla="*/ 596900 w 2286000"/>
              <a:gd name="connsiteY2-214" fmla="*/ 3666 h 1744598"/>
              <a:gd name="connsiteX3-215" fmla="*/ 1739900 w 2286000"/>
              <a:gd name="connsiteY3-216" fmla="*/ 16366 h 1744598"/>
              <a:gd name="connsiteX4-217" fmla="*/ 2006600 w 2286000"/>
              <a:gd name="connsiteY4-218" fmla="*/ 3666 h 1744598"/>
              <a:gd name="connsiteX5-219" fmla="*/ 2286000 w 2286000"/>
              <a:gd name="connsiteY5-220" fmla="*/ 3666 h 1744598"/>
              <a:gd name="connsiteX6-221" fmla="*/ 2286000 w 2286000"/>
              <a:gd name="connsiteY6-222" fmla="*/ 1173098 h 1744598"/>
              <a:gd name="connsiteX7-223" fmla="*/ 1714500 w 2286000"/>
              <a:gd name="connsiteY7-224" fmla="*/ 1173098 h 1744598"/>
              <a:gd name="connsiteX8-225" fmla="*/ 1714500 w 2286000"/>
              <a:gd name="connsiteY8-226" fmla="*/ 1744598 h 1744598"/>
              <a:gd name="connsiteX9-227" fmla="*/ 571500 w 2286000"/>
              <a:gd name="connsiteY9-228" fmla="*/ 1744598 h 1744598"/>
              <a:gd name="connsiteX10-229" fmla="*/ 571500 w 2286000"/>
              <a:gd name="connsiteY10-230" fmla="*/ 1173098 h 1744598"/>
              <a:gd name="connsiteX11-231" fmla="*/ 0 w 2286000"/>
              <a:gd name="connsiteY11-232" fmla="*/ 1173098 h 1744598"/>
              <a:gd name="connsiteX12-233" fmla="*/ 0 w 2286000"/>
              <a:gd name="connsiteY12-234" fmla="*/ 3666 h 17445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2286000" h="1744598">
                <a:moveTo>
                  <a:pt x="0" y="3666"/>
                </a:moveTo>
                <a:lnTo>
                  <a:pt x="571500" y="3666"/>
                </a:lnTo>
                <a:lnTo>
                  <a:pt x="596900" y="3666"/>
                </a:lnTo>
                <a:lnTo>
                  <a:pt x="1739900" y="16366"/>
                </a:lnTo>
                <a:lnTo>
                  <a:pt x="2006600" y="3666"/>
                </a:lnTo>
                <a:cubicBezTo>
                  <a:pt x="2188633" y="-9034"/>
                  <a:pt x="2103967" y="16366"/>
                  <a:pt x="2286000" y="3666"/>
                </a:cubicBezTo>
                <a:lnTo>
                  <a:pt x="2286000" y="1173098"/>
                </a:lnTo>
                <a:lnTo>
                  <a:pt x="1714500" y="1173098"/>
                </a:lnTo>
                <a:lnTo>
                  <a:pt x="1714500" y="1744598"/>
                </a:lnTo>
                <a:lnTo>
                  <a:pt x="571500" y="1744598"/>
                </a:lnTo>
                <a:lnTo>
                  <a:pt x="571500" y="1173098"/>
                </a:lnTo>
                <a:lnTo>
                  <a:pt x="0" y="1173098"/>
                </a:lnTo>
                <a:lnTo>
                  <a:pt x="0" y="36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6" name="Rectangle 5"/>
          <p:cNvSpPr/>
          <p:nvPr/>
        </p:nvSpPr>
        <p:spPr>
          <a:xfrm rot="10800000">
            <a:off x="2771045" y="1580355"/>
            <a:ext cx="711200" cy="12165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7" name="L-Shape 6"/>
          <p:cNvSpPr/>
          <p:nvPr/>
        </p:nvSpPr>
        <p:spPr>
          <a:xfrm rot="5400000">
            <a:off x="901713" y="3499327"/>
            <a:ext cx="1879600" cy="1066800"/>
          </a:xfrm>
          <a:prstGeom prst="corne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8" name="L-Shape 7"/>
          <p:cNvSpPr/>
          <p:nvPr/>
        </p:nvSpPr>
        <p:spPr>
          <a:xfrm>
            <a:off x="5819958" y="3956527"/>
            <a:ext cx="1879600" cy="1016000"/>
          </a:xfrm>
          <a:prstGeom prst="corne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9" name="Cross 14"/>
          <p:cNvSpPr/>
          <p:nvPr/>
        </p:nvSpPr>
        <p:spPr>
          <a:xfrm rot="10800000">
            <a:off x="2433351" y="2836291"/>
            <a:ext cx="1400305" cy="798461"/>
          </a:xfrm>
          <a:custGeom>
            <a:avLst/>
            <a:gdLst>
              <a:gd name="connsiteX0" fmla="*/ 0 w 2286000"/>
              <a:gd name="connsiteY0" fmla="*/ 571500 h 2312432"/>
              <a:gd name="connsiteX1" fmla="*/ 571500 w 2286000"/>
              <a:gd name="connsiteY1" fmla="*/ 571500 h 2312432"/>
              <a:gd name="connsiteX2" fmla="*/ 571500 w 2286000"/>
              <a:gd name="connsiteY2" fmla="*/ 0 h 2312432"/>
              <a:gd name="connsiteX3" fmla="*/ 1714500 w 2286000"/>
              <a:gd name="connsiteY3" fmla="*/ 0 h 2312432"/>
              <a:gd name="connsiteX4" fmla="*/ 1714500 w 2286000"/>
              <a:gd name="connsiteY4" fmla="*/ 571500 h 2312432"/>
              <a:gd name="connsiteX5" fmla="*/ 2286000 w 2286000"/>
              <a:gd name="connsiteY5" fmla="*/ 571500 h 2312432"/>
              <a:gd name="connsiteX6" fmla="*/ 2286000 w 2286000"/>
              <a:gd name="connsiteY6" fmla="*/ 1740932 h 2312432"/>
              <a:gd name="connsiteX7" fmla="*/ 1714500 w 2286000"/>
              <a:gd name="connsiteY7" fmla="*/ 1740932 h 2312432"/>
              <a:gd name="connsiteX8" fmla="*/ 1714500 w 2286000"/>
              <a:gd name="connsiteY8" fmla="*/ 2312432 h 2312432"/>
              <a:gd name="connsiteX9" fmla="*/ 571500 w 2286000"/>
              <a:gd name="connsiteY9" fmla="*/ 2312432 h 2312432"/>
              <a:gd name="connsiteX10" fmla="*/ 571500 w 2286000"/>
              <a:gd name="connsiteY10" fmla="*/ 1740932 h 2312432"/>
              <a:gd name="connsiteX11" fmla="*/ 0 w 2286000"/>
              <a:gd name="connsiteY11" fmla="*/ 1740932 h 2312432"/>
              <a:gd name="connsiteX12" fmla="*/ 0 w 2286000"/>
              <a:gd name="connsiteY12" fmla="*/ 571500 h 2312432"/>
              <a:gd name="connsiteX0-1" fmla="*/ 0 w 2286000"/>
              <a:gd name="connsiteY0-2" fmla="*/ 571500 h 2312432"/>
              <a:gd name="connsiteX1-3" fmla="*/ 571500 w 2286000"/>
              <a:gd name="connsiteY1-4" fmla="*/ 571500 h 2312432"/>
              <a:gd name="connsiteX2-5" fmla="*/ 571500 w 2286000"/>
              <a:gd name="connsiteY2-6" fmla="*/ 0 h 2312432"/>
              <a:gd name="connsiteX3-7" fmla="*/ 1739900 w 2286000"/>
              <a:gd name="connsiteY3-8" fmla="*/ 584200 h 2312432"/>
              <a:gd name="connsiteX4-9" fmla="*/ 1714500 w 2286000"/>
              <a:gd name="connsiteY4-10" fmla="*/ 571500 h 2312432"/>
              <a:gd name="connsiteX5-11" fmla="*/ 2286000 w 2286000"/>
              <a:gd name="connsiteY5-12" fmla="*/ 571500 h 2312432"/>
              <a:gd name="connsiteX6-13" fmla="*/ 2286000 w 2286000"/>
              <a:gd name="connsiteY6-14" fmla="*/ 1740932 h 2312432"/>
              <a:gd name="connsiteX7-15" fmla="*/ 1714500 w 2286000"/>
              <a:gd name="connsiteY7-16" fmla="*/ 1740932 h 2312432"/>
              <a:gd name="connsiteX8-17" fmla="*/ 1714500 w 2286000"/>
              <a:gd name="connsiteY8-18" fmla="*/ 2312432 h 2312432"/>
              <a:gd name="connsiteX9-19" fmla="*/ 571500 w 2286000"/>
              <a:gd name="connsiteY9-20" fmla="*/ 2312432 h 2312432"/>
              <a:gd name="connsiteX10-21" fmla="*/ 571500 w 2286000"/>
              <a:gd name="connsiteY10-22" fmla="*/ 1740932 h 2312432"/>
              <a:gd name="connsiteX11-23" fmla="*/ 0 w 2286000"/>
              <a:gd name="connsiteY11-24" fmla="*/ 1740932 h 2312432"/>
              <a:gd name="connsiteX12-25" fmla="*/ 0 w 2286000"/>
              <a:gd name="connsiteY12-26" fmla="*/ 571500 h 2312432"/>
              <a:gd name="connsiteX0-27" fmla="*/ 0 w 2286000"/>
              <a:gd name="connsiteY0-28" fmla="*/ 0 h 1740932"/>
              <a:gd name="connsiteX1-29" fmla="*/ 571500 w 2286000"/>
              <a:gd name="connsiteY1-30" fmla="*/ 0 h 1740932"/>
              <a:gd name="connsiteX2-31" fmla="*/ 596900 w 2286000"/>
              <a:gd name="connsiteY2-32" fmla="*/ 0 h 1740932"/>
              <a:gd name="connsiteX3-33" fmla="*/ 1739900 w 2286000"/>
              <a:gd name="connsiteY3-34" fmla="*/ 12700 h 1740932"/>
              <a:gd name="connsiteX4-35" fmla="*/ 1714500 w 2286000"/>
              <a:gd name="connsiteY4-36" fmla="*/ 0 h 1740932"/>
              <a:gd name="connsiteX5-37" fmla="*/ 2286000 w 2286000"/>
              <a:gd name="connsiteY5-38" fmla="*/ 0 h 1740932"/>
              <a:gd name="connsiteX6-39" fmla="*/ 2286000 w 2286000"/>
              <a:gd name="connsiteY6-40" fmla="*/ 1169432 h 1740932"/>
              <a:gd name="connsiteX7-41" fmla="*/ 1714500 w 2286000"/>
              <a:gd name="connsiteY7-42" fmla="*/ 1169432 h 1740932"/>
              <a:gd name="connsiteX8-43" fmla="*/ 1714500 w 2286000"/>
              <a:gd name="connsiteY8-44" fmla="*/ 1740932 h 1740932"/>
              <a:gd name="connsiteX9-45" fmla="*/ 571500 w 2286000"/>
              <a:gd name="connsiteY9-46" fmla="*/ 1740932 h 1740932"/>
              <a:gd name="connsiteX10-47" fmla="*/ 571500 w 2286000"/>
              <a:gd name="connsiteY10-48" fmla="*/ 1169432 h 1740932"/>
              <a:gd name="connsiteX11-49" fmla="*/ 0 w 2286000"/>
              <a:gd name="connsiteY11-50" fmla="*/ 1169432 h 1740932"/>
              <a:gd name="connsiteX12-51" fmla="*/ 0 w 2286000"/>
              <a:gd name="connsiteY12-52" fmla="*/ 0 h 1740932"/>
              <a:gd name="connsiteX0-53" fmla="*/ 0 w 2286000"/>
              <a:gd name="connsiteY0-54" fmla="*/ 0 h 1740932"/>
              <a:gd name="connsiteX1-55" fmla="*/ 571500 w 2286000"/>
              <a:gd name="connsiteY1-56" fmla="*/ 0 h 1740932"/>
              <a:gd name="connsiteX2-57" fmla="*/ 596900 w 2286000"/>
              <a:gd name="connsiteY2-58" fmla="*/ 0 h 1740932"/>
              <a:gd name="connsiteX3-59" fmla="*/ 1739900 w 2286000"/>
              <a:gd name="connsiteY3-60" fmla="*/ 12700 h 1740932"/>
              <a:gd name="connsiteX4-61" fmla="*/ 1739900 w 2286000"/>
              <a:gd name="connsiteY4-62" fmla="*/ 38100 h 1740932"/>
              <a:gd name="connsiteX5-63" fmla="*/ 2286000 w 2286000"/>
              <a:gd name="connsiteY5-64" fmla="*/ 0 h 1740932"/>
              <a:gd name="connsiteX6-65" fmla="*/ 2286000 w 2286000"/>
              <a:gd name="connsiteY6-66" fmla="*/ 1169432 h 1740932"/>
              <a:gd name="connsiteX7-67" fmla="*/ 1714500 w 2286000"/>
              <a:gd name="connsiteY7-68" fmla="*/ 1169432 h 1740932"/>
              <a:gd name="connsiteX8-69" fmla="*/ 1714500 w 2286000"/>
              <a:gd name="connsiteY8-70" fmla="*/ 1740932 h 1740932"/>
              <a:gd name="connsiteX9-71" fmla="*/ 571500 w 2286000"/>
              <a:gd name="connsiteY9-72" fmla="*/ 1740932 h 1740932"/>
              <a:gd name="connsiteX10-73" fmla="*/ 571500 w 2286000"/>
              <a:gd name="connsiteY10-74" fmla="*/ 1169432 h 1740932"/>
              <a:gd name="connsiteX11-75" fmla="*/ 0 w 2286000"/>
              <a:gd name="connsiteY11-76" fmla="*/ 1169432 h 1740932"/>
              <a:gd name="connsiteX12-77" fmla="*/ 0 w 2286000"/>
              <a:gd name="connsiteY12-78" fmla="*/ 0 h 1740932"/>
              <a:gd name="connsiteX0-79" fmla="*/ 0 w 2286000"/>
              <a:gd name="connsiteY0-80" fmla="*/ 0 h 1740932"/>
              <a:gd name="connsiteX1-81" fmla="*/ 571500 w 2286000"/>
              <a:gd name="connsiteY1-82" fmla="*/ 0 h 1740932"/>
              <a:gd name="connsiteX2-83" fmla="*/ 596900 w 2286000"/>
              <a:gd name="connsiteY2-84" fmla="*/ 0 h 1740932"/>
              <a:gd name="connsiteX3-85" fmla="*/ 1739900 w 2286000"/>
              <a:gd name="connsiteY3-86" fmla="*/ 12700 h 1740932"/>
              <a:gd name="connsiteX4-87" fmla="*/ 1739900 w 2286000"/>
              <a:gd name="connsiteY4-88" fmla="*/ 38100 h 1740932"/>
              <a:gd name="connsiteX5-89" fmla="*/ 2286000 w 2286000"/>
              <a:gd name="connsiteY5-90" fmla="*/ 0 h 1740932"/>
              <a:gd name="connsiteX6-91" fmla="*/ 2286000 w 2286000"/>
              <a:gd name="connsiteY6-92" fmla="*/ 1169432 h 1740932"/>
              <a:gd name="connsiteX7-93" fmla="*/ 1714500 w 2286000"/>
              <a:gd name="connsiteY7-94" fmla="*/ 1169432 h 1740932"/>
              <a:gd name="connsiteX8-95" fmla="*/ 1714500 w 2286000"/>
              <a:gd name="connsiteY8-96" fmla="*/ 1740932 h 1740932"/>
              <a:gd name="connsiteX9-97" fmla="*/ 571500 w 2286000"/>
              <a:gd name="connsiteY9-98" fmla="*/ 1740932 h 1740932"/>
              <a:gd name="connsiteX10-99" fmla="*/ 571500 w 2286000"/>
              <a:gd name="connsiteY10-100" fmla="*/ 1169432 h 1740932"/>
              <a:gd name="connsiteX11-101" fmla="*/ 0 w 2286000"/>
              <a:gd name="connsiteY11-102" fmla="*/ 1169432 h 1740932"/>
              <a:gd name="connsiteX12-103" fmla="*/ 0 w 2286000"/>
              <a:gd name="connsiteY12-104" fmla="*/ 0 h 1740932"/>
              <a:gd name="connsiteX0-105" fmla="*/ 0 w 2286000"/>
              <a:gd name="connsiteY0-106" fmla="*/ 10380 h 1751312"/>
              <a:gd name="connsiteX1-107" fmla="*/ 571500 w 2286000"/>
              <a:gd name="connsiteY1-108" fmla="*/ 10380 h 1751312"/>
              <a:gd name="connsiteX2-109" fmla="*/ 596900 w 2286000"/>
              <a:gd name="connsiteY2-110" fmla="*/ 10380 h 1751312"/>
              <a:gd name="connsiteX3-111" fmla="*/ 1739900 w 2286000"/>
              <a:gd name="connsiteY3-112" fmla="*/ 23080 h 1751312"/>
              <a:gd name="connsiteX4-113" fmla="*/ 1727200 w 2286000"/>
              <a:gd name="connsiteY4-114" fmla="*/ 23080 h 1751312"/>
              <a:gd name="connsiteX5-115" fmla="*/ 2286000 w 2286000"/>
              <a:gd name="connsiteY5-116" fmla="*/ 10380 h 1751312"/>
              <a:gd name="connsiteX6-117" fmla="*/ 2286000 w 2286000"/>
              <a:gd name="connsiteY6-118" fmla="*/ 1179812 h 1751312"/>
              <a:gd name="connsiteX7-119" fmla="*/ 1714500 w 2286000"/>
              <a:gd name="connsiteY7-120" fmla="*/ 1179812 h 1751312"/>
              <a:gd name="connsiteX8-121" fmla="*/ 1714500 w 2286000"/>
              <a:gd name="connsiteY8-122" fmla="*/ 1751312 h 1751312"/>
              <a:gd name="connsiteX9-123" fmla="*/ 571500 w 2286000"/>
              <a:gd name="connsiteY9-124" fmla="*/ 1751312 h 1751312"/>
              <a:gd name="connsiteX10-125" fmla="*/ 571500 w 2286000"/>
              <a:gd name="connsiteY10-126" fmla="*/ 1179812 h 1751312"/>
              <a:gd name="connsiteX11-127" fmla="*/ 0 w 2286000"/>
              <a:gd name="connsiteY11-128" fmla="*/ 1179812 h 1751312"/>
              <a:gd name="connsiteX12-129" fmla="*/ 0 w 2286000"/>
              <a:gd name="connsiteY12-130" fmla="*/ 10380 h 1751312"/>
              <a:gd name="connsiteX0-131" fmla="*/ 0 w 2286000"/>
              <a:gd name="connsiteY0-132" fmla="*/ 0 h 1740932"/>
              <a:gd name="connsiteX1-133" fmla="*/ 571500 w 2286000"/>
              <a:gd name="connsiteY1-134" fmla="*/ 0 h 1740932"/>
              <a:gd name="connsiteX2-135" fmla="*/ 596900 w 2286000"/>
              <a:gd name="connsiteY2-136" fmla="*/ 0 h 1740932"/>
              <a:gd name="connsiteX3-137" fmla="*/ 1739900 w 2286000"/>
              <a:gd name="connsiteY3-138" fmla="*/ 12700 h 1740932"/>
              <a:gd name="connsiteX4-139" fmla="*/ 1727200 w 2286000"/>
              <a:gd name="connsiteY4-140" fmla="*/ 12700 h 1740932"/>
              <a:gd name="connsiteX5-141" fmla="*/ 2286000 w 2286000"/>
              <a:gd name="connsiteY5-142" fmla="*/ 0 h 1740932"/>
              <a:gd name="connsiteX6-143" fmla="*/ 2286000 w 2286000"/>
              <a:gd name="connsiteY6-144" fmla="*/ 1169432 h 1740932"/>
              <a:gd name="connsiteX7-145" fmla="*/ 1714500 w 2286000"/>
              <a:gd name="connsiteY7-146" fmla="*/ 1169432 h 1740932"/>
              <a:gd name="connsiteX8-147" fmla="*/ 1714500 w 2286000"/>
              <a:gd name="connsiteY8-148" fmla="*/ 1740932 h 1740932"/>
              <a:gd name="connsiteX9-149" fmla="*/ 571500 w 2286000"/>
              <a:gd name="connsiteY9-150" fmla="*/ 1740932 h 1740932"/>
              <a:gd name="connsiteX10-151" fmla="*/ 571500 w 2286000"/>
              <a:gd name="connsiteY10-152" fmla="*/ 1169432 h 1740932"/>
              <a:gd name="connsiteX11-153" fmla="*/ 0 w 2286000"/>
              <a:gd name="connsiteY11-154" fmla="*/ 1169432 h 1740932"/>
              <a:gd name="connsiteX12-155" fmla="*/ 0 w 2286000"/>
              <a:gd name="connsiteY12-156" fmla="*/ 0 h 1740932"/>
              <a:gd name="connsiteX0-157" fmla="*/ 0 w 2286000"/>
              <a:gd name="connsiteY0-158" fmla="*/ 27456 h 1768388"/>
              <a:gd name="connsiteX1-159" fmla="*/ 571500 w 2286000"/>
              <a:gd name="connsiteY1-160" fmla="*/ 27456 h 1768388"/>
              <a:gd name="connsiteX2-161" fmla="*/ 596900 w 2286000"/>
              <a:gd name="connsiteY2-162" fmla="*/ 27456 h 1768388"/>
              <a:gd name="connsiteX3-163" fmla="*/ 1739900 w 2286000"/>
              <a:gd name="connsiteY3-164" fmla="*/ 40156 h 1768388"/>
              <a:gd name="connsiteX4-165" fmla="*/ 1739900 w 2286000"/>
              <a:gd name="connsiteY4-166" fmla="*/ 2056 h 1768388"/>
              <a:gd name="connsiteX5-167" fmla="*/ 2286000 w 2286000"/>
              <a:gd name="connsiteY5-168" fmla="*/ 27456 h 1768388"/>
              <a:gd name="connsiteX6-169" fmla="*/ 2286000 w 2286000"/>
              <a:gd name="connsiteY6-170" fmla="*/ 1196888 h 1768388"/>
              <a:gd name="connsiteX7-171" fmla="*/ 1714500 w 2286000"/>
              <a:gd name="connsiteY7-172" fmla="*/ 1196888 h 1768388"/>
              <a:gd name="connsiteX8-173" fmla="*/ 1714500 w 2286000"/>
              <a:gd name="connsiteY8-174" fmla="*/ 1768388 h 1768388"/>
              <a:gd name="connsiteX9-175" fmla="*/ 571500 w 2286000"/>
              <a:gd name="connsiteY9-176" fmla="*/ 1768388 h 1768388"/>
              <a:gd name="connsiteX10-177" fmla="*/ 571500 w 2286000"/>
              <a:gd name="connsiteY10-178" fmla="*/ 1196888 h 1768388"/>
              <a:gd name="connsiteX11-179" fmla="*/ 0 w 2286000"/>
              <a:gd name="connsiteY11-180" fmla="*/ 1196888 h 1768388"/>
              <a:gd name="connsiteX12-181" fmla="*/ 0 w 2286000"/>
              <a:gd name="connsiteY12-182" fmla="*/ 27456 h 1768388"/>
              <a:gd name="connsiteX0-183" fmla="*/ 0 w 2286000"/>
              <a:gd name="connsiteY0-184" fmla="*/ 0 h 1740932"/>
              <a:gd name="connsiteX1-185" fmla="*/ 571500 w 2286000"/>
              <a:gd name="connsiteY1-186" fmla="*/ 0 h 1740932"/>
              <a:gd name="connsiteX2-187" fmla="*/ 596900 w 2286000"/>
              <a:gd name="connsiteY2-188" fmla="*/ 0 h 1740932"/>
              <a:gd name="connsiteX3-189" fmla="*/ 1739900 w 2286000"/>
              <a:gd name="connsiteY3-190" fmla="*/ 12700 h 1740932"/>
              <a:gd name="connsiteX4-191" fmla="*/ 2006600 w 2286000"/>
              <a:gd name="connsiteY4-192" fmla="*/ 25400 h 1740932"/>
              <a:gd name="connsiteX5-193" fmla="*/ 2286000 w 2286000"/>
              <a:gd name="connsiteY5-194" fmla="*/ 0 h 1740932"/>
              <a:gd name="connsiteX6-195" fmla="*/ 2286000 w 2286000"/>
              <a:gd name="connsiteY6-196" fmla="*/ 1169432 h 1740932"/>
              <a:gd name="connsiteX7-197" fmla="*/ 1714500 w 2286000"/>
              <a:gd name="connsiteY7-198" fmla="*/ 1169432 h 1740932"/>
              <a:gd name="connsiteX8-199" fmla="*/ 1714500 w 2286000"/>
              <a:gd name="connsiteY8-200" fmla="*/ 1740932 h 1740932"/>
              <a:gd name="connsiteX9-201" fmla="*/ 571500 w 2286000"/>
              <a:gd name="connsiteY9-202" fmla="*/ 1740932 h 1740932"/>
              <a:gd name="connsiteX10-203" fmla="*/ 571500 w 2286000"/>
              <a:gd name="connsiteY10-204" fmla="*/ 1169432 h 1740932"/>
              <a:gd name="connsiteX11-205" fmla="*/ 0 w 2286000"/>
              <a:gd name="connsiteY11-206" fmla="*/ 1169432 h 1740932"/>
              <a:gd name="connsiteX12-207" fmla="*/ 0 w 2286000"/>
              <a:gd name="connsiteY12-208" fmla="*/ 0 h 1740932"/>
              <a:gd name="connsiteX0-209" fmla="*/ 0 w 2286000"/>
              <a:gd name="connsiteY0-210" fmla="*/ 3666 h 1744598"/>
              <a:gd name="connsiteX1-211" fmla="*/ 571500 w 2286000"/>
              <a:gd name="connsiteY1-212" fmla="*/ 3666 h 1744598"/>
              <a:gd name="connsiteX2-213" fmla="*/ 596900 w 2286000"/>
              <a:gd name="connsiteY2-214" fmla="*/ 3666 h 1744598"/>
              <a:gd name="connsiteX3-215" fmla="*/ 1739900 w 2286000"/>
              <a:gd name="connsiteY3-216" fmla="*/ 16366 h 1744598"/>
              <a:gd name="connsiteX4-217" fmla="*/ 2006600 w 2286000"/>
              <a:gd name="connsiteY4-218" fmla="*/ 3666 h 1744598"/>
              <a:gd name="connsiteX5-219" fmla="*/ 2286000 w 2286000"/>
              <a:gd name="connsiteY5-220" fmla="*/ 3666 h 1744598"/>
              <a:gd name="connsiteX6-221" fmla="*/ 2286000 w 2286000"/>
              <a:gd name="connsiteY6-222" fmla="*/ 1173098 h 1744598"/>
              <a:gd name="connsiteX7-223" fmla="*/ 1714500 w 2286000"/>
              <a:gd name="connsiteY7-224" fmla="*/ 1173098 h 1744598"/>
              <a:gd name="connsiteX8-225" fmla="*/ 1714500 w 2286000"/>
              <a:gd name="connsiteY8-226" fmla="*/ 1744598 h 1744598"/>
              <a:gd name="connsiteX9-227" fmla="*/ 571500 w 2286000"/>
              <a:gd name="connsiteY9-228" fmla="*/ 1744598 h 1744598"/>
              <a:gd name="connsiteX10-229" fmla="*/ 571500 w 2286000"/>
              <a:gd name="connsiteY10-230" fmla="*/ 1173098 h 1744598"/>
              <a:gd name="connsiteX11-231" fmla="*/ 0 w 2286000"/>
              <a:gd name="connsiteY11-232" fmla="*/ 1173098 h 1744598"/>
              <a:gd name="connsiteX12-233" fmla="*/ 0 w 2286000"/>
              <a:gd name="connsiteY12-234" fmla="*/ 3666 h 17445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2286000" h="1744598">
                <a:moveTo>
                  <a:pt x="0" y="3666"/>
                </a:moveTo>
                <a:lnTo>
                  <a:pt x="571500" y="3666"/>
                </a:lnTo>
                <a:lnTo>
                  <a:pt x="596900" y="3666"/>
                </a:lnTo>
                <a:lnTo>
                  <a:pt x="1739900" y="16366"/>
                </a:lnTo>
                <a:lnTo>
                  <a:pt x="2006600" y="3666"/>
                </a:lnTo>
                <a:cubicBezTo>
                  <a:pt x="2188633" y="-9034"/>
                  <a:pt x="2103967" y="16366"/>
                  <a:pt x="2286000" y="3666"/>
                </a:cubicBezTo>
                <a:lnTo>
                  <a:pt x="2286000" y="1173098"/>
                </a:lnTo>
                <a:lnTo>
                  <a:pt x="1714500" y="1173098"/>
                </a:lnTo>
                <a:lnTo>
                  <a:pt x="1714500" y="1744598"/>
                </a:lnTo>
                <a:lnTo>
                  <a:pt x="571500" y="1744598"/>
                </a:lnTo>
                <a:lnTo>
                  <a:pt x="571500" y="1173098"/>
                </a:lnTo>
                <a:lnTo>
                  <a:pt x="0" y="1173098"/>
                </a:lnTo>
                <a:lnTo>
                  <a:pt x="0" y="36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0" name="L-Shape 9"/>
          <p:cNvSpPr/>
          <p:nvPr/>
        </p:nvSpPr>
        <p:spPr>
          <a:xfrm rot="10800000">
            <a:off x="5108968" y="1746993"/>
            <a:ext cx="1252436" cy="1007899"/>
          </a:xfrm>
          <a:prstGeom prst="corne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1" name="Cross 14"/>
          <p:cNvSpPr/>
          <p:nvPr/>
        </p:nvSpPr>
        <p:spPr>
          <a:xfrm rot="5400000">
            <a:off x="5402112" y="2963213"/>
            <a:ext cx="1117601" cy="784993"/>
          </a:xfrm>
          <a:custGeom>
            <a:avLst/>
            <a:gdLst>
              <a:gd name="connsiteX0" fmla="*/ 0 w 2286000"/>
              <a:gd name="connsiteY0" fmla="*/ 571500 h 2312432"/>
              <a:gd name="connsiteX1" fmla="*/ 571500 w 2286000"/>
              <a:gd name="connsiteY1" fmla="*/ 571500 h 2312432"/>
              <a:gd name="connsiteX2" fmla="*/ 571500 w 2286000"/>
              <a:gd name="connsiteY2" fmla="*/ 0 h 2312432"/>
              <a:gd name="connsiteX3" fmla="*/ 1714500 w 2286000"/>
              <a:gd name="connsiteY3" fmla="*/ 0 h 2312432"/>
              <a:gd name="connsiteX4" fmla="*/ 1714500 w 2286000"/>
              <a:gd name="connsiteY4" fmla="*/ 571500 h 2312432"/>
              <a:gd name="connsiteX5" fmla="*/ 2286000 w 2286000"/>
              <a:gd name="connsiteY5" fmla="*/ 571500 h 2312432"/>
              <a:gd name="connsiteX6" fmla="*/ 2286000 w 2286000"/>
              <a:gd name="connsiteY6" fmla="*/ 1740932 h 2312432"/>
              <a:gd name="connsiteX7" fmla="*/ 1714500 w 2286000"/>
              <a:gd name="connsiteY7" fmla="*/ 1740932 h 2312432"/>
              <a:gd name="connsiteX8" fmla="*/ 1714500 w 2286000"/>
              <a:gd name="connsiteY8" fmla="*/ 2312432 h 2312432"/>
              <a:gd name="connsiteX9" fmla="*/ 571500 w 2286000"/>
              <a:gd name="connsiteY9" fmla="*/ 2312432 h 2312432"/>
              <a:gd name="connsiteX10" fmla="*/ 571500 w 2286000"/>
              <a:gd name="connsiteY10" fmla="*/ 1740932 h 2312432"/>
              <a:gd name="connsiteX11" fmla="*/ 0 w 2286000"/>
              <a:gd name="connsiteY11" fmla="*/ 1740932 h 2312432"/>
              <a:gd name="connsiteX12" fmla="*/ 0 w 2286000"/>
              <a:gd name="connsiteY12" fmla="*/ 571500 h 2312432"/>
              <a:gd name="connsiteX0-1" fmla="*/ 0 w 2286000"/>
              <a:gd name="connsiteY0-2" fmla="*/ 571500 h 2312432"/>
              <a:gd name="connsiteX1-3" fmla="*/ 571500 w 2286000"/>
              <a:gd name="connsiteY1-4" fmla="*/ 571500 h 2312432"/>
              <a:gd name="connsiteX2-5" fmla="*/ 571500 w 2286000"/>
              <a:gd name="connsiteY2-6" fmla="*/ 0 h 2312432"/>
              <a:gd name="connsiteX3-7" fmla="*/ 1739900 w 2286000"/>
              <a:gd name="connsiteY3-8" fmla="*/ 584200 h 2312432"/>
              <a:gd name="connsiteX4-9" fmla="*/ 1714500 w 2286000"/>
              <a:gd name="connsiteY4-10" fmla="*/ 571500 h 2312432"/>
              <a:gd name="connsiteX5-11" fmla="*/ 2286000 w 2286000"/>
              <a:gd name="connsiteY5-12" fmla="*/ 571500 h 2312432"/>
              <a:gd name="connsiteX6-13" fmla="*/ 2286000 w 2286000"/>
              <a:gd name="connsiteY6-14" fmla="*/ 1740932 h 2312432"/>
              <a:gd name="connsiteX7-15" fmla="*/ 1714500 w 2286000"/>
              <a:gd name="connsiteY7-16" fmla="*/ 1740932 h 2312432"/>
              <a:gd name="connsiteX8-17" fmla="*/ 1714500 w 2286000"/>
              <a:gd name="connsiteY8-18" fmla="*/ 2312432 h 2312432"/>
              <a:gd name="connsiteX9-19" fmla="*/ 571500 w 2286000"/>
              <a:gd name="connsiteY9-20" fmla="*/ 2312432 h 2312432"/>
              <a:gd name="connsiteX10-21" fmla="*/ 571500 w 2286000"/>
              <a:gd name="connsiteY10-22" fmla="*/ 1740932 h 2312432"/>
              <a:gd name="connsiteX11-23" fmla="*/ 0 w 2286000"/>
              <a:gd name="connsiteY11-24" fmla="*/ 1740932 h 2312432"/>
              <a:gd name="connsiteX12-25" fmla="*/ 0 w 2286000"/>
              <a:gd name="connsiteY12-26" fmla="*/ 571500 h 2312432"/>
              <a:gd name="connsiteX0-27" fmla="*/ 0 w 2286000"/>
              <a:gd name="connsiteY0-28" fmla="*/ 0 h 1740932"/>
              <a:gd name="connsiteX1-29" fmla="*/ 571500 w 2286000"/>
              <a:gd name="connsiteY1-30" fmla="*/ 0 h 1740932"/>
              <a:gd name="connsiteX2-31" fmla="*/ 596900 w 2286000"/>
              <a:gd name="connsiteY2-32" fmla="*/ 0 h 1740932"/>
              <a:gd name="connsiteX3-33" fmla="*/ 1739900 w 2286000"/>
              <a:gd name="connsiteY3-34" fmla="*/ 12700 h 1740932"/>
              <a:gd name="connsiteX4-35" fmla="*/ 1714500 w 2286000"/>
              <a:gd name="connsiteY4-36" fmla="*/ 0 h 1740932"/>
              <a:gd name="connsiteX5-37" fmla="*/ 2286000 w 2286000"/>
              <a:gd name="connsiteY5-38" fmla="*/ 0 h 1740932"/>
              <a:gd name="connsiteX6-39" fmla="*/ 2286000 w 2286000"/>
              <a:gd name="connsiteY6-40" fmla="*/ 1169432 h 1740932"/>
              <a:gd name="connsiteX7-41" fmla="*/ 1714500 w 2286000"/>
              <a:gd name="connsiteY7-42" fmla="*/ 1169432 h 1740932"/>
              <a:gd name="connsiteX8-43" fmla="*/ 1714500 w 2286000"/>
              <a:gd name="connsiteY8-44" fmla="*/ 1740932 h 1740932"/>
              <a:gd name="connsiteX9-45" fmla="*/ 571500 w 2286000"/>
              <a:gd name="connsiteY9-46" fmla="*/ 1740932 h 1740932"/>
              <a:gd name="connsiteX10-47" fmla="*/ 571500 w 2286000"/>
              <a:gd name="connsiteY10-48" fmla="*/ 1169432 h 1740932"/>
              <a:gd name="connsiteX11-49" fmla="*/ 0 w 2286000"/>
              <a:gd name="connsiteY11-50" fmla="*/ 1169432 h 1740932"/>
              <a:gd name="connsiteX12-51" fmla="*/ 0 w 2286000"/>
              <a:gd name="connsiteY12-52" fmla="*/ 0 h 1740932"/>
              <a:gd name="connsiteX0-53" fmla="*/ 0 w 2286000"/>
              <a:gd name="connsiteY0-54" fmla="*/ 0 h 1740932"/>
              <a:gd name="connsiteX1-55" fmla="*/ 571500 w 2286000"/>
              <a:gd name="connsiteY1-56" fmla="*/ 0 h 1740932"/>
              <a:gd name="connsiteX2-57" fmla="*/ 596900 w 2286000"/>
              <a:gd name="connsiteY2-58" fmla="*/ 0 h 1740932"/>
              <a:gd name="connsiteX3-59" fmla="*/ 1739900 w 2286000"/>
              <a:gd name="connsiteY3-60" fmla="*/ 12700 h 1740932"/>
              <a:gd name="connsiteX4-61" fmla="*/ 1739900 w 2286000"/>
              <a:gd name="connsiteY4-62" fmla="*/ 38100 h 1740932"/>
              <a:gd name="connsiteX5-63" fmla="*/ 2286000 w 2286000"/>
              <a:gd name="connsiteY5-64" fmla="*/ 0 h 1740932"/>
              <a:gd name="connsiteX6-65" fmla="*/ 2286000 w 2286000"/>
              <a:gd name="connsiteY6-66" fmla="*/ 1169432 h 1740932"/>
              <a:gd name="connsiteX7-67" fmla="*/ 1714500 w 2286000"/>
              <a:gd name="connsiteY7-68" fmla="*/ 1169432 h 1740932"/>
              <a:gd name="connsiteX8-69" fmla="*/ 1714500 w 2286000"/>
              <a:gd name="connsiteY8-70" fmla="*/ 1740932 h 1740932"/>
              <a:gd name="connsiteX9-71" fmla="*/ 571500 w 2286000"/>
              <a:gd name="connsiteY9-72" fmla="*/ 1740932 h 1740932"/>
              <a:gd name="connsiteX10-73" fmla="*/ 571500 w 2286000"/>
              <a:gd name="connsiteY10-74" fmla="*/ 1169432 h 1740932"/>
              <a:gd name="connsiteX11-75" fmla="*/ 0 w 2286000"/>
              <a:gd name="connsiteY11-76" fmla="*/ 1169432 h 1740932"/>
              <a:gd name="connsiteX12-77" fmla="*/ 0 w 2286000"/>
              <a:gd name="connsiteY12-78" fmla="*/ 0 h 1740932"/>
              <a:gd name="connsiteX0-79" fmla="*/ 0 w 2286000"/>
              <a:gd name="connsiteY0-80" fmla="*/ 0 h 1740932"/>
              <a:gd name="connsiteX1-81" fmla="*/ 571500 w 2286000"/>
              <a:gd name="connsiteY1-82" fmla="*/ 0 h 1740932"/>
              <a:gd name="connsiteX2-83" fmla="*/ 596900 w 2286000"/>
              <a:gd name="connsiteY2-84" fmla="*/ 0 h 1740932"/>
              <a:gd name="connsiteX3-85" fmla="*/ 1739900 w 2286000"/>
              <a:gd name="connsiteY3-86" fmla="*/ 12700 h 1740932"/>
              <a:gd name="connsiteX4-87" fmla="*/ 1739900 w 2286000"/>
              <a:gd name="connsiteY4-88" fmla="*/ 38100 h 1740932"/>
              <a:gd name="connsiteX5-89" fmla="*/ 2286000 w 2286000"/>
              <a:gd name="connsiteY5-90" fmla="*/ 0 h 1740932"/>
              <a:gd name="connsiteX6-91" fmla="*/ 2286000 w 2286000"/>
              <a:gd name="connsiteY6-92" fmla="*/ 1169432 h 1740932"/>
              <a:gd name="connsiteX7-93" fmla="*/ 1714500 w 2286000"/>
              <a:gd name="connsiteY7-94" fmla="*/ 1169432 h 1740932"/>
              <a:gd name="connsiteX8-95" fmla="*/ 1714500 w 2286000"/>
              <a:gd name="connsiteY8-96" fmla="*/ 1740932 h 1740932"/>
              <a:gd name="connsiteX9-97" fmla="*/ 571500 w 2286000"/>
              <a:gd name="connsiteY9-98" fmla="*/ 1740932 h 1740932"/>
              <a:gd name="connsiteX10-99" fmla="*/ 571500 w 2286000"/>
              <a:gd name="connsiteY10-100" fmla="*/ 1169432 h 1740932"/>
              <a:gd name="connsiteX11-101" fmla="*/ 0 w 2286000"/>
              <a:gd name="connsiteY11-102" fmla="*/ 1169432 h 1740932"/>
              <a:gd name="connsiteX12-103" fmla="*/ 0 w 2286000"/>
              <a:gd name="connsiteY12-104" fmla="*/ 0 h 1740932"/>
              <a:gd name="connsiteX0-105" fmla="*/ 0 w 2286000"/>
              <a:gd name="connsiteY0-106" fmla="*/ 10380 h 1751312"/>
              <a:gd name="connsiteX1-107" fmla="*/ 571500 w 2286000"/>
              <a:gd name="connsiteY1-108" fmla="*/ 10380 h 1751312"/>
              <a:gd name="connsiteX2-109" fmla="*/ 596900 w 2286000"/>
              <a:gd name="connsiteY2-110" fmla="*/ 10380 h 1751312"/>
              <a:gd name="connsiteX3-111" fmla="*/ 1739900 w 2286000"/>
              <a:gd name="connsiteY3-112" fmla="*/ 23080 h 1751312"/>
              <a:gd name="connsiteX4-113" fmla="*/ 1727200 w 2286000"/>
              <a:gd name="connsiteY4-114" fmla="*/ 23080 h 1751312"/>
              <a:gd name="connsiteX5-115" fmla="*/ 2286000 w 2286000"/>
              <a:gd name="connsiteY5-116" fmla="*/ 10380 h 1751312"/>
              <a:gd name="connsiteX6-117" fmla="*/ 2286000 w 2286000"/>
              <a:gd name="connsiteY6-118" fmla="*/ 1179812 h 1751312"/>
              <a:gd name="connsiteX7-119" fmla="*/ 1714500 w 2286000"/>
              <a:gd name="connsiteY7-120" fmla="*/ 1179812 h 1751312"/>
              <a:gd name="connsiteX8-121" fmla="*/ 1714500 w 2286000"/>
              <a:gd name="connsiteY8-122" fmla="*/ 1751312 h 1751312"/>
              <a:gd name="connsiteX9-123" fmla="*/ 571500 w 2286000"/>
              <a:gd name="connsiteY9-124" fmla="*/ 1751312 h 1751312"/>
              <a:gd name="connsiteX10-125" fmla="*/ 571500 w 2286000"/>
              <a:gd name="connsiteY10-126" fmla="*/ 1179812 h 1751312"/>
              <a:gd name="connsiteX11-127" fmla="*/ 0 w 2286000"/>
              <a:gd name="connsiteY11-128" fmla="*/ 1179812 h 1751312"/>
              <a:gd name="connsiteX12-129" fmla="*/ 0 w 2286000"/>
              <a:gd name="connsiteY12-130" fmla="*/ 10380 h 1751312"/>
              <a:gd name="connsiteX0-131" fmla="*/ 0 w 2286000"/>
              <a:gd name="connsiteY0-132" fmla="*/ 0 h 1740932"/>
              <a:gd name="connsiteX1-133" fmla="*/ 571500 w 2286000"/>
              <a:gd name="connsiteY1-134" fmla="*/ 0 h 1740932"/>
              <a:gd name="connsiteX2-135" fmla="*/ 596900 w 2286000"/>
              <a:gd name="connsiteY2-136" fmla="*/ 0 h 1740932"/>
              <a:gd name="connsiteX3-137" fmla="*/ 1739900 w 2286000"/>
              <a:gd name="connsiteY3-138" fmla="*/ 12700 h 1740932"/>
              <a:gd name="connsiteX4-139" fmla="*/ 1727200 w 2286000"/>
              <a:gd name="connsiteY4-140" fmla="*/ 12700 h 1740932"/>
              <a:gd name="connsiteX5-141" fmla="*/ 2286000 w 2286000"/>
              <a:gd name="connsiteY5-142" fmla="*/ 0 h 1740932"/>
              <a:gd name="connsiteX6-143" fmla="*/ 2286000 w 2286000"/>
              <a:gd name="connsiteY6-144" fmla="*/ 1169432 h 1740932"/>
              <a:gd name="connsiteX7-145" fmla="*/ 1714500 w 2286000"/>
              <a:gd name="connsiteY7-146" fmla="*/ 1169432 h 1740932"/>
              <a:gd name="connsiteX8-147" fmla="*/ 1714500 w 2286000"/>
              <a:gd name="connsiteY8-148" fmla="*/ 1740932 h 1740932"/>
              <a:gd name="connsiteX9-149" fmla="*/ 571500 w 2286000"/>
              <a:gd name="connsiteY9-150" fmla="*/ 1740932 h 1740932"/>
              <a:gd name="connsiteX10-151" fmla="*/ 571500 w 2286000"/>
              <a:gd name="connsiteY10-152" fmla="*/ 1169432 h 1740932"/>
              <a:gd name="connsiteX11-153" fmla="*/ 0 w 2286000"/>
              <a:gd name="connsiteY11-154" fmla="*/ 1169432 h 1740932"/>
              <a:gd name="connsiteX12-155" fmla="*/ 0 w 2286000"/>
              <a:gd name="connsiteY12-156" fmla="*/ 0 h 1740932"/>
              <a:gd name="connsiteX0-157" fmla="*/ 0 w 2286000"/>
              <a:gd name="connsiteY0-158" fmla="*/ 27456 h 1768388"/>
              <a:gd name="connsiteX1-159" fmla="*/ 571500 w 2286000"/>
              <a:gd name="connsiteY1-160" fmla="*/ 27456 h 1768388"/>
              <a:gd name="connsiteX2-161" fmla="*/ 596900 w 2286000"/>
              <a:gd name="connsiteY2-162" fmla="*/ 27456 h 1768388"/>
              <a:gd name="connsiteX3-163" fmla="*/ 1739900 w 2286000"/>
              <a:gd name="connsiteY3-164" fmla="*/ 40156 h 1768388"/>
              <a:gd name="connsiteX4-165" fmla="*/ 1739900 w 2286000"/>
              <a:gd name="connsiteY4-166" fmla="*/ 2056 h 1768388"/>
              <a:gd name="connsiteX5-167" fmla="*/ 2286000 w 2286000"/>
              <a:gd name="connsiteY5-168" fmla="*/ 27456 h 1768388"/>
              <a:gd name="connsiteX6-169" fmla="*/ 2286000 w 2286000"/>
              <a:gd name="connsiteY6-170" fmla="*/ 1196888 h 1768388"/>
              <a:gd name="connsiteX7-171" fmla="*/ 1714500 w 2286000"/>
              <a:gd name="connsiteY7-172" fmla="*/ 1196888 h 1768388"/>
              <a:gd name="connsiteX8-173" fmla="*/ 1714500 w 2286000"/>
              <a:gd name="connsiteY8-174" fmla="*/ 1768388 h 1768388"/>
              <a:gd name="connsiteX9-175" fmla="*/ 571500 w 2286000"/>
              <a:gd name="connsiteY9-176" fmla="*/ 1768388 h 1768388"/>
              <a:gd name="connsiteX10-177" fmla="*/ 571500 w 2286000"/>
              <a:gd name="connsiteY10-178" fmla="*/ 1196888 h 1768388"/>
              <a:gd name="connsiteX11-179" fmla="*/ 0 w 2286000"/>
              <a:gd name="connsiteY11-180" fmla="*/ 1196888 h 1768388"/>
              <a:gd name="connsiteX12-181" fmla="*/ 0 w 2286000"/>
              <a:gd name="connsiteY12-182" fmla="*/ 27456 h 1768388"/>
              <a:gd name="connsiteX0-183" fmla="*/ 0 w 2286000"/>
              <a:gd name="connsiteY0-184" fmla="*/ 0 h 1740932"/>
              <a:gd name="connsiteX1-185" fmla="*/ 571500 w 2286000"/>
              <a:gd name="connsiteY1-186" fmla="*/ 0 h 1740932"/>
              <a:gd name="connsiteX2-187" fmla="*/ 596900 w 2286000"/>
              <a:gd name="connsiteY2-188" fmla="*/ 0 h 1740932"/>
              <a:gd name="connsiteX3-189" fmla="*/ 1739900 w 2286000"/>
              <a:gd name="connsiteY3-190" fmla="*/ 12700 h 1740932"/>
              <a:gd name="connsiteX4-191" fmla="*/ 2006600 w 2286000"/>
              <a:gd name="connsiteY4-192" fmla="*/ 25400 h 1740932"/>
              <a:gd name="connsiteX5-193" fmla="*/ 2286000 w 2286000"/>
              <a:gd name="connsiteY5-194" fmla="*/ 0 h 1740932"/>
              <a:gd name="connsiteX6-195" fmla="*/ 2286000 w 2286000"/>
              <a:gd name="connsiteY6-196" fmla="*/ 1169432 h 1740932"/>
              <a:gd name="connsiteX7-197" fmla="*/ 1714500 w 2286000"/>
              <a:gd name="connsiteY7-198" fmla="*/ 1169432 h 1740932"/>
              <a:gd name="connsiteX8-199" fmla="*/ 1714500 w 2286000"/>
              <a:gd name="connsiteY8-200" fmla="*/ 1740932 h 1740932"/>
              <a:gd name="connsiteX9-201" fmla="*/ 571500 w 2286000"/>
              <a:gd name="connsiteY9-202" fmla="*/ 1740932 h 1740932"/>
              <a:gd name="connsiteX10-203" fmla="*/ 571500 w 2286000"/>
              <a:gd name="connsiteY10-204" fmla="*/ 1169432 h 1740932"/>
              <a:gd name="connsiteX11-205" fmla="*/ 0 w 2286000"/>
              <a:gd name="connsiteY11-206" fmla="*/ 1169432 h 1740932"/>
              <a:gd name="connsiteX12-207" fmla="*/ 0 w 2286000"/>
              <a:gd name="connsiteY12-208" fmla="*/ 0 h 1740932"/>
              <a:gd name="connsiteX0-209" fmla="*/ 0 w 2286000"/>
              <a:gd name="connsiteY0-210" fmla="*/ 3666 h 1744598"/>
              <a:gd name="connsiteX1-211" fmla="*/ 571500 w 2286000"/>
              <a:gd name="connsiteY1-212" fmla="*/ 3666 h 1744598"/>
              <a:gd name="connsiteX2-213" fmla="*/ 596900 w 2286000"/>
              <a:gd name="connsiteY2-214" fmla="*/ 3666 h 1744598"/>
              <a:gd name="connsiteX3-215" fmla="*/ 1739900 w 2286000"/>
              <a:gd name="connsiteY3-216" fmla="*/ 16366 h 1744598"/>
              <a:gd name="connsiteX4-217" fmla="*/ 2006600 w 2286000"/>
              <a:gd name="connsiteY4-218" fmla="*/ 3666 h 1744598"/>
              <a:gd name="connsiteX5-219" fmla="*/ 2286000 w 2286000"/>
              <a:gd name="connsiteY5-220" fmla="*/ 3666 h 1744598"/>
              <a:gd name="connsiteX6-221" fmla="*/ 2286000 w 2286000"/>
              <a:gd name="connsiteY6-222" fmla="*/ 1173098 h 1744598"/>
              <a:gd name="connsiteX7-223" fmla="*/ 1714500 w 2286000"/>
              <a:gd name="connsiteY7-224" fmla="*/ 1173098 h 1744598"/>
              <a:gd name="connsiteX8-225" fmla="*/ 1714500 w 2286000"/>
              <a:gd name="connsiteY8-226" fmla="*/ 1744598 h 1744598"/>
              <a:gd name="connsiteX9-227" fmla="*/ 571500 w 2286000"/>
              <a:gd name="connsiteY9-228" fmla="*/ 1744598 h 1744598"/>
              <a:gd name="connsiteX10-229" fmla="*/ 571500 w 2286000"/>
              <a:gd name="connsiteY10-230" fmla="*/ 1173098 h 1744598"/>
              <a:gd name="connsiteX11-231" fmla="*/ 0 w 2286000"/>
              <a:gd name="connsiteY11-232" fmla="*/ 1173098 h 1744598"/>
              <a:gd name="connsiteX12-233" fmla="*/ 0 w 2286000"/>
              <a:gd name="connsiteY12-234" fmla="*/ 3666 h 17445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2286000" h="1744598">
                <a:moveTo>
                  <a:pt x="0" y="3666"/>
                </a:moveTo>
                <a:lnTo>
                  <a:pt x="571500" y="3666"/>
                </a:lnTo>
                <a:lnTo>
                  <a:pt x="596900" y="3666"/>
                </a:lnTo>
                <a:lnTo>
                  <a:pt x="1739900" y="16366"/>
                </a:lnTo>
                <a:lnTo>
                  <a:pt x="2006600" y="3666"/>
                </a:lnTo>
                <a:cubicBezTo>
                  <a:pt x="2188633" y="-9034"/>
                  <a:pt x="2103967" y="16366"/>
                  <a:pt x="2286000" y="3666"/>
                </a:cubicBezTo>
                <a:lnTo>
                  <a:pt x="2286000" y="1173098"/>
                </a:lnTo>
                <a:lnTo>
                  <a:pt x="1714500" y="1173098"/>
                </a:lnTo>
                <a:lnTo>
                  <a:pt x="1714500" y="1744598"/>
                </a:lnTo>
                <a:lnTo>
                  <a:pt x="571500" y="1744598"/>
                </a:lnTo>
                <a:lnTo>
                  <a:pt x="571500" y="1173098"/>
                </a:lnTo>
                <a:lnTo>
                  <a:pt x="0" y="1173098"/>
                </a:lnTo>
                <a:lnTo>
                  <a:pt x="0" y="36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2" name="Rectangle 11"/>
          <p:cNvSpPr/>
          <p:nvPr/>
        </p:nvSpPr>
        <p:spPr>
          <a:xfrm>
            <a:off x="2483581" y="480565"/>
            <a:ext cx="1247045" cy="1062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3" name="Rectangle 12"/>
          <p:cNvSpPr/>
          <p:nvPr/>
        </p:nvSpPr>
        <p:spPr>
          <a:xfrm>
            <a:off x="3995502" y="1543490"/>
            <a:ext cx="1059656" cy="1007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4" name="Rectangle 13"/>
          <p:cNvSpPr/>
          <p:nvPr/>
        </p:nvSpPr>
        <p:spPr>
          <a:xfrm>
            <a:off x="923159" y="5034119"/>
            <a:ext cx="1247045" cy="1062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5" name="Rectangle 14"/>
          <p:cNvSpPr/>
          <p:nvPr/>
        </p:nvSpPr>
        <p:spPr>
          <a:xfrm>
            <a:off x="7764780" y="4254501"/>
            <a:ext cx="1059656" cy="1007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6" name="Arrow: Right 15"/>
          <p:cNvSpPr/>
          <p:nvPr/>
        </p:nvSpPr>
        <p:spPr>
          <a:xfrm rot="16200000">
            <a:off x="4430166" y="5541258"/>
            <a:ext cx="541739" cy="39705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006" y="2235664"/>
            <a:ext cx="1065402" cy="2730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-Shape 2"/>
          <p:cNvSpPr/>
          <p:nvPr/>
        </p:nvSpPr>
        <p:spPr>
          <a:xfrm>
            <a:off x="1859337" y="2438398"/>
            <a:ext cx="2178734" cy="2105637"/>
          </a:xfrm>
          <a:prstGeom prst="corne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ross 3"/>
          <p:cNvSpPr/>
          <p:nvPr/>
        </p:nvSpPr>
        <p:spPr>
          <a:xfrm>
            <a:off x="4362000" y="2427750"/>
            <a:ext cx="2334935" cy="2487336"/>
          </a:xfrm>
          <a:prstGeom prst="plu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ross 14"/>
          <p:cNvSpPr/>
          <p:nvPr/>
        </p:nvSpPr>
        <p:spPr>
          <a:xfrm>
            <a:off x="7020864" y="2812830"/>
            <a:ext cx="2462937" cy="1932404"/>
          </a:xfrm>
          <a:custGeom>
            <a:avLst/>
            <a:gdLst>
              <a:gd name="connsiteX0" fmla="*/ 0 w 2286000"/>
              <a:gd name="connsiteY0" fmla="*/ 571500 h 2312432"/>
              <a:gd name="connsiteX1" fmla="*/ 571500 w 2286000"/>
              <a:gd name="connsiteY1" fmla="*/ 571500 h 2312432"/>
              <a:gd name="connsiteX2" fmla="*/ 571500 w 2286000"/>
              <a:gd name="connsiteY2" fmla="*/ 0 h 2312432"/>
              <a:gd name="connsiteX3" fmla="*/ 1714500 w 2286000"/>
              <a:gd name="connsiteY3" fmla="*/ 0 h 2312432"/>
              <a:gd name="connsiteX4" fmla="*/ 1714500 w 2286000"/>
              <a:gd name="connsiteY4" fmla="*/ 571500 h 2312432"/>
              <a:gd name="connsiteX5" fmla="*/ 2286000 w 2286000"/>
              <a:gd name="connsiteY5" fmla="*/ 571500 h 2312432"/>
              <a:gd name="connsiteX6" fmla="*/ 2286000 w 2286000"/>
              <a:gd name="connsiteY6" fmla="*/ 1740932 h 2312432"/>
              <a:gd name="connsiteX7" fmla="*/ 1714500 w 2286000"/>
              <a:gd name="connsiteY7" fmla="*/ 1740932 h 2312432"/>
              <a:gd name="connsiteX8" fmla="*/ 1714500 w 2286000"/>
              <a:gd name="connsiteY8" fmla="*/ 2312432 h 2312432"/>
              <a:gd name="connsiteX9" fmla="*/ 571500 w 2286000"/>
              <a:gd name="connsiteY9" fmla="*/ 2312432 h 2312432"/>
              <a:gd name="connsiteX10" fmla="*/ 571500 w 2286000"/>
              <a:gd name="connsiteY10" fmla="*/ 1740932 h 2312432"/>
              <a:gd name="connsiteX11" fmla="*/ 0 w 2286000"/>
              <a:gd name="connsiteY11" fmla="*/ 1740932 h 2312432"/>
              <a:gd name="connsiteX12" fmla="*/ 0 w 2286000"/>
              <a:gd name="connsiteY12" fmla="*/ 571500 h 2312432"/>
              <a:gd name="connsiteX0-1" fmla="*/ 0 w 2286000"/>
              <a:gd name="connsiteY0-2" fmla="*/ 571500 h 2312432"/>
              <a:gd name="connsiteX1-3" fmla="*/ 571500 w 2286000"/>
              <a:gd name="connsiteY1-4" fmla="*/ 571500 h 2312432"/>
              <a:gd name="connsiteX2-5" fmla="*/ 571500 w 2286000"/>
              <a:gd name="connsiteY2-6" fmla="*/ 0 h 2312432"/>
              <a:gd name="connsiteX3-7" fmla="*/ 1739900 w 2286000"/>
              <a:gd name="connsiteY3-8" fmla="*/ 584200 h 2312432"/>
              <a:gd name="connsiteX4-9" fmla="*/ 1714500 w 2286000"/>
              <a:gd name="connsiteY4-10" fmla="*/ 571500 h 2312432"/>
              <a:gd name="connsiteX5-11" fmla="*/ 2286000 w 2286000"/>
              <a:gd name="connsiteY5-12" fmla="*/ 571500 h 2312432"/>
              <a:gd name="connsiteX6-13" fmla="*/ 2286000 w 2286000"/>
              <a:gd name="connsiteY6-14" fmla="*/ 1740932 h 2312432"/>
              <a:gd name="connsiteX7-15" fmla="*/ 1714500 w 2286000"/>
              <a:gd name="connsiteY7-16" fmla="*/ 1740932 h 2312432"/>
              <a:gd name="connsiteX8-17" fmla="*/ 1714500 w 2286000"/>
              <a:gd name="connsiteY8-18" fmla="*/ 2312432 h 2312432"/>
              <a:gd name="connsiteX9-19" fmla="*/ 571500 w 2286000"/>
              <a:gd name="connsiteY9-20" fmla="*/ 2312432 h 2312432"/>
              <a:gd name="connsiteX10-21" fmla="*/ 571500 w 2286000"/>
              <a:gd name="connsiteY10-22" fmla="*/ 1740932 h 2312432"/>
              <a:gd name="connsiteX11-23" fmla="*/ 0 w 2286000"/>
              <a:gd name="connsiteY11-24" fmla="*/ 1740932 h 2312432"/>
              <a:gd name="connsiteX12-25" fmla="*/ 0 w 2286000"/>
              <a:gd name="connsiteY12-26" fmla="*/ 571500 h 2312432"/>
              <a:gd name="connsiteX0-27" fmla="*/ 0 w 2286000"/>
              <a:gd name="connsiteY0-28" fmla="*/ 0 h 1740932"/>
              <a:gd name="connsiteX1-29" fmla="*/ 571500 w 2286000"/>
              <a:gd name="connsiteY1-30" fmla="*/ 0 h 1740932"/>
              <a:gd name="connsiteX2-31" fmla="*/ 596900 w 2286000"/>
              <a:gd name="connsiteY2-32" fmla="*/ 0 h 1740932"/>
              <a:gd name="connsiteX3-33" fmla="*/ 1739900 w 2286000"/>
              <a:gd name="connsiteY3-34" fmla="*/ 12700 h 1740932"/>
              <a:gd name="connsiteX4-35" fmla="*/ 1714500 w 2286000"/>
              <a:gd name="connsiteY4-36" fmla="*/ 0 h 1740932"/>
              <a:gd name="connsiteX5-37" fmla="*/ 2286000 w 2286000"/>
              <a:gd name="connsiteY5-38" fmla="*/ 0 h 1740932"/>
              <a:gd name="connsiteX6-39" fmla="*/ 2286000 w 2286000"/>
              <a:gd name="connsiteY6-40" fmla="*/ 1169432 h 1740932"/>
              <a:gd name="connsiteX7-41" fmla="*/ 1714500 w 2286000"/>
              <a:gd name="connsiteY7-42" fmla="*/ 1169432 h 1740932"/>
              <a:gd name="connsiteX8-43" fmla="*/ 1714500 w 2286000"/>
              <a:gd name="connsiteY8-44" fmla="*/ 1740932 h 1740932"/>
              <a:gd name="connsiteX9-45" fmla="*/ 571500 w 2286000"/>
              <a:gd name="connsiteY9-46" fmla="*/ 1740932 h 1740932"/>
              <a:gd name="connsiteX10-47" fmla="*/ 571500 w 2286000"/>
              <a:gd name="connsiteY10-48" fmla="*/ 1169432 h 1740932"/>
              <a:gd name="connsiteX11-49" fmla="*/ 0 w 2286000"/>
              <a:gd name="connsiteY11-50" fmla="*/ 1169432 h 1740932"/>
              <a:gd name="connsiteX12-51" fmla="*/ 0 w 2286000"/>
              <a:gd name="connsiteY12-52" fmla="*/ 0 h 1740932"/>
              <a:gd name="connsiteX0-53" fmla="*/ 0 w 2286000"/>
              <a:gd name="connsiteY0-54" fmla="*/ 0 h 1740932"/>
              <a:gd name="connsiteX1-55" fmla="*/ 571500 w 2286000"/>
              <a:gd name="connsiteY1-56" fmla="*/ 0 h 1740932"/>
              <a:gd name="connsiteX2-57" fmla="*/ 596900 w 2286000"/>
              <a:gd name="connsiteY2-58" fmla="*/ 0 h 1740932"/>
              <a:gd name="connsiteX3-59" fmla="*/ 1739900 w 2286000"/>
              <a:gd name="connsiteY3-60" fmla="*/ 12700 h 1740932"/>
              <a:gd name="connsiteX4-61" fmla="*/ 1739900 w 2286000"/>
              <a:gd name="connsiteY4-62" fmla="*/ 38100 h 1740932"/>
              <a:gd name="connsiteX5-63" fmla="*/ 2286000 w 2286000"/>
              <a:gd name="connsiteY5-64" fmla="*/ 0 h 1740932"/>
              <a:gd name="connsiteX6-65" fmla="*/ 2286000 w 2286000"/>
              <a:gd name="connsiteY6-66" fmla="*/ 1169432 h 1740932"/>
              <a:gd name="connsiteX7-67" fmla="*/ 1714500 w 2286000"/>
              <a:gd name="connsiteY7-68" fmla="*/ 1169432 h 1740932"/>
              <a:gd name="connsiteX8-69" fmla="*/ 1714500 w 2286000"/>
              <a:gd name="connsiteY8-70" fmla="*/ 1740932 h 1740932"/>
              <a:gd name="connsiteX9-71" fmla="*/ 571500 w 2286000"/>
              <a:gd name="connsiteY9-72" fmla="*/ 1740932 h 1740932"/>
              <a:gd name="connsiteX10-73" fmla="*/ 571500 w 2286000"/>
              <a:gd name="connsiteY10-74" fmla="*/ 1169432 h 1740932"/>
              <a:gd name="connsiteX11-75" fmla="*/ 0 w 2286000"/>
              <a:gd name="connsiteY11-76" fmla="*/ 1169432 h 1740932"/>
              <a:gd name="connsiteX12-77" fmla="*/ 0 w 2286000"/>
              <a:gd name="connsiteY12-78" fmla="*/ 0 h 1740932"/>
              <a:gd name="connsiteX0-79" fmla="*/ 0 w 2286000"/>
              <a:gd name="connsiteY0-80" fmla="*/ 0 h 1740932"/>
              <a:gd name="connsiteX1-81" fmla="*/ 571500 w 2286000"/>
              <a:gd name="connsiteY1-82" fmla="*/ 0 h 1740932"/>
              <a:gd name="connsiteX2-83" fmla="*/ 596900 w 2286000"/>
              <a:gd name="connsiteY2-84" fmla="*/ 0 h 1740932"/>
              <a:gd name="connsiteX3-85" fmla="*/ 1739900 w 2286000"/>
              <a:gd name="connsiteY3-86" fmla="*/ 12700 h 1740932"/>
              <a:gd name="connsiteX4-87" fmla="*/ 1739900 w 2286000"/>
              <a:gd name="connsiteY4-88" fmla="*/ 38100 h 1740932"/>
              <a:gd name="connsiteX5-89" fmla="*/ 2286000 w 2286000"/>
              <a:gd name="connsiteY5-90" fmla="*/ 0 h 1740932"/>
              <a:gd name="connsiteX6-91" fmla="*/ 2286000 w 2286000"/>
              <a:gd name="connsiteY6-92" fmla="*/ 1169432 h 1740932"/>
              <a:gd name="connsiteX7-93" fmla="*/ 1714500 w 2286000"/>
              <a:gd name="connsiteY7-94" fmla="*/ 1169432 h 1740932"/>
              <a:gd name="connsiteX8-95" fmla="*/ 1714500 w 2286000"/>
              <a:gd name="connsiteY8-96" fmla="*/ 1740932 h 1740932"/>
              <a:gd name="connsiteX9-97" fmla="*/ 571500 w 2286000"/>
              <a:gd name="connsiteY9-98" fmla="*/ 1740932 h 1740932"/>
              <a:gd name="connsiteX10-99" fmla="*/ 571500 w 2286000"/>
              <a:gd name="connsiteY10-100" fmla="*/ 1169432 h 1740932"/>
              <a:gd name="connsiteX11-101" fmla="*/ 0 w 2286000"/>
              <a:gd name="connsiteY11-102" fmla="*/ 1169432 h 1740932"/>
              <a:gd name="connsiteX12-103" fmla="*/ 0 w 2286000"/>
              <a:gd name="connsiteY12-104" fmla="*/ 0 h 1740932"/>
              <a:gd name="connsiteX0-105" fmla="*/ 0 w 2286000"/>
              <a:gd name="connsiteY0-106" fmla="*/ 10380 h 1751312"/>
              <a:gd name="connsiteX1-107" fmla="*/ 571500 w 2286000"/>
              <a:gd name="connsiteY1-108" fmla="*/ 10380 h 1751312"/>
              <a:gd name="connsiteX2-109" fmla="*/ 596900 w 2286000"/>
              <a:gd name="connsiteY2-110" fmla="*/ 10380 h 1751312"/>
              <a:gd name="connsiteX3-111" fmla="*/ 1739900 w 2286000"/>
              <a:gd name="connsiteY3-112" fmla="*/ 23080 h 1751312"/>
              <a:gd name="connsiteX4-113" fmla="*/ 1727200 w 2286000"/>
              <a:gd name="connsiteY4-114" fmla="*/ 23080 h 1751312"/>
              <a:gd name="connsiteX5-115" fmla="*/ 2286000 w 2286000"/>
              <a:gd name="connsiteY5-116" fmla="*/ 10380 h 1751312"/>
              <a:gd name="connsiteX6-117" fmla="*/ 2286000 w 2286000"/>
              <a:gd name="connsiteY6-118" fmla="*/ 1179812 h 1751312"/>
              <a:gd name="connsiteX7-119" fmla="*/ 1714500 w 2286000"/>
              <a:gd name="connsiteY7-120" fmla="*/ 1179812 h 1751312"/>
              <a:gd name="connsiteX8-121" fmla="*/ 1714500 w 2286000"/>
              <a:gd name="connsiteY8-122" fmla="*/ 1751312 h 1751312"/>
              <a:gd name="connsiteX9-123" fmla="*/ 571500 w 2286000"/>
              <a:gd name="connsiteY9-124" fmla="*/ 1751312 h 1751312"/>
              <a:gd name="connsiteX10-125" fmla="*/ 571500 w 2286000"/>
              <a:gd name="connsiteY10-126" fmla="*/ 1179812 h 1751312"/>
              <a:gd name="connsiteX11-127" fmla="*/ 0 w 2286000"/>
              <a:gd name="connsiteY11-128" fmla="*/ 1179812 h 1751312"/>
              <a:gd name="connsiteX12-129" fmla="*/ 0 w 2286000"/>
              <a:gd name="connsiteY12-130" fmla="*/ 10380 h 1751312"/>
              <a:gd name="connsiteX0-131" fmla="*/ 0 w 2286000"/>
              <a:gd name="connsiteY0-132" fmla="*/ 0 h 1740932"/>
              <a:gd name="connsiteX1-133" fmla="*/ 571500 w 2286000"/>
              <a:gd name="connsiteY1-134" fmla="*/ 0 h 1740932"/>
              <a:gd name="connsiteX2-135" fmla="*/ 596900 w 2286000"/>
              <a:gd name="connsiteY2-136" fmla="*/ 0 h 1740932"/>
              <a:gd name="connsiteX3-137" fmla="*/ 1739900 w 2286000"/>
              <a:gd name="connsiteY3-138" fmla="*/ 12700 h 1740932"/>
              <a:gd name="connsiteX4-139" fmla="*/ 1727200 w 2286000"/>
              <a:gd name="connsiteY4-140" fmla="*/ 12700 h 1740932"/>
              <a:gd name="connsiteX5-141" fmla="*/ 2286000 w 2286000"/>
              <a:gd name="connsiteY5-142" fmla="*/ 0 h 1740932"/>
              <a:gd name="connsiteX6-143" fmla="*/ 2286000 w 2286000"/>
              <a:gd name="connsiteY6-144" fmla="*/ 1169432 h 1740932"/>
              <a:gd name="connsiteX7-145" fmla="*/ 1714500 w 2286000"/>
              <a:gd name="connsiteY7-146" fmla="*/ 1169432 h 1740932"/>
              <a:gd name="connsiteX8-147" fmla="*/ 1714500 w 2286000"/>
              <a:gd name="connsiteY8-148" fmla="*/ 1740932 h 1740932"/>
              <a:gd name="connsiteX9-149" fmla="*/ 571500 w 2286000"/>
              <a:gd name="connsiteY9-150" fmla="*/ 1740932 h 1740932"/>
              <a:gd name="connsiteX10-151" fmla="*/ 571500 w 2286000"/>
              <a:gd name="connsiteY10-152" fmla="*/ 1169432 h 1740932"/>
              <a:gd name="connsiteX11-153" fmla="*/ 0 w 2286000"/>
              <a:gd name="connsiteY11-154" fmla="*/ 1169432 h 1740932"/>
              <a:gd name="connsiteX12-155" fmla="*/ 0 w 2286000"/>
              <a:gd name="connsiteY12-156" fmla="*/ 0 h 1740932"/>
              <a:gd name="connsiteX0-157" fmla="*/ 0 w 2286000"/>
              <a:gd name="connsiteY0-158" fmla="*/ 27456 h 1768388"/>
              <a:gd name="connsiteX1-159" fmla="*/ 571500 w 2286000"/>
              <a:gd name="connsiteY1-160" fmla="*/ 27456 h 1768388"/>
              <a:gd name="connsiteX2-161" fmla="*/ 596900 w 2286000"/>
              <a:gd name="connsiteY2-162" fmla="*/ 27456 h 1768388"/>
              <a:gd name="connsiteX3-163" fmla="*/ 1739900 w 2286000"/>
              <a:gd name="connsiteY3-164" fmla="*/ 40156 h 1768388"/>
              <a:gd name="connsiteX4-165" fmla="*/ 1739900 w 2286000"/>
              <a:gd name="connsiteY4-166" fmla="*/ 2056 h 1768388"/>
              <a:gd name="connsiteX5-167" fmla="*/ 2286000 w 2286000"/>
              <a:gd name="connsiteY5-168" fmla="*/ 27456 h 1768388"/>
              <a:gd name="connsiteX6-169" fmla="*/ 2286000 w 2286000"/>
              <a:gd name="connsiteY6-170" fmla="*/ 1196888 h 1768388"/>
              <a:gd name="connsiteX7-171" fmla="*/ 1714500 w 2286000"/>
              <a:gd name="connsiteY7-172" fmla="*/ 1196888 h 1768388"/>
              <a:gd name="connsiteX8-173" fmla="*/ 1714500 w 2286000"/>
              <a:gd name="connsiteY8-174" fmla="*/ 1768388 h 1768388"/>
              <a:gd name="connsiteX9-175" fmla="*/ 571500 w 2286000"/>
              <a:gd name="connsiteY9-176" fmla="*/ 1768388 h 1768388"/>
              <a:gd name="connsiteX10-177" fmla="*/ 571500 w 2286000"/>
              <a:gd name="connsiteY10-178" fmla="*/ 1196888 h 1768388"/>
              <a:gd name="connsiteX11-179" fmla="*/ 0 w 2286000"/>
              <a:gd name="connsiteY11-180" fmla="*/ 1196888 h 1768388"/>
              <a:gd name="connsiteX12-181" fmla="*/ 0 w 2286000"/>
              <a:gd name="connsiteY12-182" fmla="*/ 27456 h 1768388"/>
              <a:gd name="connsiteX0-183" fmla="*/ 0 w 2286000"/>
              <a:gd name="connsiteY0-184" fmla="*/ 0 h 1740932"/>
              <a:gd name="connsiteX1-185" fmla="*/ 571500 w 2286000"/>
              <a:gd name="connsiteY1-186" fmla="*/ 0 h 1740932"/>
              <a:gd name="connsiteX2-187" fmla="*/ 596900 w 2286000"/>
              <a:gd name="connsiteY2-188" fmla="*/ 0 h 1740932"/>
              <a:gd name="connsiteX3-189" fmla="*/ 1739900 w 2286000"/>
              <a:gd name="connsiteY3-190" fmla="*/ 12700 h 1740932"/>
              <a:gd name="connsiteX4-191" fmla="*/ 2006600 w 2286000"/>
              <a:gd name="connsiteY4-192" fmla="*/ 25400 h 1740932"/>
              <a:gd name="connsiteX5-193" fmla="*/ 2286000 w 2286000"/>
              <a:gd name="connsiteY5-194" fmla="*/ 0 h 1740932"/>
              <a:gd name="connsiteX6-195" fmla="*/ 2286000 w 2286000"/>
              <a:gd name="connsiteY6-196" fmla="*/ 1169432 h 1740932"/>
              <a:gd name="connsiteX7-197" fmla="*/ 1714500 w 2286000"/>
              <a:gd name="connsiteY7-198" fmla="*/ 1169432 h 1740932"/>
              <a:gd name="connsiteX8-199" fmla="*/ 1714500 w 2286000"/>
              <a:gd name="connsiteY8-200" fmla="*/ 1740932 h 1740932"/>
              <a:gd name="connsiteX9-201" fmla="*/ 571500 w 2286000"/>
              <a:gd name="connsiteY9-202" fmla="*/ 1740932 h 1740932"/>
              <a:gd name="connsiteX10-203" fmla="*/ 571500 w 2286000"/>
              <a:gd name="connsiteY10-204" fmla="*/ 1169432 h 1740932"/>
              <a:gd name="connsiteX11-205" fmla="*/ 0 w 2286000"/>
              <a:gd name="connsiteY11-206" fmla="*/ 1169432 h 1740932"/>
              <a:gd name="connsiteX12-207" fmla="*/ 0 w 2286000"/>
              <a:gd name="connsiteY12-208" fmla="*/ 0 h 1740932"/>
              <a:gd name="connsiteX0-209" fmla="*/ 0 w 2286000"/>
              <a:gd name="connsiteY0-210" fmla="*/ 3666 h 1744598"/>
              <a:gd name="connsiteX1-211" fmla="*/ 571500 w 2286000"/>
              <a:gd name="connsiteY1-212" fmla="*/ 3666 h 1744598"/>
              <a:gd name="connsiteX2-213" fmla="*/ 596900 w 2286000"/>
              <a:gd name="connsiteY2-214" fmla="*/ 3666 h 1744598"/>
              <a:gd name="connsiteX3-215" fmla="*/ 1739900 w 2286000"/>
              <a:gd name="connsiteY3-216" fmla="*/ 16366 h 1744598"/>
              <a:gd name="connsiteX4-217" fmla="*/ 2006600 w 2286000"/>
              <a:gd name="connsiteY4-218" fmla="*/ 3666 h 1744598"/>
              <a:gd name="connsiteX5-219" fmla="*/ 2286000 w 2286000"/>
              <a:gd name="connsiteY5-220" fmla="*/ 3666 h 1744598"/>
              <a:gd name="connsiteX6-221" fmla="*/ 2286000 w 2286000"/>
              <a:gd name="connsiteY6-222" fmla="*/ 1173098 h 1744598"/>
              <a:gd name="connsiteX7-223" fmla="*/ 1714500 w 2286000"/>
              <a:gd name="connsiteY7-224" fmla="*/ 1173098 h 1744598"/>
              <a:gd name="connsiteX8-225" fmla="*/ 1714500 w 2286000"/>
              <a:gd name="connsiteY8-226" fmla="*/ 1744598 h 1744598"/>
              <a:gd name="connsiteX9-227" fmla="*/ 571500 w 2286000"/>
              <a:gd name="connsiteY9-228" fmla="*/ 1744598 h 1744598"/>
              <a:gd name="connsiteX10-229" fmla="*/ 571500 w 2286000"/>
              <a:gd name="connsiteY10-230" fmla="*/ 1173098 h 1744598"/>
              <a:gd name="connsiteX11-231" fmla="*/ 0 w 2286000"/>
              <a:gd name="connsiteY11-232" fmla="*/ 1173098 h 1744598"/>
              <a:gd name="connsiteX12-233" fmla="*/ 0 w 2286000"/>
              <a:gd name="connsiteY12-234" fmla="*/ 3666 h 17445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2286000" h="1744598">
                <a:moveTo>
                  <a:pt x="0" y="3666"/>
                </a:moveTo>
                <a:lnTo>
                  <a:pt x="571500" y="3666"/>
                </a:lnTo>
                <a:lnTo>
                  <a:pt x="596900" y="3666"/>
                </a:lnTo>
                <a:lnTo>
                  <a:pt x="1739900" y="16366"/>
                </a:lnTo>
                <a:lnTo>
                  <a:pt x="2006600" y="3666"/>
                </a:lnTo>
                <a:cubicBezTo>
                  <a:pt x="2188633" y="-9034"/>
                  <a:pt x="2103967" y="16366"/>
                  <a:pt x="2286000" y="3666"/>
                </a:cubicBezTo>
                <a:lnTo>
                  <a:pt x="2286000" y="1173098"/>
                </a:lnTo>
                <a:lnTo>
                  <a:pt x="1714500" y="1173098"/>
                </a:lnTo>
                <a:lnTo>
                  <a:pt x="1714500" y="1744598"/>
                </a:lnTo>
                <a:lnTo>
                  <a:pt x="571500" y="1744598"/>
                </a:lnTo>
                <a:lnTo>
                  <a:pt x="571500" y="1173098"/>
                </a:lnTo>
                <a:lnTo>
                  <a:pt x="0" y="1173098"/>
                </a:lnTo>
                <a:lnTo>
                  <a:pt x="0" y="36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393903" y="570266"/>
            <a:ext cx="740419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cave pieces</a:t>
            </a:r>
            <a:endParaRPr lang="en-US" sz="60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07730" y="2688213"/>
            <a:ext cx="1882140" cy="17830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4678565" y="5540644"/>
            <a:ext cx="170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passages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092072" y="5540644"/>
            <a:ext cx="170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passage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51806" y="5540644"/>
            <a:ext cx="170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passage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7399132" y="5541200"/>
            <a:ext cx="170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passages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9897898" y="5540644"/>
            <a:ext cx="170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passages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157536" y="5233311"/>
            <a:ext cx="170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2097802" y="5233311"/>
            <a:ext cx="170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678565" y="5233311"/>
            <a:ext cx="170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7399133" y="5233311"/>
            <a:ext cx="170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 junction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9897898" y="5233310"/>
            <a:ext cx="170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2681305" y="338318"/>
            <a:ext cx="6829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-1</a:t>
            </a:r>
            <a:endParaRPr lang="en-US" sz="6000" b="1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104" y="2605229"/>
            <a:ext cx="55726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cave piece has three parts: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5184" y="4415403"/>
            <a:ext cx="957532" cy="16864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98754" y="3263777"/>
            <a:ext cx="1656271" cy="1000664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233591" y="4577399"/>
            <a:ext cx="577970" cy="1709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 flipH="1">
            <a:off x="3479041" y="3599280"/>
            <a:ext cx="2599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6884026" y="3930220"/>
            <a:ext cx="5140698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trigger point.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called, instantiates another cave piece randomly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479042" y="5299633"/>
            <a:ext cx="20246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Cave piece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355025" y="3819378"/>
            <a:ext cx="983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811561" y="4662860"/>
            <a:ext cx="1526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992716" y="5478442"/>
            <a:ext cx="1345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H="1">
            <a:off x="6884025" y="2126607"/>
            <a:ext cx="51406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detector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if the cave piece is colliding with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piece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collision  detector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boundary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3479042" y="4467172"/>
            <a:ext cx="20246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6884027" y="5474149"/>
            <a:ext cx="514069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Cave piece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Playable area of the cave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309360" y="1851441"/>
            <a:ext cx="0" cy="482600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7472" y="1476737"/>
            <a:ext cx="44732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Prefab description :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5744" y="475911"/>
            <a:ext cx="826051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of the Algorithm</a:t>
            </a:r>
            <a:endParaRPr lang="en-IN" sz="66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339" y="2743004"/>
            <a:ext cx="3252158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cave piece is placed into the scene.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6465" y="3619546"/>
            <a:ext cx="957532" cy="16864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77255" y="2524987"/>
            <a:ext cx="1656271" cy="100066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901932" y="3781542"/>
            <a:ext cx="577970" cy="1709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011379" y="5439316"/>
            <a:ext cx="359075" cy="31526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920068" y="5412284"/>
            <a:ext cx="90577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05792" y="5633142"/>
            <a:ext cx="2130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20068" y="3967359"/>
            <a:ext cx="141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piece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37754" y="4155150"/>
            <a:ext cx="1362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29" y="560751"/>
            <a:ext cx="7668621" cy="2524591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collision detector code is running. If collision occurs, it generates an end block and disables the collision detector. If no collision occurs, move to step 3.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8283" y="3085344"/>
            <a:ext cx="672861" cy="19668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 rot="5400000">
            <a:off x="1880609" y="3568425"/>
            <a:ext cx="1260919" cy="1000664"/>
          </a:xfrm>
          <a:prstGeom prst="rect">
            <a:avLst/>
          </a:prstGeom>
          <a:solidFill>
            <a:srgbClr val="99CCFF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/>
          <p:cNvSpPr/>
          <p:nvPr/>
        </p:nvSpPr>
        <p:spPr>
          <a:xfrm rot="5400000">
            <a:off x="589519" y="3747169"/>
            <a:ext cx="1414732" cy="1260917"/>
          </a:xfrm>
          <a:prstGeom prst="corne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L-Shape 8"/>
          <p:cNvSpPr/>
          <p:nvPr/>
        </p:nvSpPr>
        <p:spPr>
          <a:xfrm rot="5400000">
            <a:off x="4274731" y="3747169"/>
            <a:ext cx="1414732" cy="1260917"/>
          </a:xfrm>
          <a:prstGeom prst="corne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5560719" y="3514227"/>
            <a:ext cx="1260919" cy="1000664"/>
          </a:xfrm>
          <a:prstGeom prst="rect">
            <a:avLst/>
          </a:prstGeom>
          <a:solidFill>
            <a:srgbClr val="99CC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-Shape 10"/>
          <p:cNvSpPr/>
          <p:nvPr/>
        </p:nvSpPr>
        <p:spPr>
          <a:xfrm rot="10800000">
            <a:off x="7275169" y="3670259"/>
            <a:ext cx="1414732" cy="1260917"/>
          </a:xfrm>
          <a:prstGeom prst="corne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6088827" y="3514227"/>
            <a:ext cx="1260919" cy="1000664"/>
          </a:xfrm>
          <a:prstGeom prst="rect">
            <a:avLst/>
          </a:prstGeom>
          <a:solidFill>
            <a:srgbClr val="99CC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279182" y="3085344"/>
            <a:ext cx="672861" cy="19668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369097" y="2253488"/>
            <a:ext cx="2493034" cy="543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985152" y="2024682"/>
            <a:ext cx="1260919" cy="1000664"/>
          </a:xfrm>
          <a:prstGeom prst="rect">
            <a:avLst/>
          </a:prstGeom>
          <a:solidFill>
            <a:srgbClr val="99CCFF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828800" y="3565321"/>
            <a:ext cx="98544" cy="80534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5515015" y="3565321"/>
            <a:ext cx="120281" cy="80534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239440" y="3085342"/>
            <a:ext cx="752341" cy="1688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275169" y="3565321"/>
            <a:ext cx="144428" cy="80534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9369097" y="5664732"/>
            <a:ext cx="240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with boundary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551" y="5669913"/>
            <a:ext cx="2284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with another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7720" y="5664732"/>
            <a:ext cx="2227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with another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cave piece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8" grpId="0" animBg="1"/>
      <p:bldP spid="2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24" y="511930"/>
            <a:ext cx="9441785" cy="2429066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offset code is running and it selects and generates a new cave piece from the set of map pieces using Random function.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this it disables the collision detector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itself (offset).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35075" y="4747464"/>
            <a:ext cx="957532" cy="16864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98645" y="3595838"/>
            <a:ext cx="1656271" cy="100066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37795" y="4909460"/>
            <a:ext cx="577970" cy="1709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03609" y="4747464"/>
            <a:ext cx="957532" cy="16864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Cross 9"/>
          <p:cNvSpPr/>
          <p:nvPr/>
        </p:nvSpPr>
        <p:spPr>
          <a:xfrm>
            <a:off x="8155390" y="2872524"/>
            <a:ext cx="1853967" cy="1820411"/>
          </a:xfrm>
          <a:prstGeom prst="plu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092861" y="3209945"/>
            <a:ext cx="674199" cy="1230155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397175" y="2246673"/>
            <a:ext cx="1284936" cy="57132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 rot="5400000">
            <a:off x="7139426" y="3507640"/>
            <a:ext cx="1230154" cy="63476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 rot="5400000">
            <a:off x="8022728" y="3692638"/>
            <a:ext cx="577970" cy="1709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 rot="5400000">
            <a:off x="9478587" y="3697269"/>
            <a:ext cx="577970" cy="1709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93389" y="2989378"/>
            <a:ext cx="577970" cy="1709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/>
          <p:cNvSpPr/>
          <p:nvPr/>
        </p:nvSpPr>
        <p:spPr>
          <a:xfrm>
            <a:off x="4491865" y="3764280"/>
            <a:ext cx="2308304" cy="4261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4491865" y="3489113"/>
            <a:ext cx="214688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piece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19451"/>
            <a:ext cx="10353762" cy="5371750"/>
          </a:xfrm>
        </p:spPr>
        <p:txBody>
          <a:bodyPr/>
          <a:lstStyle/>
          <a:p>
            <a:pPr marL="3683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more collision detectors or offsets in the scene, algorithm stops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95" y="35433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en-IN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Dungeon Generation</a:t>
            </a:r>
            <a:endParaRPr lang="en-US" altLang="en-IN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35244" y="998159"/>
            <a:ext cx="1126836" cy="451950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9363" y="1877765"/>
            <a:ext cx="1670975" cy="7007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cave piece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594374" y="3131700"/>
            <a:ext cx="2600952" cy="1831898"/>
          </a:xfrm>
          <a:prstGeom prst="flowChartDecision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detected on selected block?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5188" y="5289494"/>
            <a:ext cx="1670975" cy="11520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the paths and destroy detector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0512" y="2725651"/>
            <a:ext cx="1670975" cy="161898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new piece and disable collision detector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8647653" y="3629892"/>
            <a:ext cx="2209103" cy="1915598"/>
          </a:xfrm>
          <a:prstGeom prst="flowChartDecision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detectors present?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16394" y="5545489"/>
            <a:ext cx="1126836" cy="451950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3" idx="4"/>
            <a:endCxn id="4" idx="0"/>
          </p:cNvCxnSpPr>
          <p:nvPr/>
        </p:nvCxnSpPr>
        <p:spPr>
          <a:xfrm flipH="1">
            <a:off x="1894851" y="1450109"/>
            <a:ext cx="3811" cy="42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1">
            <a:off x="1894850" y="2578465"/>
            <a:ext cx="1" cy="553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5" idx="1"/>
            <a:endCxn id="6" idx="1"/>
          </p:cNvCxnSpPr>
          <p:nvPr/>
        </p:nvCxnSpPr>
        <p:spPr>
          <a:xfrm rot="10800000" flipH="1" flipV="1">
            <a:off x="594374" y="4047648"/>
            <a:ext cx="4660814" cy="1817855"/>
          </a:xfrm>
          <a:prstGeom prst="bentConnector3">
            <a:avLst>
              <a:gd name="adj1" fmla="val -4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5" idx="2"/>
            <a:endCxn id="7" idx="1"/>
          </p:cNvCxnSpPr>
          <p:nvPr/>
        </p:nvCxnSpPr>
        <p:spPr>
          <a:xfrm rot="5400000" flipH="1" flipV="1">
            <a:off x="2863454" y="2566541"/>
            <a:ext cx="1428453" cy="3365662"/>
          </a:xfrm>
          <a:prstGeom prst="bentConnector4">
            <a:avLst>
              <a:gd name="adj1" fmla="val -16003"/>
              <a:gd name="adj2" fmla="val 693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7" idx="3"/>
            <a:endCxn id="8" idx="1"/>
          </p:cNvCxnSpPr>
          <p:nvPr/>
        </p:nvCxnSpPr>
        <p:spPr>
          <a:xfrm>
            <a:off x="6931487" y="3535145"/>
            <a:ext cx="1716166" cy="10525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/>
          <p:cNvCxnSpPr>
            <a:stCxn id="6" idx="3"/>
            <a:endCxn id="8" idx="2"/>
          </p:cNvCxnSpPr>
          <p:nvPr/>
        </p:nvCxnSpPr>
        <p:spPr>
          <a:xfrm flipV="1">
            <a:off x="6926163" y="5545490"/>
            <a:ext cx="2826042" cy="3200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8" idx="0"/>
            <a:endCxn id="5" idx="3"/>
          </p:cNvCxnSpPr>
          <p:nvPr/>
        </p:nvCxnSpPr>
        <p:spPr>
          <a:xfrm rot="16200000" flipH="1" flipV="1">
            <a:off x="6264887" y="560330"/>
            <a:ext cx="417757" cy="6556879"/>
          </a:xfrm>
          <a:prstGeom prst="bentConnector4">
            <a:avLst>
              <a:gd name="adj1" fmla="val -362042"/>
              <a:gd name="adj2" fmla="val 94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stCxn id="8" idx="3"/>
            <a:endCxn id="10" idx="0"/>
          </p:cNvCxnSpPr>
          <p:nvPr/>
        </p:nvCxnSpPr>
        <p:spPr>
          <a:xfrm>
            <a:off x="10856756" y="4587691"/>
            <a:ext cx="323056" cy="9577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96756" y="4860552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8228" y="3975307"/>
            <a:ext cx="514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735341" y="3309876"/>
            <a:ext cx="514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743474" y="4267677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1486</Words>
  <Application>WPS Presentation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Wingdings 2</vt:lpstr>
      <vt:lpstr>Wingdings</vt:lpstr>
      <vt:lpstr>Cambria</vt:lpstr>
      <vt:lpstr>Cascadia Code</vt:lpstr>
      <vt:lpstr>Rockwell</vt:lpstr>
      <vt:lpstr>Times New Roman</vt:lpstr>
      <vt:lpstr>Calisto MT</vt:lpstr>
      <vt:lpstr>Segoe Print</vt:lpstr>
      <vt:lpstr>Microsoft YaHei</vt:lpstr>
      <vt:lpstr>Arial Unicode MS</vt:lpstr>
      <vt:lpstr>Calibri</vt:lpstr>
      <vt:lpstr>Söhne</vt:lpstr>
      <vt:lpstr>Symbol</vt:lpstr>
      <vt:lpstr>Courier New</vt:lpstr>
      <vt:lpstr>Slate</vt:lpstr>
      <vt:lpstr>Procedural Dungeon Generation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Random Dungeon Generation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Person Game Using Unity Game Engine</dc:title>
  <dc:creator>Rahul Halarnkar</dc:creator>
  <cp:lastModifiedBy>Ashton</cp:lastModifiedBy>
  <cp:revision>26</cp:revision>
  <dcterms:created xsi:type="dcterms:W3CDTF">2023-10-28T09:45:00Z</dcterms:created>
  <dcterms:modified xsi:type="dcterms:W3CDTF">2024-02-09T17:28:45Z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03E7CC39FA8B4B4C8F6E1C2C2827215C_12</vt:lpwstr>
  </property>
  <property fmtid="{D5CDD505-2E9C-101B-9397-08002B2CF9AE}" pid="3" name="KSOProductBuildVer">
    <vt:lpwstr>1033-12.2.0.13431</vt:lpwstr>
  </property>
</Properties>
</file>