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116071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5581" y="4586365"/>
            <a:ext cx="952213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ASHUTOSH KOTHIYAL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ASHUTOSH KOTHIYAL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GRAPHIC ERA DEEMED TO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BE UNIVERSITY, DEHRADUN, UTTARAKHAND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: Master of Computer Applications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GitHub:- </a:t>
            </a:r>
            <a:r>
              <a:rPr lang="en-GB" sz="2800" dirty="0"/>
              <a:t>https://github.com/Ashtosh007</a:t>
            </a:r>
            <a:endParaRPr lang="en-IN" sz="2800" dirty="0" smtClean="0"/>
          </a:p>
          <a:p>
            <a:r>
              <a:rPr lang="en-IN" sz="2800" dirty="0" smtClean="0"/>
              <a:t>Repository :-  https</a:t>
            </a:r>
            <a:r>
              <a:rPr lang="en-IN" sz="2800" dirty="0"/>
              <a:t>://github.com/Ashtosh007/Steganography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9"/>
            <a:ext cx="112919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(JPEG, BMP, etc.) for better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methods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 + steganography for double security).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integration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on-the-go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compression algorithms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original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resistance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detection by automated systems.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438" y="1589097"/>
            <a:ext cx="1080171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today's digital world, secure communication is a major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make messages look suspicious or noticeable.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way to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sensitive information within images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solution by embedding secret messages inside images, making communication more secure and undetectable.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1324" y="1846947"/>
            <a:ext cx="1116948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graphical user interface (GUI)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pixel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 (Pillow):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438086"/>
            <a:ext cx="1102961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enables users to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messages inside images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visible changes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image after embedding the secret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only authorized users can decrypt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application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message length handling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decryption.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9138"/>
            <a:ext cx="11029615" cy="4076212"/>
          </a:xfrm>
        </p:spPr>
        <p:txBody>
          <a:bodyPr>
            <a:normAutofit fontScale="92500"/>
          </a:bodyPr>
          <a:lstStyle/>
          <a:p>
            <a:r>
              <a:rPr lang="en-GB" sz="2800" b="1" dirty="0"/>
              <a:t>Journalists &amp; Activists:</a:t>
            </a:r>
            <a:r>
              <a:rPr lang="en-GB" sz="2800" dirty="0"/>
              <a:t> Secure communication in restrictive environments.</a:t>
            </a:r>
          </a:p>
          <a:p>
            <a:r>
              <a:rPr lang="en-GB" sz="2800" b="1" dirty="0"/>
              <a:t>Government &amp; </a:t>
            </a:r>
            <a:r>
              <a:rPr lang="en-GB" sz="2800" b="1" dirty="0" smtClean="0"/>
              <a:t>Defence:</a:t>
            </a:r>
            <a:r>
              <a:rPr lang="en-GB" sz="2800" dirty="0" smtClean="0"/>
              <a:t> </a:t>
            </a:r>
            <a:r>
              <a:rPr lang="en-GB" sz="2800" dirty="0"/>
              <a:t>Secure transmission of sensitive data.</a:t>
            </a:r>
          </a:p>
          <a:p>
            <a:r>
              <a:rPr lang="en-GB" sz="2800" b="1" dirty="0"/>
              <a:t>Students &amp; Researchers:</a:t>
            </a:r>
            <a:r>
              <a:rPr lang="en-GB" sz="2800" dirty="0"/>
              <a:t> Learning about cybersecurity and encryption.</a:t>
            </a:r>
          </a:p>
          <a:p>
            <a:r>
              <a:rPr lang="en-GB" sz="2800" b="1" dirty="0"/>
              <a:t>Software Developers:</a:t>
            </a:r>
            <a:r>
              <a:rPr lang="en-GB" sz="2800" dirty="0"/>
              <a:t> Implementing steganography in security applications.</a:t>
            </a:r>
          </a:p>
          <a:p>
            <a:r>
              <a:rPr lang="en-GB" sz="2800" b="1" dirty="0"/>
              <a:t>General Users:</a:t>
            </a:r>
            <a:r>
              <a:rPr lang="en-GB" sz="2800" dirty="0"/>
              <a:t> Protecting personal and confidential messages.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4" y="1232452"/>
            <a:ext cx="4862286" cy="467360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972" y="757989"/>
            <a:ext cx="4963802" cy="51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314" y="914400"/>
            <a:ext cx="139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</a:rPr>
              <a:t>Results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53" y="1335314"/>
            <a:ext cx="5108576" cy="5007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9" y="1335315"/>
            <a:ext cx="5303095" cy="50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0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3" y="2084416"/>
            <a:ext cx="1120753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how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can be used for secure communication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encryption ensures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implementation of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adds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tool can be further enhanced for real-world security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</TotalTime>
  <Words>360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ASHUTOSH KOTHIYAL</cp:lastModifiedBy>
  <cp:revision>30</cp:revision>
  <dcterms:created xsi:type="dcterms:W3CDTF">2021-05-26T16:50:10Z</dcterms:created>
  <dcterms:modified xsi:type="dcterms:W3CDTF">2025-02-25T11:39:44Z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