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🚴‍♂️ Bike Sharing Demand Analysis Using Excel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Data-Driven Project by Ansh Bansal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🎯 Objective: Analyze how weather, time, holidays affect bike rentals</a:t>
            </a:r>
          </a:p>
          <a:p>
            <a:r>
              <a:t>📦 Data: 3 datasets (rental data, weather, user types)</a:t>
            </a:r>
          </a:p>
          <a:p>
            <a:r>
              <a:t>🧰 Tool: Microsoft Excel</a:t>
            </a:r>
          </a:p>
          <a:p>
            <a:r>
              <a:t>📊 Output: Merged data, Pivot Tables, Dashboards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Data Cleaning &amp; Formatting</a:t>
            </a:r>
          </a:p>
          <a:p>
            <a:r>
              <a:rPr dirty="0"/>
              <a:t>• Power Query / VLOOKUP</a:t>
            </a:r>
          </a:p>
          <a:p>
            <a:r>
              <a:rPr dirty="0"/>
              <a:t>• Pivot Tables &amp; Charts</a:t>
            </a:r>
          </a:p>
          <a:p>
            <a:r>
              <a:rPr dirty="0"/>
              <a:t>• Conditional Formatting</a:t>
            </a:r>
          </a:p>
          <a:p>
            <a:r>
              <a:rPr dirty="0"/>
              <a:t>• Slicers &amp; Dashboards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Data Merging &amp;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Merged 3 datasets using common keys (e.g., INSTANT, DATE, HOUR)</a:t>
            </a:r>
          </a:p>
          <a:p>
            <a:r>
              <a:t>✔ Removed duplicates and missing data</a:t>
            </a:r>
          </a:p>
          <a:p>
            <a:r>
              <a:t>✔ Cleaned data types (e.g., converting dates, booleans)</a:t>
            </a:r>
          </a:p>
          <a:p>
            <a:r>
              <a:t>✔ Created new columns like DAY TYPE, TIME SLOT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IN" dirty="0"/>
              <a:t>2</a:t>
            </a:r>
            <a:r>
              <a:rPr dirty="0"/>
              <a:t>: Pivot Analysis – Hourly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Created pivot table for rental demand by hour</a:t>
            </a:r>
          </a:p>
          <a:p>
            <a:r>
              <a:t>• Revealed high vs low demand periods in a day</a:t>
            </a:r>
          </a:p>
          <a:p>
            <a:r>
              <a:t>• Used in dashboard to visualize hourly trends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IN" dirty="0"/>
              <a:t>3</a:t>
            </a:r>
            <a:r>
              <a:rPr dirty="0"/>
              <a:t>: Pivot Analysis – User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Analyzed rentals by Casual vs Registered users</a:t>
            </a:r>
          </a:p>
          <a:p>
            <a:r>
              <a:t>• Showed behavior patterns across dates</a:t>
            </a:r>
          </a:p>
          <a:p>
            <a:r>
              <a:t>• Total rentals = Casual + Registered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Step </a:t>
            </a:r>
            <a:r>
              <a:rPr lang="en-IN" dirty="0"/>
              <a:t>4</a:t>
            </a:r>
            <a:r>
              <a:rPr dirty="0"/>
              <a:t>: Dashboard &amp; Interactivity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Created interactive dashboard with:</a:t>
            </a:r>
          </a:p>
          <a:p>
            <a:r>
              <a:t>• Line charts for trends</a:t>
            </a:r>
          </a:p>
          <a:p>
            <a:r>
              <a:t>• Bar charts for user comparison</a:t>
            </a:r>
          </a:p>
          <a:p>
            <a:r>
              <a:t>• Slicers for time-based filtering</a:t>
            </a:r>
          </a:p>
          <a:p>
            <a:r>
              <a:t>🎯 Goal: Easy insights from visuals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Outcome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Clean and merged Excel database</a:t>
            </a:r>
          </a:p>
          <a:p>
            <a:r>
              <a:t>✅ Multiple pivot-based insights</a:t>
            </a:r>
          </a:p>
          <a:p>
            <a:r>
              <a:t>✅ Fully interactive dashboard</a:t>
            </a:r>
          </a:p>
          <a:p>
            <a:r>
              <a:t>📚 Learned: Data cleaning, pivoting, visualization</a:t>
            </a:r>
          </a:p>
          <a:p>
            <a:r>
              <a:t>🚀 Ready to automate &amp; scale further with VBA/AI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Project by: Ansh Bansal</a:t>
            </a:r>
          </a:p>
          <a:p>
            <a:r>
              <a:t>Tool used: Microsoft Excel</a:t>
            </a:r>
          </a:p>
          <a:p>
            <a:r>
              <a:t>Need insights? Let the data speak!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294</Words>
  <Application>Microsoft Office PowerPoint</Application>
  <PresentationFormat>On-screen Show (4:3)</PresentationFormat>
  <Paragraphs>42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🚴‍♂️ Bike Sharing Demand Analysis Using Excel</vt:lpstr>
      <vt:lpstr>Project Overview</vt:lpstr>
      <vt:lpstr>Excel Skills Used</vt:lpstr>
      <vt:lpstr>Step 1: Data Merging &amp; Cleaning</vt:lpstr>
      <vt:lpstr>Step 2: Pivot Analysis – Hourly</vt:lpstr>
      <vt:lpstr>Step 3: Pivot Analysis – User Type</vt:lpstr>
      <vt:lpstr>Step 4: Dashboard &amp; Interactivity</vt:lpstr>
      <vt:lpstr>Final Outcome &amp; Learnings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🚴‍♂️ Bike Sharing Demand Analysis Using Excel</dc:title>
  <dc:subject/>
  <dc:creator/>
  <cp:keywords/>
  <dc:description>generated using python-pptx</dc:description>
  <cp:lastModifiedBy>Ansh Bansal</cp:lastModifiedBy>
  <cp:revision>2</cp:revision>
  <dcterms:created xsi:type="dcterms:W3CDTF">2013-01-27T09:14:16Z</dcterms:created>
  <dcterms:modified xsi:type="dcterms:W3CDTF">2025-07-26T14:42:30Z</dcterms:modified>
  <cp:category/>
</cp:coreProperties>
</file>