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Insights_1707248206395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C6E2867-CE30-4589-ABEC-D5C9C6BE5E7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 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928FF47-DE14-4475-B873-0AE7B3F897E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2/6/2024 7:47:41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652A2FD-37EB-48A9-BC73-D38B95B0B7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709"/>
            <a:ext cx="12192000" cy="60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2024-02-06T19:47:41Z</dcterms:created>
  <dcterms:modified xsi:type="dcterms:W3CDTF">2024-02-06T19:47:41Z</dcterms:modified>
</cp:coreProperties>
</file>