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00E3-3FAA-4B81-2EFB-CD5BFDEA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05102-073A-D394-109A-0DA4A08AE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5B47-0B08-D075-07E9-20970E7E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6760-014A-A24C-43A2-CE0444F1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3A68-E989-3453-7FF7-826959F8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50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F846-1359-2E35-E0BE-BBD8A912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45282-21C3-CF6E-C1B7-F4CEC26B3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9C54-9D39-8ACF-F879-FD91DDDB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171ED-0D0C-F793-737D-8DDE8AC0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6032-5D5B-BE0E-DB0C-F553D142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346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4C045-6743-9390-0934-AD5F1B295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791EB-E898-F38A-573A-DB2C9CF8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6DBA-9990-C0E7-1D16-D6B754FA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6595-C283-FFAD-166E-CCE9BE8E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7827-5677-45E5-55B1-56AD8CE3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5144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8C32-AD87-443A-F206-84FF6E7F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46C5-218E-7FEF-FB2E-FC230B34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C5B8-5222-EDF4-8A30-8332EF0B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29DD7-6DCE-F2FD-6432-109CF6E6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EFD1-5313-DD14-7233-B2481FDD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364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A068-3456-8D02-DC36-E4AFB860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72FA4-48F1-08FF-0CDE-A9A9A71D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8542-1AD0-A5C5-C545-1263A8B0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3003-7A1F-984B-CDEA-CE50DCB3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DF8B-4DE6-2923-242D-3280F35A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5050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B50D-9CBE-D35A-BF93-1819E5AB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8BF6-9AEC-2099-F37A-A842E792C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C408-306B-2FA8-7118-01CD08389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828BC-EF60-EAEA-277A-4433AEFB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B310E-749F-3469-042F-15C3A79C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4535-56A8-3514-F152-67288499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9258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E43A-BAB8-5522-B2C8-30AD326E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C0E0-C376-0953-CEA2-B880D098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89AD4-06FD-F503-E84F-C9DE620E2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10CA4-E23F-19F5-B291-8BF39F55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4DE7C-4426-CEC5-40D6-06A9CC4BB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07B28-6D01-46A6-1359-2F5896FF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F2C08-487A-F283-61E3-57ABD6D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00B18-95AF-BEA5-1C4B-F22D4379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50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5D95-B7F1-07F7-8F70-5C486166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37ABF-DE13-22E9-BC15-1FF7A643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A7B50-13AE-9F58-D5D2-8AA33413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8EC27-DE39-9B3E-0E98-2825B2A2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7697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6306A-310B-BA97-378C-15AD20B1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2D905-A017-D892-98D9-F3E41D1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6D35D-86C9-CCBD-3986-CEB5EE6F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7208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7196-6905-C37F-9817-06835F72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436D-1058-CA75-67DB-7CE61FD9D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68DCB-14AA-1AE7-ED8D-64CFF858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AE7A-4EFA-AF19-DF76-260EFE54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8B67-1A2B-6228-33BD-622268F8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D0347-C0EF-4AEF-C894-1B3CDE2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8655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0A73-7E19-6D26-33D5-DF361261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84D31-2275-220E-A746-7F459F441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1D70A-23B7-F35F-9247-796B0046C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0FF3F-8039-263B-2CC0-CDA701AF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DA0-E10B-BFE2-06C3-195A60F3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D60D3-9B5D-03B1-151A-8F1D8757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7861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4E772-CB56-E671-67AF-DAC14C16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95B3-F513-B1EB-D459-5CF3C6361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A012-F968-1891-3DE6-C590D367B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7250C-B5FE-4D10-B0EC-AE4E69888FC2}" type="datetimeFigureOut">
              <a:rPr lang="hi-IN" smtClean="0"/>
              <a:t>सोमवार, 21 माघ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C1D9-0BCC-7545-4AA2-6AF8A5587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3300-85FC-B378-E07E-1F30CD16E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A0444-399D-47CF-80DD-84F5616AD2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518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A25165-DE1D-9AE4-BD72-11D9526AC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i-I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FDE87-F921-DE7F-E730-81187C8E4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35" y="176169"/>
            <a:ext cx="11694253" cy="6493079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Project 3 –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Deploying a Netflix clone on AWS 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Using Tools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:: 1. AWS EC2 setup  Launching &amp; configuring an EC2 instance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2. Jenkins configuration  Installing Jenkins on EC2 &amp; setting up necessary plugins and configuring Jenkins for continuous integration / 	    	    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countinuous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deployment (CI / CD)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3. GitHub  Managing our source code with GitHub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4. OWASP  Implementing security scanning with OWASP dependency-check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5. Docker &amp;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DockerHub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 Building and pushing docker images to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dockerHub</a:t>
            </a: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6.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DockerScout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 scanning docker images for vulnerabilities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7. Docker Deployment  running the docker container on EC2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8. Email Notification  Configuring Jenkins to send email notifications on build success or failure</a:t>
            </a:r>
          </a:p>
          <a:p>
            <a:pPr algn="l"/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Steps 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launch EC2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install </a:t>
            </a:r>
            <a:r>
              <a:rPr lang="en-US" sz="1400" dirty="0" err="1">
                <a:solidFill>
                  <a:srgbClr val="FFC000"/>
                </a:solidFill>
                <a:sym typeface="Wingdings" panose="05000000000000000000" pitchFamily="2" charset="2"/>
              </a:rPr>
              <a:t>jenking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(you can also use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on google in there web.) &gt;&gt;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connect EC2 to </a:t>
            </a:r>
            <a:r>
              <a:rPr lang="en-US" sz="1400" dirty="0" err="1">
                <a:solidFill>
                  <a:srgbClr val="FFC000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install docker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(docker have use 2 methods on your terminal or docker web.) &gt;&gt; </a:t>
            </a:r>
            <a:r>
              <a:rPr lang="en-US" sz="1400" dirty="0" err="1">
                <a:solidFill>
                  <a:srgbClr val="FFC000"/>
                </a:solidFill>
                <a:sym typeface="Wingdings" panose="05000000000000000000" pitchFamily="2" charset="2"/>
              </a:rPr>
              <a:t>jenking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 install plugins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connect Jenkins to docker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 &gt;&gt;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setup email notification on </a:t>
            </a:r>
            <a:r>
              <a:rPr lang="en-US" sz="1400" dirty="0" err="1">
                <a:solidFill>
                  <a:srgbClr val="FFC000"/>
                </a:solidFill>
                <a:sym typeface="Wingdings" panose="05000000000000000000" pitchFamily="2" charset="2"/>
              </a:rPr>
              <a:t>jankins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write pipeline for access website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(docker image)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in </a:t>
            </a:r>
            <a:r>
              <a:rPr lang="en-US" sz="1400" dirty="0" err="1">
                <a:solidFill>
                  <a:srgbClr val="FFC000"/>
                </a:solidFill>
                <a:sym typeface="Wingdings" panose="05000000000000000000" pitchFamily="2" charset="2"/>
              </a:rPr>
              <a:t>jenkins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write code for notification in </a:t>
            </a:r>
            <a:r>
              <a:rPr lang="en-US" sz="1400" dirty="0" err="1">
                <a:solidFill>
                  <a:srgbClr val="FFC000"/>
                </a:solidFill>
                <a:sym typeface="Wingdings" panose="05000000000000000000" pitchFamily="2" charset="2"/>
              </a:rPr>
              <a:t>jenkin</a:t>
            </a:r>
            <a:endParaRPr lang="en-US" sz="1400" dirty="0">
              <a:solidFill>
                <a:srgbClr val="FFC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701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FFDE87-F921-DE7F-E730-81187C8E4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1" y="86264"/>
            <a:ext cx="12122989" cy="6694097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ym typeface="Wingdings" panose="05000000000000000000" pitchFamily="2" charset="2"/>
              </a:rPr>
              <a:t>Here is all the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stages</a:t>
            </a:r>
            <a:r>
              <a:rPr lang="en-US" sz="1400" dirty="0">
                <a:sym typeface="Wingdings" panose="05000000000000000000" pitchFamily="2" charset="2"/>
              </a:rPr>
              <a:t> (step)</a:t>
            </a: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  <a:p>
            <a:pPr marL="342900" indent="-342900" algn="l">
              <a:buAutoNum type="arabicPeriod"/>
            </a:pPr>
            <a:r>
              <a:rPr lang="en-US" sz="1400" b="1" dirty="0">
                <a:solidFill>
                  <a:srgbClr val="00B0F0"/>
                </a:solidFill>
                <a:sym typeface="Wingdings" panose="05000000000000000000" pitchFamily="2" charset="2"/>
              </a:rPr>
              <a:t>Aws</a:t>
            </a:r>
            <a:r>
              <a:rPr lang="en-US" sz="1400" dirty="0">
                <a:sym typeface="Wingdings" panose="05000000000000000000" pitchFamily="2" charset="2"/>
              </a:rPr>
              <a:t>  EC2 &gt;&gt; Launch instances &gt;&gt; put name – select “ubuntu” – instance type “t2 large” – key pair – network “VPC” – select existing security group – 15 GB – launch instance &gt;&gt;</a:t>
            </a:r>
          </a:p>
          <a:p>
            <a:pPr algn="l"/>
            <a:r>
              <a:rPr lang="en-US" sz="1400" dirty="0">
                <a:sym typeface="Wingdings" panose="05000000000000000000" pitchFamily="2" charset="2"/>
              </a:rPr>
              <a:t>2.     </a:t>
            </a:r>
            <a:r>
              <a:rPr lang="en-US" sz="1400" b="1" dirty="0">
                <a:solidFill>
                  <a:srgbClr val="00B0F0"/>
                </a:solidFill>
                <a:sym typeface="Wingdings" panose="05000000000000000000" pitchFamily="2" charset="2"/>
              </a:rPr>
              <a:t>Jenkin installation</a:t>
            </a:r>
            <a:r>
              <a:rPr lang="en-US" sz="1400" dirty="0">
                <a:sym typeface="Wingdings" panose="05000000000000000000" pitchFamily="2" charset="2"/>
              </a:rPr>
              <a:t>  open in </a:t>
            </a:r>
            <a:r>
              <a:rPr lang="en-US" sz="1400" b="1" dirty="0">
                <a:sym typeface="Wingdings" panose="05000000000000000000" pitchFamily="2" charset="2"/>
              </a:rPr>
              <a:t>terminal</a:t>
            </a:r>
            <a:r>
              <a:rPr lang="en-US" sz="1400" dirty="0">
                <a:sym typeface="Wingdings" panose="05000000000000000000" pitchFamily="2" charset="2"/>
              </a:rPr>
              <a:t> (out side of </a:t>
            </a:r>
            <a:r>
              <a:rPr lang="en-US" sz="1400" dirty="0" err="1">
                <a:sym typeface="Wingdings" panose="05000000000000000000" pitchFamily="2" charset="2"/>
              </a:rPr>
              <a:t>aws</a:t>
            </a:r>
            <a:r>
              <a:rPr lang="en-US" sz="1400" dirty="0">
                <a:sym typeface="Wingdings" panose="05000000000000000000" pitchFamily="2" charset="2"/>
              </a:rPr>
              <a:t>) like </a:t>
            </a:r>
            <a:r>
              <a:rPr lang="en-US" sz="1400" b="1" dirty="0" err="1">
                <a:sym typeface="Wingdings" panose="05000000000000000000" pitchFamily="2" charset="2"/>
              </a:rPr>
              <a:t>Gitbash</a:t>
            </a:r>
            <a:r>
              <a:rPr lang="en-US" sz="1400" dirty="0">
                <a:sym typeface="Wingdings" panose="05000000000000000000" pitchFamily="2" charset="2"/>
              </a:rPr>
              <a:t> or </a:t>
            </a:r>
            <a:r>
              <a:rPr lang="en-US" sz="1400" b="1" dirty="0" err="1">
                <a:sym typeface="Wingdings" panose="05000000000000000000" pitchFamily="2" charset="2"/>
              </a:rPr>
              <a:t>MobXterm</a:t>
            </a:r>
            <a:r>
              <a:rPr lang="en-US" sz="1400" dirty="0">
                <a:sym typeface="Wingdings" panose="05000000000000000000" pitchFamily="2" charset="2"/>
              </a:rPr>
              <a:t> &gt;&gt; when connect to </a:t>
            </a:r>
            <a:r>
              <a:rPr lang="en-US" sz="1400" b="1" dirty="0">
                <a:sym typeface="Wingdings" panose="05000000000000000000" pitchFamily="2" charset="2"/>
              </a:rPr>
              <a:t>EC2 instance</a:t>
            </a:r>
            <a:r>
              <a:rPr lang="en-US" sz="1400" dirty="0">
                <a:sym typeface="Wingdings" panose="05000000000000000000" pitchFamily="2" charset="2"/>
              </a:rPr>
              <a:t> &gt;&gt; update instance “</a:t>
            </a:r>
            <a:r>
              <a:rPr lang="en-US" sz="1400" b="1" dirty="0" err="1">
                <a:sym typeface="Wingdings" panose="05000000000000000000" pitchFamily="2" charset="2"/>
              </a:rPr>
              <a:t>sudo</a:t>
            </a:r>
            <a:r>
              <a:rPr lang="en-US" sz="1400" b="1" dirty="0">
                <a:sym typeface="Wingdings" panose="05000000000000000000" pitchFamily="2" charset="2"/>
              </a:rPr>
              <a:t> apt update -y</a:t>
            </a:r>
            <a:r>
              <a:rPr lang="en-US" sz="1400" dirty="0">
                <a:sym typeface="Wingdings" panose="05000000000000000000" pitchFamily="2" charset="2"/>
              </a:rPr>
              <a:t>” &gt;&gt;   		  convert ubuntu    user to root user “</a:t>
            </a:r>
            <a:r>
              <a:rPr lang="en-US" sz="1400" b="1" dirty="0" err="1">
                <a:sym typeface="Wingdings" panose="05000000000000000000" pitchFamily="2" charset="2"/>
              </a:rPr>
              <a:t>sudo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su</a:t>
            </a:r>
            <a:r>
              <a:rPr lang="en-US" sz="1400" dirty="0">
                <a:sym typeface="Wingdings" panose="05000000000000000000" pitchFamily="2" charset="2"/>
              </a:rPr>
              <a:t>” &gt;&gt; for create file “</a:t>
            </a:r>
            <a:r>
              <a:rPr lang="en-US" sz="1400" b="1" dirty="0">
                <a:sym typeface="Wingdings" panose="05000000000000000000" pitchFamily="2" charset="2"/>
              </a:rPr>
              <a:t>vi Jenkins.sh</a:t>
            </a:r>
            <a:r>
              <a:rPr lang="en-US" sz="1400" dirty="0">
                <a:sym typeface="Wingdings" panose="05000000000000000000" pitchFamily="2" charset="2"/>
              </a:rPr>
              <a:t>” now copy </a:t>
            </a:r>
            <a:r>
              <a:rPr lang="en-US" sz="1400" dirty="0" err="1">
                <a:sym typeface="Wingdings" panose="05000000000000000000" pitchFamily="2" charset="2"/>
              </a:rPr>
              <a:t>jenkin</a:t>
            </a:r>
            <a:r>
              <a:rPr lang="en-US" sz="1400" dirty="0">
                <a:sym typeface="Wingdings" panose="05000000000000000000" pitchFamily="2" charset="2"/>
              </a:rPr>
              <a:t> code from youtuber </a:t>
            </a:r>
            <a:r>
              <a:rPr lang="en-US" sz="1400" dirty="0" err="1">
                <a:sym typeface="Wingdings" panose="05000000000000000000" pitchFamily="2" charset="2"/>
              </a:rPr>
              <a:t>github</a:t>
            </a:r>
            <a:r>
              <a:rPr lang="en-US" sz="1400" dirty="0">
                <a:sym typeface="Wingdings" panose="05000000000000000000" pitchFamily="2" charset="2"/>
              </a:rPr>
              <a:t> “</a:t>
            </a:r>
            <a:r>
              <a:rPr lang="en-US" sz="1400" b="1" dirty="0">
                <a:sym typeface="Wingdings" panose="05000000000000000000" pitchFamily="2" charset="2"/>
              </a:rPr>
              <a:t>install Jenkins 			  on ubuntu</a:t>
            </a:r>
            <a:r>
              <a:rPr lang="en-US" sz="1400" dirty="0">
                <a:sym typeface="Wingdings" panose="05000000000000000000" pitchFamily="2" charset="2"/>
              </a:rPr>
              <a:t>” “this is for </a:t>
            </a:r>
            <a:r>
              <a:rPr lang="en-US" sz="1400" dirty="0" err="1">
                <a:sym typeface="Wingdings" panose="05000000000000000000" pitchFamily="2" charset="2"/>
              </a:rPr>
              <a:t>insalling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jenkin</a:t>
            </a:r>
            <a:r>
              <a:rPr lang="en-US" sz="1400" dirty="0">
                <a:sym typeface="Wingdings" panose="05000000000000000000" pitchFamily="2" charset="2"/>
              </a:rPr>
              <a:t>” than paste it terminal &gt;&gt; save “</a:t>
            </a:r>
            <a:r>
              <a:rPr lang="en-US" sz="1400" b="1" dirty="0" err="1">
                <a:sym typeface="Wingdings" panose="05000000000000000000" pitchFamily="2" charset="2"/>
              </a:rPr>
              <a:t>wq</a:t>
            </a:r>
            <a:r>
              <a:rPr lang="en-US" sz="1400" dirty="0">
                <a:sym typeface="Wingdings" panose="05000000000000000000" pitchFamily="2" charset="2"/>
              </a:rPr>
              <a:t>” &gt;&gt; write “</a:t>
            </a:r>
            <a:r>
              <a:rPr lang="en-US" sz="1400" b="1" dirty="0">
                <a:sym typeface="Wingdings" panose="05000000000000000000" pitchFamily="2" charset="2"/>
              </a:rPr>
              <a:t>LL</a:t>
            </a:r>
            <a:r>
              <a:rPr lang="en-US" sz="1400" dirty="0">
                <a:sym typeface="Wingdings" panose="05000000000000000000" pitchFamily="2" charset="2"/>
              </a:rPr>
              <a:t> (small character) ” &gt;&gt; provide </a:t>
            </a:r>
            <a:r>
              <a:rPr lang="en-US" sz="1400" dirty="0" err="1">
                <a:sym typeface="Wingdings" panose="05000000000000000000" pitchFamily="2" charset="2"/>
              </a:rPr>
              <a:t>excutign</a:t>
            </a:r>
            <a:r>
              <a:rPr lang="en-US" sz="1400" dirty="0">
                <a:sym typeface="Wingdings" panose="05000000000000000000" pitchFamily="2" charset="2"/>
              </a:rPr>
              <a:t> permission 		  “</a:t>
            </a:r>
            <a:r>
              <a:rPr lang="en-US" sz="1400" b="1" dirty="0" err="1">
                <a:sym typeface="Wingdings" panose="05000000000000000000" pitchFamily="2" charset="2"/>
              </a:rPr>
              <a:t>sudo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chmod</a:t>
            </a:r>
            <a:r>
              <a:rPr lang="en-US" sz="1400" b="1" dirty="0">
                <a:sym typeface="Wingdings" panose="05000000000000000000" pitchFamily="2" charset="2"/>
              </a:rPr>
              <a:t> 777 Jenkins.sh</a:t>
            </a:r>
            <a:r>
              <a:rPr lang="en-US" sz="1400" dirty="0">
                <a:sym typeface="Wingdings" panose="05000000000000000000" pitchFamily="2" charset="2"/>
              </a:rPr>
              <a:t>”  &gt;&gt; for check again “</a:t>
            </a:r>
            <a:r>
              <a:rPr lang="en-US" sz="1400" b="1" dirty="0">
                <a:sym typeface="Wingdings" panose="05000000000000000000" pitchFamily="2" charset="2"/>
              </a:rPr>
              <a:t>LL</a:t>
            </a:r>
            <a:r>
              <a:rPr lang="en-US" sz="1400" dirty="0">
                <a:sym typeface="Wingdings" panose="05000000000000000000" pitchFamily="2" charset="2"/>
              </a:rPr>
              <a:t> (small case)” &gt;&gt; </a:t>
            </a:r>
            <a:r>
              <a:rPr lang="en-US" sz="1400" b="1" dirty="0">
                <a:sym typeface="Wingdings" panose="05000000000000000000" pitchFamily="2" charset="2"/>
              </a:rPr>
              <a:t>Ls</a:t>
            </a:r>
            <a:r>
              <a:rPr lang="en-US" sz="1400" dirty="0">
                <a:sym typeface="Wingdings" panose="05000000000000000000" pitchFamily="2" charset="2"/>
              </a:rPr>
              <a:t> (L write small case) &gt;&gt; run this file unit “</a:t>
            </a:r>
            <a:r>
              <a:rPr lang="en-US" sz="1400" b="1" dirty="0" err="1">
                <a:sym typeface="Wingdings" panose="05000000000000000000" pitchFamily="2" charset="2"/>
              </a:rPr>
              <a:t>sh</a:t>
            </a:r>
            <a:r>
              <a:rPr lang="en-US" sz="1400" b="1" dirty="0">
                <a:sym typeface="Wingdings" panose="05000000000000000000" pitchFamily="2" charset="2"/>
              </a:rPr>
              <a:t> Jenkins.sh</a:t>
            </a:r>
            <a:r>
              <a:rPr lang="en-US" sz="1400" dirty="0">
                <a:sym typeface="Wingdings" panose="05000000000000000000" pitchFamily="2" charset="2"/>
              </a:rPr>
              <a:t>”  &gt;&gt; </a:t>
            </a:r>
            <a:r>
              <a:rPr lang="en-US" sz="1400" dirty="0" err="1">
                <a:sym typeface="Wingdings" panose="05000000000000000000" pitchFamily="2" charset="2"/>
              </a:rPr>
              <a:t>jenkin</a:t>
            </a:r>
            <a:r>
              <a:rPr lang="en-US" sz="1400" dirty="0">
                <a:sym typeface="Wingdings" panose="05000000000000000000" pitchFamily="2" charset="2"/>
              </a:rPr>
              <a:t> 			  installation </a:t>
            </a:r>
            <a:r>
              <a:rPr lang="en-US" sz="1400" b="1" dirty="0">
                <a:sym typeface="Wingdings" panose="05000000000000000000" pitchFamily="2" charset="2"/>
              </a:rPr>
              <a:t>done</a:t>
            </a:r>
          </a:p>
          <a:p>
            <a:pPr marL="342900" indent="-342900" algn="l">
              <a:buAutoNum type="arabicPeriod"/>
            </a:pPr>
            <a:endParaRPr lang="en-US" sz="1400" dirty="0">
              <a:sym typeface="Wingdings" panose="05000000000000000000" pitchFamily="2" charset="2"/>
            </a:endParaRPr>
          </a:p>
        </p:txBody>
      </p:sp>
      <p:pic>
        <p:nvPicPr>
          <p:cNvPr id="6" name="Picture 5" descr="A diagram of a person&#10;&#10;Description automatically generated">
            <a:extLst>
              <a:ext uri="{FF2B5EF4-FFF2-40B4-BE49-F238E27FC236}">
                <a16:creationId xmlns:a16="http://schemas.microsoft.com/office/drawing/2014/main" id="{23063D86-91EE-4C1E-8D9D-A61BAB3B3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2" y="503295"/>
            <a:ext cx="11599176" cy="45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A25165-DE1D-9AE4-BD72-11D9526AC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i-I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FDE87-F921-DE7F-E730-81187C8E4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35" y="176169"/>
            <a:ext cx="11694253" cy="64930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2. </a:t>
            </a:r>
            <a:r>
              <a:rPr lang="en-US" sz="1400" b="1" dirty="0">
                <a:solidFill>
                  <a:srgbClr val="00B0F0"/>
                </a:solidFill>
                <a:sym typeface="Wingdings" panose="05000000000000000000" pitchFamily="2" charset="2"/>
              </a:rPr>
              <a:t>EC2 connect to </a:t>
            </a:r>
            <a:r>
              <a:rPr lang="en-US" sz="14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copy (IPv4 address &gt;&gt; details &gt;&gt; EC2 &gt;&gt; AWS) &gt;&gt; open new tab &gt;&gt; put your IPv4 address on google (in last have 8080 required ?) &gt;&gt; 		     now you can see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(on google) – for psw (when done installation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its show psw also on terminal) – 2</a:t>
            </a:r>
            <a:r>
              <a:rPr lang="en-US" sz="1400" baseline="30000" dirty="0">
                <a:solidFill>
                  <a:schemeClr val="bg1"/>
                </a:solidFill>
                <a:sym typeface="Wingdings" panose="05000000000000000000" pitchFamily="2" charset="2"/>
              </a:rPr>
              <a:t>nd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way to get psw “ 		     so copy path from google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&amp; paste in your terminal like this (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sudo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cat / var/lib/Jenkins/….password) “ &gt;&gt; copy psw &amp; paste it 		     on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google (administrator psw) &gt;&gt; continue &gt;&gt; install suggested plugins (wait 2 min) &gt;&gt; create first admin user put (username 		     – psw –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cpsw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– full name - email) &gt;&gt; save &amp; continue &gt;&gt; save &amp; finish &gt;&gt; start using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algn="l"/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3. 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Install Docker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:: copy code (youtuber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) &gt;&gt; paste in terminal &gt;&gt; for check “docker --version” &gt;&gt; </a:t>
            </a:r>
          </a:p>
          <a:p>
            <a:pPr algn="l"/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4. 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Go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again </a:t>
            </a:r>
            <a:r>
              <a:rPr lang="en-US" sz="1400" dirty="0" err="1">
                <a:solidFill>
                  <a:srgbClr val="00B0F0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 (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google) &gt;&gt; for install some plugin “go manage Jenkins (left side)” &gt;&gt; click plugins &gt;&gt; click “available plugins (left side)” &gt;&gt; search “docker” &gt;&gt; select (docker – docker commons – docker pipeline – docker Api – docker build app) &gt;&gt; search OWASP (select 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owasp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dependency check ) &gt;&gt; search email (select  email extension template) &gt;&gt; this is optional if you want to see your pipeline or output in beautiful way so install this “search blue ocean (select  blue ocean)” &gt;&gt; click Install button (right up side) (wait 2 min) &gt;&gt; after all plugin installation click “restart Jenkins when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inst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….” &gt;&gt; login &gt;&gt; click dashboard &gt;&gt; manage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for integrate plugin with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“go tools” &gt;&gt; go down “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clicke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 add dependency  check (put name – click box install automatically “add installer – install from github.com – version dependency check 9.1.0”)” &gt;&gt; click add docker &gt;&gt; put (name – select check box install automatically (download from docker.com)) &gt;&gt; apply &gt;&gt; save </a:t>
            </a:r>
          </a:p>
          <a:p>
            <a:pPr algn="l"/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5. 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Go dockerhub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.com (in google) (put username &amp; password) &gt;&gt; repository &gt;&gt;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6. </a:t>
            </a:r>
            <a:r>
              <a:rPr lang="en-US" sz="1400" b="1" dirty="0">
                <a:solidFill>
                  <a:srgbClr val="00B0F0"/>
                </a:solidFill>
                <a:sym typeface="Wingdings" panose="05000000000000000000" pitchFamily="2" charset="2"/>
              </a:rPr>
              <a:t>connect </a:t>
            </a:r>
            <a:r>
              <a:rPr lang="en-US" sz="14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jenkin</a:t>
            </a:r>
            <a:r>
              <a:rPr lang="en-US" sz="1400" b="1" dirty="0">
                <a:solidFill>
                  <a:srgbClr val="00B0F0"/>
                </a:solidFill>
                <a:sym typeface="Wingdings" panose="05000000000000000000" pitchFamily="2" charset="2"/>
              </a:rPr>
              <a:t> credential to docker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go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(google) &gt;&gt; manage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credentials &gt;&gt; click (domains (global)) &gt;&gt; click add credentials button (Kind    (select username with password) - put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dockerhub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username or psw – or put anything in ID or Description) &gt;&gt; create</a:t>
            </a:r>
          </a:p>
          <a:p>
            <a:pPr algn="l"/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7. </a:t>
            </a:r>
            <a:r>
              <a:rPr lang="en-US" sz="1400" b="1" dirty="0">
                <a:solidFill>
                  <a:srgbClr val="00B0F0"/>
                </a:solidFill>
                <a:sym typeface="Wingdings" panose="05000000000000000000" pitchFamily="2" charset="2"/>
              </a:rPr>
              <a:t>Now setup email notification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go gmail.com &gt;&gt; setting &gt;&gt; manage your google account &gt;&gt; security &gt;&gt; search “app password ” &gt;&gt; see details &gt;&gt; put your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gmail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psw &gt;&gt; next &gt;&gt; put name (app name) &gt;&gt; create &gt;&gt; copy password (save also on notepad – but remove all space in psw) &gt;&gt;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go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(google) &gt;&gt; manage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credentials &gt;&gt; select domain “global” (stores scoped to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jenkins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) &gt;&gt; click “add credentials” button &gt;&gt; kind (username or psw) – put username “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gmail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” or in password “put app psw that you copy &amp; paste in notepad” – put anything ID or Description &gt;&gt; create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go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(google) &gt;&gt; manage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system &gt;&gt; go in down &gt;&gt; Extended E mail notification (SMTP server “smtp.gmail.com” – SMTP Port “465” select advanced “credential (select your mail credential) – select (Use SSL) ”) &gt;&gt; go more down E mail notification “SMTP server (smtp.gmail.com) – advanced (use SMTP authentication (user name “put your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gmail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” – password “app psw that you created last &amp; paste in notepad” – select (use SSL)) – SMTP port (465))” click box “test configuration by send… (than again put your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gmail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)” &gt;&gt;  apply &gt;&gt; now click</a:t>
            </a:r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test configuration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(it up side of box “test configuration by send…”) &gt;&gt; now you get mail on your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gmail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now go </a:t>
            </a:r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Default Triggers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(it’s up side of E mail notification) “select box (always – success )” &gt;&gt; apply &amp; save </a:t>
            </a:r>
          </a:p>
        </p:txBody>
      </p:sp>
    </p:spTree>
    <p:extLst>
      <p:ext uri="{BB962C8B-B14F-4D97-AF65-F5344CB8AC3E}">
        <p14:creationId xmlns:p14="http://schemas.microsoft.com/office/powerpoint/2010/main" val="421886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A25165-DE1D-9AE4-BD72-11D9526AC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i-I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FDE87-F921-DE7F-E730-81187C8E4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1" y="146648"/>
            <a:ext cx="12122989" cy="703052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400" dirty="0">
                <a:sym typeface="Wingdings" panose="05000000000000000000" pitchFamily="2" charset="2"/>
              </a:rPr>
              <a:t>8.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Now write 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jenkin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 Pipeline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go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(google) &gt;&gt; + New item (left side) &gt;&gt; enter name (Netflix) (this is pipeline name) – select “pipeline” &gt;&gt; Ok &gt;&gt; now go down last write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pipeline in (</a:t>
            </a:r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Script)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	 pipeline 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agent any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            stages 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stage (“clean workspace”) 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            	            steps 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	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cleanws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             }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}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stage (“git checkout”) 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steps 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</a:t>
            </a:r>
            <a:r>
              <a:rPr lang="en-US" sz="1400" dirty="0">
                <a:sym typeface="Wingdings" panose="05000000000000000000" pitchFamily="2" charset="2"/>
              </a:rPr>
              <a:t>			</a:t>
            </a:r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git branch : “main”, </a:t>
            </a:r>
            <a:r>
              <a:rPr lang="en-US" sz="14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url</a:t>
            </a:r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 : “https://github.com/v1jaygidefe/</a:t>
            </a:r>
            <a:r>
              <a:rPr lang="en-US" sz="14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Netflix.git</a:t>
            </a:r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”</a:t>
            </a:r>
          </a:p>
          <a:p>
            <a:pPr algn="l"/>
            <a:r>
              <a:rPr lang="en-US" sz="1400" dirty="0">
                <a:sym typeface="Wingdings" panose="05000000000000000000" pitchFamily="2" charset="2"/>
              </a:rPr>
              <a:t>				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}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            }	</a:t>
            </a:r>
            <a:r>
              <a:rPr lang="en-US" sz="1400" dirty="0">
                <a:sym typeface="Wingdings" panose="05000000000000000000" pitchFamily="2" charset="2"/>
              </a:rPr>
              <a:t>			             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for this link complete this down side step</a:t>
            </a:r>
          </a:p>
          <a:p>
            <a:pPr algn="l"/>
            <a:r>
              <a:rPr lang="en-US" sz="1400" b="1" dirty="0">
                <a:solidFill>
                  <a:srgbClr val="00B0F0"/>
                </a:solidFill>
                <a:sym typeface="Wingdings" panose="05000000000000000000" pitchFamily="2" charset="2"/>
              </a:rPr>
              <a:t>// this red code you get from youtuber </a:t>
            </a:r>
            <a:r>
              <a:rPr lang="en-US" sz="14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github</a:t>
            </a:r>
            <a:r>
              <a:rPr lang="en-US" sz="1400" b="1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	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stage(“OWASP FS SCAN”)</a:t>
            </a:r>
          </a:p>
          <a:p>
            <a:pPr algn="l"/>
            <a:r>
              <a:rPr lang="en-US" sz="1400" b="1" dirty="0">
                <a:solidFill>
                  <a:srgbClr val="00B0F0"/>
                </a:solidFill>
                <a:sym typeface="Wingdings" panose="05000000000000000000" pitchFamily="2" charset="2"/>
              </a:rPr>
              <a:t>&gt;&gt; code &gt;&gt; copy “OWASP Stage”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	steps {</a:t>
            </a:r>
          </a:p>
          <a:p>
            <a:pPr algn="l"/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			      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dependencyCheck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 add……….</a:t>
            </a:r>
          </a:p>
          <a:p>
            <a:pPr algn="l"/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			      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despondencyCheckPublisher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…..</a:t>
            </a:r>
          </a:p>
          <a:p>
            <a:pPr algn="l"/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			}</a:t>
            </a:r>
          </a:p>
          <a:p>
            <a:pPr algn="l"/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		            }</a:t>
            </a:r>
          </a:p>
          <a:p>
            <a:pPr algn="l"/>
            <a:r>
              <a:rPr lang="en-US" sz="1400" dirty="0">
                <a:sym typeface="Wingdings" panose="05000000000000000000" pitchFamily="2" charset="2"/>
              </a:rPr>
              <a:t>			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}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        }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Step 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 click “apply ” &gt;&gt; Click on new tab “pipeline syntax” (this is down side of script) &gt;&gt; go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(youtuber) – Netflix &gt;&gt; copy repository URL (go code button – now you can see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url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down to HTTPs than copy it’s) &gt;&gt; go pipeline syntax (that’s you open in new tab) &gt;&gt; sample step (git Git) – git “repository URL (paste URL that you copy down to HTTPS from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)” – branch name (</a:t>
            </a:r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main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) (for branch name go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code you can see branch name upside of all code file &amp; also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writed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branch on side) – if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file have private repository so (you have to give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credential to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than select that’s credential than click “generate pipeline script” == if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has public repository so directly click “generate pipeline script” &gt;&gt; than copy generated pipeline script &amp; paste it upside in code &gt;&gt; apply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59BA04-A49D-FCC4-285C-4DE2B07DD7F7}"/>
              </a:ext>
            </a:extLst>
          </p:cNvPr>
          <p:cNvCxnSpPr>
            <a:cxnSpLocks/>
          </p:cNvCxnSpPr>
          <p:nvPr/>
        </p:nvCxnSpPr>
        <p:spPr>
          <a:xfrm>
            <a:off x="6961516" y="3282351"/>
            <a:ext cx="0" cy="239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6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A25165-DE1D-9AE4-BD72-11D9526AC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i-I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FDE87-F921-DE7F-E730-81187C8E4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1" y="146649"/>
            <a:ext cx="12122989" cy="671135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This full pipeline script code ::	 pipeline {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agent any		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            stages {			// clean the current workspace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stage (“clean workspace”) 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            	            steps 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	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cleanws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             }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}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stage (“git checkout”) {		// it is take source code from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repository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steps {</a:t>
            </a:r>
          </a:p>
          <a:p>
            <a:pPr algn="l"/>
            <a:r>
              <a:rPr lang="en-US" sz="1400" dirty="0">
                <a:sym typeface="Wingdings" panose="05000000000000000000" pitchFamily="2" charset="2"/>
              </a:rPr>
              <a:t>					</a:t>
            </a:r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git branch : “main”, </a:t>
            </a:r>
            <a:r>
              <a:rPr lang="en-US" sz="14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url</a:t>
            </a:r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 : “https://github.com/v1jaygidefe/</a:t>
            </a:r>
            <a:r>
              <a:rPr lang="en-US" sz="14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Netflix.git</a:t>
            </a:r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”</a:t>
            </a:r>
          </a:p>
          <a:p>
            <a:pPr algn="l"/>
            <a:r>
              <a:rPr lang="en-US" sz="1400" dirty="0">
                <a:sym typeface="Wingdings" panose="05000000000000000000" pitchFamily="2" charset="2"/>
              </a:rPr>
              <a:t>				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}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            }	</a:t>
            </a:r>
            <a:r>
              <a:rPr lang="en-US" sz="1400" dirty="0">
                <a:sym typeface="Wingdings" panose="05000000000000000000" pitchFamily="2" charset="2"/>
              </a:rPr>
              <a:t>			             </a:t>
            </a:r>
          </a:p>
          <a:p>
            <a:pPr algn="l"/>
            <a:r>
              <a:rPr lang="en-US" sz="1400" b="1" dirty="0">
                <a:solidFill>
                  <a:srgbClr val="00B0F0"/>
                </a:solidFill>
                <a:sym typeface="Wingdings" panose="05000000000000000000" pitchFamily="2" charset="2"/>
              </a:rPr>
              <a:t>			 </a:t>
            </a:r>
            <a:r>
              <a:rPr lang="en-US" sz="1400" dirty="0">
                <a:sym typeface="Wingdings" panose="05000000000000000000" pitchFamily="2" charset="2"/>
              </a:rPr>
              <a:t>	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stage(“OWASP FS SCAN”)		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//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os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is scan all the file of our project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B0F0"/>
                </a:solidFill>
                <a:sym typeface="Wingdings" panose="05000000000000000000" pitchFamily="2" charset="2"/>
              </a:rPr>
              <a:t>			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steps {</a:t>
            </a:r>
          </a:p>
          <a:p>
            <a:pPr algn="l"/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			      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dependencyCheck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 add……….</a:t>
            </a:r>
          </a:p>
          <a:p>
            <a:pPr algn="l"/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			      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despondencyCheckPublisher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…..</a:t>
            </a:r>
          </a:p>
          <a:p>
            <a:pPr algn="l"/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			}</a:t>
            </a:r>
          </a:p>
          <a:p>
            <a:pPr algn="l"/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		            }</a:t>
            </a:r>
          </a:p>
          <a:p>
            <a:pPr algn="l"/>
            <a:r>
              <a:rPr lang="en-US" sz="1400" dirty="0">
                <a:sym typeface="Wingdings" panose="05000000000000000000" pitchFamily="2" charset="2"/>
              </a:rPr>
              <a:t>			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stage (“Build Docker Image”) {		// build docker IMG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steps 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     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sh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“docker build –t Netflix .”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}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}	</a:t>
            </a:r>
          </a:p>
          <a:p>
            <a:pPr algn="l"/>
            <a:endParaRPr lang="en-US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148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A25165-DE1D-9AE4-BD72-11D9526AC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i-I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FDE87-F921-DE7F-E730-81187C8E4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1" y="146649"/>
            <a:ext cx="12122989" cy="671135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1400" dirty="0">
                <a:sym typeface="Wingdings" panose="05000000000000000000" pitchFamily="2" charset="2"/>
              </a:rPr>
              <a:t>			</a:t>
            </a:r>
            <a:r>
              <a:rPr lang="en-US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stage (“Tag &amp; Push to </a:t>
            </a:r>
            <a:r>
              <a:rPr lang="en-US" sz="1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Dockerhub</a:t>
            </a:r>
            <a:r>
              <a:rPr lang="en-US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”)</a:t>
            </a:r>
          </a:p>
          <a:p>
            <a:pPr algn="l"/>
            <a:r>
              <a:rPr lang="en-US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			       steps {</a:t>
            </a:r>
          </a:p>
          <a:p>
            <a:pPr algn="l"/>
            <a:r>
              <a:rPr lang="en-US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				script {</a:t>
            </a:r>
          </a:p>
          <a:p>
            <a:pPr algn="l"/>
            <a:r>
              <a:rPr lang="en-US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			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withDockerRegistry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CredentialsId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 : ‘docker’)  </a:t>
            </a: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{</a:t>
            </a:r>
          </a:p>
          <a:p>
            <a:pPr algn="l"/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				</a:t>
            </a:r>
            <a:r>
              <a:rPr lang="en-US" sz="12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sh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 “docker tag Netflix </a:t>
            </a:r>
            <a:r>
              <a:rPr lang="en-US" sz="12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vijaygiduthuri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2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Netflix:latest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”            </a:t>
            </a:r>
            <a:r>
              <a:rPr lang="en-US" sz="1200" b="1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// this is for tag docker image</a:t>
            </a:r>
          </a:p>
          <a:p>
            <a:pPr algn="l"/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				</a:t>
            </a:r>
            <a:r>
              <a:rPr lang="en-US" sz="12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sh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 “docker push </a:t>
            </a:r>
            <a:r>
              <a:rPr lang="en-US" sz="12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vijaygiduthuri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2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Netflix:latest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”	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// this is for push docker image to docker hub</a:t>
            </a:r>
          </a:p>
          <a:p>
            <a:pPr algn="l"/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			}</a:t>
            </a:r>
            <a:endParaRPr lang="en-US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			}</a:t>
            </a:r>
          </a:p>
          <a:p>
            <a:pPr algn="l"/>
            <a:r>
              <a:rPr lang="en-US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				}				    // for this red text complete this step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//for scan docker IMG</a:t>
            </a:r>
            <a:r>
              <a:rPr lang="en-US" sz="1400" dirty="0">
                <a:sym typeface="Wingdings" panose="05000000000000000000" pitchFamily="2" charset="2"/>
              </a:rPr>
              <a:t>	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	stage (“Docker Scout Image Analysis”) {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			steps {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			      script {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			            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withDockerRegistry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(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credentialsId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: ‘docker’) {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			          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sh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 “docker-scout 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quickview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vijaygiduthuri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/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Netflix:latest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”		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// “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vijaygiduthri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Netflix:latest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” is docker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img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name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			          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sh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 “docker-scout 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cves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vijaygiduthuri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/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Netflix:latest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”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			         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sh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 “docker-scout recommendations 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vijaygiduthuri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/</a:t>
            </a:r>
            <a:r>
              <a:rPr lang="en-US" sz="1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Netflix:latest</a:t>
            </a:r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”	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		}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		}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	}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sym typeface="Wingdings" panose="05000000000000000000" pitchFamily="2" charset="2"/>
              </a:rPr>
              <a:t>		}</a:t>
            </a:r>
          </a:p>
          <a:p>
            <a:pPr algn="l"/>
            <a:r>
              <a:rPr lang="en-US" sz="1400" dirty="0">
                <a:solidFill>
                  <a:srgbClr val="7030A0"/>
                </a:solidFill>
                <a:sym typeface="Wingdings" panose="05000000000000000000" pitchFamily="2" charset="2"/>
              </a:rPr>
              <a:t>//for run docker container		stage (“Deploy to docker container”)</a:t>
            </a:r>
          </a:p>
          <a:p>
            <a:pPr algn="l"/>
            <a:r>
              <a:rPr lang="en-US" sz="1400" dirty="0">
                <a:solidFill>
                  <a:srgbClr val="7030A0"/>
                </a:solidFill>
                <a:sym typeface="Wingdings" panose="05000000000000000000" pitchFamily="2" charset="2"/>
              </a:rPr>
              <a:t>			steps {</a:t>
            </a:r>
          </a:p>
          <a:p>
            <a:pPr algn="l"/>
            <a:r>
              <a:rPr lang="en-US" sz="1400" dirty="0">
                <a:solidFill>
                  <a:srgbClr val="7030A0"/>
                </a:solidFill>
                <a:sym typeface="Wingdings" panose="05000000000000000000" pitchFamily="2" charset="2"/>
              </a:rPr>
              <a:t>			      </a:t>
            </a:r>
            <a:r>
              <a:rPr lang="en-US" sz="1400" dirty="0" err="1">
                <a:solidFill>
                  <a:srgbClr val="7030A0"/>
                </a:solidFill>
                <a:sym typeface="Wingdings" panose="05000000000000000000" pitchFamily="2" charset="2"/>
              </a:rPr>
              <a:t>sh</a:t>
            </a:r>
            <a:r>
              <a:rPr lang="en-US" sz="1400" dirty="0">
                <a:solidFill>
                  <a:srgbClr val="7030A0"/>
                </a:solidFill>
                <a:sym typeface="Wingdings" panose="05000000000000000000" pitchFamily="2" charset="2"/>
              </a:rPr>
              <a:t> “docker run –</a:t>
            </a:r>
            <a:r>
              <a:rPr lang="en-US" sz="1400" dirty="0" err="1">
                <a:solidFill>
                  <a:srgbClr val="7030A0"/>
                </a:solidFill>
                <a:sym typeface="Wingdings" panose="05000000000000000000" pitchFamily="2" charset="2"/>
              </a:rPr>
              <a:t>itd</a:t>
            </a:r>
            <a:r>
              <a:rPr lang="en-US" sz="1400" dirty="0">
                <a:solidFill>
                  <a:srgbClr val="7030A0"/>
                </a:solidFill>
                <a:sym typeface="Wingdings" panose="05000000000000000000" pitchFamily="2" charset="2"/>
              </a:rPr>
              <a:t> –name Netflix –p 4000:80 </a:t>
            </a:r>
            <a:r>
              <a:rPr lang="en-US" sz="1400" dirty="0" err="1">
                <a:solidFill>
                  <a:srgbClr val="7030A0"/>
                </a:solidFill>
                <a:sym typeface="Wingdings" panose="05000000000000000000" pitchFamily="2" charset="2"/>
              </a:rPr>
              <a:t>netflix:latest</a:t>
            </a:r>
            <a:r>
              <a:rPr lang="en-US" sz="1400" dirty="0">
                <a:solidFill>
                  <a:srgbClr val="7030A0"/>
                </a:solidFill>
                <a:sym typeface="Wingdings" panose="05000000000000000000" pitchFamily="2" charset="2"/>
              </a:rPr>
              <a:t>” 		// “</a:t>
            </a:r>
            <a:r>
              <a:rPr lang="en-US" sz="1400" dirty="0" err="1">
                <a:solidFill>
                  <a:srgbClr val="7030A0"/>
                </a:solidFill>
                <a:sym typeface="Wingdings" panose="05000000000000000000" pitchFamily="2" charset="2"/>
              </a:rPr>
              <a:t>netflix</a:t>
            </a:r>
            <a:r>
              <a:rPr lang="en-US" sz="1400" dirty="0">
                <a:solidFill>
                  <a:srgbClr val="7030A0"/>
                </a:solidFill>
                <a:sym typeface="Wingdings" panose="05000000000000000000" pitchFamily="2" charset="2"/>
              </a:rPr>
              <a:t>” is container name     // why 4000 because 4000 on </a:t>
            </a:r>
            <a:r>
              <a:rPr lang="en-US" sz="1400" dirty="0" err="1">
                <a:solidFill>
                  <a:srgbClr val="7030A0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rgbClr val="7030A0"/>
                </a:solidFill>
                <a:sym typeface="Wingdings" panose="05000000000000000000" pitchFamily="2" charset="2"/>
              </a:rPr>
              <a:t> code</a:t>
            </a:r>
          </a:p>
          <a:p>
            <a:pPr algn="l"/>
            <a:r>
              <a:rPr lang="en-US" sz="1400" dirty="0">
                <a:sym typeface="Wingdings" panose="05000000000000000000" pitchFamily="2" charset="2"/>
              </a:rPr>
              <a:t>			}</a:t>
            </a:r>
          </a:p>
          <a:p>
            <a:pPr algn="l"/>
            <a:r>
              <a:rPr lang="en-US" sz="1400" dirty="0">
                <a:sym typeface="Wingdings" panose="05000000000000000000" pitchFamily="2" charset="2"/>
              </a:rPr>
              <a:t>		        }</a:t>
            </a:r>
          </a:p>
          <a:p>
            <a:pPr algn="l"/>
            <a:r>
              <a:rPr lang="en-US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//after write this blue code than click apply than go again pipeline syntax &gt;&gt; sample step (</a:t>
            </a:r>
            <a:r>
              <a:rPr lang="en-US" sz="1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withDOckerRegistry</a:t>
            </a:r>
            <a:r>
              <a:rPr lang="en-US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 sets up Docker registry endpoint) – registry credentials (select docker credential that’s you created last) – click button “generate pipeline scripts”  </a:t>
            </a:r>
            <a:endParaRPr lang="en-US" sz="1400" dirty="0"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// you can see from terminal (you have docker image or not)  write on terminal (docker images) – for check docker container (docker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ps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-a)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68255-E46B-51E7-7BAC-97A7FC7F3EDB}"/>
              </a:ext>
            </a:extLst>
          </p:cNvPr>
          <p:cNvCxnSpPr>
            <a:cxnSpLocks/>
          </p:cNvCxnSpPr>
          <p:nvPr/>
        </p:nvCxnSpPr>
        <p:spPr>
          <a:xfrm>
            <a:off x="6883879" y="940279"/>
            <a:ext cx="0" cy="518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1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A25165-DE1D-9AE4-BD72-11D9526AC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i-I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FDE87-F921-DE7F-E730-81187C8E4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1" y="146649"/>
            <a:ext cx="12122989" cy="6711352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Apply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&gt;&gt; go youtuber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code &amp; copy “Jenkins mail notification script” &amp; paste it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pipeline script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// continue pipeline script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……..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	………………….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…………………..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// change mail id last in script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		}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&gt;&gt; apply &gt;&gt; save &gt;&gt; click “build now” (left side) now build start (wait 30 min) 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Fail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// docker build –t Netflix  </a:t>
            </a:r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Error :: permission denied var/run/</a:t>
            </a:r>
            <a:r>
              <a:rPr lang="en-US" sz="1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docker.sock</a:t>
            </a:r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….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(for permission  go terminal &gt;&gt; write (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sudo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chmod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777 /var/run/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docker.sock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) &gt;&gt; enter) &gt;&gt; again click “</a:t>
            </a:r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Build Now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”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     // also you get failed mail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&gt;&gt;&gt; after build &gt;&gt; go docker hub (google) &amp; refresh it than you will see docker IMG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Fail // docker-scout : not found    (go terminal &gt;&gt; write “docker login” &gt;&gt; now provide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dockerHub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username or psw &gt;&gt; copy code “install docker scout” (go youtuber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-&gt; code -&gt; install docker scout -&gt; copy code -&gt; paste it on terminal) &gt;&gt; go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jenikin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&amp; again “build now”) </a:t>
            </a:r>
          </a:p>
          <a:p>
            <a:pPr algn="l"/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9. </a:t>
            </a:r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access Netflix clone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&gt;&gt; go AWS “EC2” copy “public IP” &gt;&gt; paste it on google &amp; write in last .4000 &gt;&gt; now you can see final </a:t>
            </a:r>
            <a:r>
              <a:rPr lang="en-US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OUtput</a:t>
            </a: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928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2409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Upadhyay</dc:creator>
  <cp:lastModifiedBy>Shivam Upadhyay</cp:lastModifiedBy>
  <cp:revision>15</cp:revision>
  <dcterms:created xsi:type="dcterms:W3CDTF">2024-11-04T12:58:08Z</dcterms:created>
  <dcterms:modified xsi:type="dcterms:W3CDTF">2025-02-10T08:23:31Z</dcterms:modified>
</cp:coreProperties>
</file>