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34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190"/>
  </p:normalViewPr>
  <p:slideViewPr>
    <p:cSldViewPr snapToGrid="0" snapToObjects="1">
      <p:cViewPr varScale="1">
        <p:scale>
          <a:sx n="119" d="100"/>
          <a:sy n="119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797AB-F29D-A144-AB96-3486FF3FB946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6F813-BB92-E540-B291-AB15174F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2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PFC spiking to predict CA1 spiking during PFC ripple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6F813-BB92-E540-B291-AB15174F99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C270-0490-A249-8279-C7AF5C750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0B7B8-3A6D-AC4E-A86C-A79F67C83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2CE07-9D89-7A45-87A1-C25F05CB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2296-C8B0-8145-8967-AC1259DA3FBE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2FFE-7992-2D46-962A-641080AF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C0EA2-4010-B245-97ED-050032E2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B79-8B69-D841-A3DB-E441F201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8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BF29-21D7-E646-8413-9D020814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D7409-4F42-E34F-87D4-5FFCD4777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B9592-ECAC-8145-A376-4B03A289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2296-C8B0-8145-8967-AC1259DA3FBE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691B5-4D12-C849-91D3-EFF9E0A1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29A0A-3079-5144-A766-856030B9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B79-8B69-D841-A3DB-E441F201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310CA-D262-444C-8A28-D71E1C065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26EDE-6026-6B42-BC2E-F88B84FC6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94F7-D98F-5648-92DC-8D5CFC02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2296-C8B0-8145-8967-AC1259DA3FBE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68D0-173D-A740-9112-5A504623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1F5A3-7CAF-284F-BECF-9FE8E15C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B79-8B69-D841-A3DB-E441F201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0B22-F76E-8544-A7E4-08A0E2C4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23192-A2FC-924E-9EE9-E6C53D9AE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F7CDA-433B-0D44-8D5E-A98DEDFB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2296-C8B0-8145-8967-AC1259DA3FBE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30AFF-D4DA-D545-B0FB-B971A1BC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EB36A-99B1-244B-BC4E-64158864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B79-8B69-D841-A3DB-E441F201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5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7D66-97D4-4349-9E76-39159818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FEC1E-1383-7449-B7B4-7CDCDE4E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719D6-1C05-9F4E-B1A4-1A7E2996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2296-C8B0-8145-8967-AC1259DA3FBE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396D5-A1EE-084F-A73F-F2CF9914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A3F56-B01D-6149-8B38-1BCC26BF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B79-8B69-D841-A3DB-E441F201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5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AA42-A3B6-DF49-A9C3-0126C7E8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A8B8D-0D24-A543-9DC3-A0A945DBA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099D4-ED5A-3641-88E5-D28627ADC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86C29-29D9-ED41-8969-934C434B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2296-C8B0-8145-8967-AC1259DA3FBE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9C7EF-D9F4-6745-B281-5054570B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167B0-11A5-E548-9BD3-CB13C0CD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B79-8B69-D841-A3DB-E441F201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6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FA06-5F18-5F45-B57A-B849A36D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25309-3BA9-8245-93F8-19AAAD4A4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F21AF-51F8-634C-9B29-094A0A8B2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937C63-C103-8247-AC20-426C6766F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C6F43-B9EB-3044-841A-A8CBEC070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2D54BB-8EF9-E247-9F81-6D8EAEC6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2296-C8B0-8145-8967-AC1259DA3FBE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B77DA-C478-5345-BB0B-F1A622080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D0D67-7598-534E-94FD-8A7F44AA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B79-8B69-D841-A3DB-E441F201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4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CC3D-AF4A-6040-8EA8-E430E8E0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2C456-4F91-5D4A-A685-04E25A2C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2296-C8B0-8145-8967-AC1259DA3FBE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A597D-19BE-554C-929B-6A219760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C7BEC-029B-0344-8F6B-75C68E160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B79-8B69-D841-A3DB-E441F201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4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0374-88F2-CF44-AD0B-57A99EDE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2296-C8B0-8145-8967-AC1259DA3FBE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2FCD3-33F7-FE42-BE85-27585891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1B2DA-5C96-1943-B11D-101F315F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B79-8B69-D841-A3DB-E441F201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3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E9B5-E19C-EC45-8807-965EF969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DBAD-8EBD-F844-B9DB-F3AF94EE9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6918F-E8FA-044E-BB06-598953469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893EF-7658-6E42-9879-0EEC477DF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2296-C8B0-8145-8967-AC1259DA3FBE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353E6-5321-A142-91BA-20DCAF9E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DBA66-D7E8-294C-AF5E-F733900A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B79-8B69-D841-A3DB-E441F201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3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5E94-AD28-DA4E-8C7E-8B5F8A30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E4A13-4220-7D41-9F08-3BF0B6377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8A65F-3F19-5347-8553-ABB4BAE65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8C689-3CC4-444E-879C-6CB19957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F2296-C8B0-8145-8967-AC1259DA3FBE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A326E-6B16-4D4C-9B3E-BD7A15CC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B43A2-0A91-474E-8AB4-C78184A6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B79-8B69-D841-A3DB-E441F201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3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EDF1C-CA27-2149-AD98-7431A6B4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806C4-1F30-9C40-A56C-9EB0517F2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8822D-2BDB-EB4B-928A-265E5B738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F2296-C8B0-8145-8967-AC1259DA3FBE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80959-8772-AB45-8F54-76265E031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892E2-9FCB-7F47-8CE5-3FBC9C720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8B79-8B69-D841-A3DB-E441F201D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7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tif"/><Relationship Id="rId5" Type="http://schemas.openxmlformats.org/officeDocument/2006/relationships/image" Target="../media/image3.png"/><Relationship Id="rId4" Type="http://schemas.openxmlformats.org/officeDocument/2006/relationships/image" Target="../media/image2.t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B533-3A09-AF46-8F57-13A622939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GLM Example</a:t>
            </a:r>
          </a:p>
        </p:txBody>
      </p:sp>
    </p:spTree>
    <p:extLst>
      <p:ext uri="{BB962C8B-B14F-4D97-AF65-F5344CB8AC3E}">
        <p14:creationId xmlns:p14="http://schemas.microsoft.com/office/powerpoint/2010/main" val="89725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3F4B-7769-8C41-83E9-6C7C6F64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A57BB-FD6B-5A43-AD55-80970EC531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4" t="6034" b="8303"/>
          <a:stretch/>
        </p:blipFill>
        <p:spPr>
          <a:xfrm>
            <a:off x="4417712" y="1539952"/>
            <a:ext cx="1616778" cy="4676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990EA3-4FCA-4B40-8CCF-96CFBDEE01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4" b="7744"/>
          <a:stretch/>
        </p:blipFill>
        <p:spPr>
          <a:xfrm>
            <a:off x="6453057" y="1633137"/>
            <a:ext cx="864731" cy="4629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2CD869-58D2-C249-BAE5-98D2BBBBA766}"/>
              </a:ext>
            </a:extLst>
          </p:cNvPr>
          <p:cNvSpPr txBox="1"/>
          <p:nvPr/>
        </p:nvSpPr>
        <p:spPr>
          <a:xfrm>
            <a:off x="4960868" y="1263805"/>
            <a:ext cx="53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PFC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03E5A-38C8-CB4B-8BEF-F12C50876662}"/>
              </a:ext>
            </a:extLst>
          </p:cNvPr>
          <p:cNvSpPr txBox="1"/>
          <p:nvPr/>
        </p:nvSpPr>
        <p:spPr>
          <a:xfrm>
            <a:off x="4974066" y="6185098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Cell #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363F8-4FA2-824C-9015-1C0705760404}"/>
              </a:ext>
            </a:extLst>
          </p:cNvPr>
          <p:cNvSpPr txBox="1"/>
          <p:nvPr/>
        </p:nvSpPr>
        <p:spPr>
          <a:xfrm rot="16200000">
            <a:off x="3876539" y="369666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Ripple 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FDB30-6814-DB46-AA9F-BD496448FB5D}"/>
              </a:ext>
            </a:extLst>
          </p:cNvPr>
          <p:cNvSpPr txBox="1"/>
          <p:nvPr/>
        </p:nvSpPr>
        <p:spPr>
          <a:xfrm>
            <a:off x="6650584" y="132060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437B7E-4DB8-0144-85B8-7DCFB33C0452}"/>
              </a:ext>
            </a:extLst>
          </p:cNvPr>
          <p:cNvGrpSpPr/>
          <p:nvPr/>
        </p:nvGrpSpPr>
        <p:grpSpPr>
          <a:xfrm>
            <a:off x="1237534" y="4932043"/>
            <a:ext cx="1961146" cy="1235926"/>
            <a:chOff x="1163493" y="2310380"/>
            <a:chExt cx="1961146" cy="12359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CC6C990-A51E-3A49-A489-FC8E025C36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442" t="2224" r="29989" b="94626"/>
            <a:stretch/>
          </p:blipFill>
          <p:spPr>
            <a:xfrm>
              <a:off x="1163493" y="2422820"/>
              <a:ext cx="1590675" cy="73342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098D57-AEAA-9645-B42F-D0361D83F507}"/>
                </a:ext>
              </a:extLst>
            </p:cNvPr>
            <p:cNvSpPr txBox="1"/>
            <p:nvPr/>
          </p:nvSpPr>
          <p:spPr>
            <a:xfrm>
              <a:off x="2443042" y="3084641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E1B8FA-4A85-6744-8D4B-19F8B0B9420D}"/>
                </a:ext>
              </a:extLst>
            </p:cNvPr>
            <p:cNvSpPr txBox="1"/>
            <p:nvPr/>
          </p:nvSpPr>
          <p:spPr>
            <a:xfrm>
              <a:off x="2455409" y="2310380"/>
              <a:ext cx="645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PFC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3FE8490-730C-BC43-88BD-FA3147DF192E}"/>
                </a:ext>
              </a:extLst>
            </p:cNvPr>
            <p:cNvCxnSpPr/>
            <p:nvPr/>
          </p:nvCxnSpPr>
          <p:spPr>
            <a:xfrm>
              <a:off x="2765663" y="2707510"/>
              <a:ext cx="0" cy="4474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AAB11B9-CC06-E246-822B-9167E8BB7CA3}"/>
              </a:ext>
            </a:extLst>
          </p:cNvPr>
          <p:cNvSpPr txBox="1"/>
          <p:nvPr/>
        </p:nvSpPr>
        <p:spPr>
          <a:xfrm>
            <a:off x="1233930" y="4341201"/>
            <a:ext cx="226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Predicting CA1 spiking</a:t>
            </a:r>
          </a:p>
        </p:txBody>
      </p: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21E9DAF1-5E77-A148-9778-0921C0AD1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615" y="1499275"/>
            <a:ext cx="3594539" cy="269590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FB7EC8-5790-DD44-BD4D-EBAD04AC0D81}"/>
              </a:ext>
            </a:extLst>
          </p:cNvPr>
          <p:cNvCxnSpPr>
            <a:cxnSpLocks/>
          </p:cNvCxnSpPr>
          <p:nvPr/>
        </p:nvCxnSpPr>
        <p:spPr>
          <a:xfrm>
            <a:off x="2333036" y="1698223"/>
            <a:ext cx="2009" cy="22025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D5D18B-EB91-0E4D-A890-71CEEE2BC41F}"/>
              </a:ext>
            </a:extLst>
          </p:cNvPr>
          <p:cNvCxnSpPr>
            <a:cxnSpLocks/>
          </p:cNvCxnSpPr>
          <p:nvPr/>
        </p:nvCxnSpPr>
        <p:spPr>
          <a:xfrm>
            <a:off x="920788" y="2945829"/>
            <a:ext cx="280591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915ED0D-B693-4240-8AD4-49BFE8E99CF6}"/>
              </a:ext>
            </a:extLst>
          </p:cNvPr>
          <p:cNvSpPr/>
          <p:nvPr/>
        </p:nvSpPr>
        <p:spPr>
          <a:xfrm>
            <a:off x="2063869" y="1699747"/>
            <a:ext cx="567938" cy="2202560"/>
          </a:xfrm>
          <a:prstGeom prst="rect">
            <a:avLst/>
          </a:pr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728B6D-A936-D44D-B2A1-A51C5F8DA764}"/>
              </a:ext>
            </a:extLst>
          </p:cNvPr>
          <p:cNvSpPr txBox="1"/>
          <p:nvPr/>
        </p:nvSpPr>
        <p:spPr>
          <a:xfrm>
            <a:off x="2888428" y="1816232"/>
            <a:ext cx="7876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FF0000"/>
                </a:solidFill>
              </a:rPr>
              <a:t>PFCexc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sz="1100" dirty="0"/>
              <a:t>CA1exc</a:t>
            </a:r>
          </a:p>
          <a:p>
            <a:r>
              <a:rPr lang="en-US" sz="1100" dirty="0">
                <a:solidFill>
                  <a:srgbClr val="00B0F0"/>
                </a:solidFill>
              </a:rPr>
              <a:t>CA1inh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55B7BB-08C7-8648-B00B-A7521E1BE864}"/>
              </a:ext>
            </a:extLst>
          </p:cNvPr>
          <p:cNvCxnSpPr/>
          <p:nvPr/>
        </p:nvCxnSpPr>
        <p:spPr>
          <a:xfrm>
            <a:off x="7910131" y="3674507"/>
            <a:ext cx="9525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C2D3394-FFDA-C54E-83C5-27B57F18C629}"/>
              </a:ext>
            </a:extLst>
          </p:cNvPr>
          <p:cNvSpPr txBox="1"/>
          <p:nvPr/>
        </p:nvSpPr>
        <p:spPr>
          <a:xfrm>
            <a:off x="7997315" y="324433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GLM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AA4F82-4E0B-E94C-A39A-D0684B9ED75D}"/>
              </a:ext>
            </a:extLst>
          </p:cNvPr>
          <p:cNvSpPr txBox="1"/>
          <p:nvPr/>
        </p:nvSpPr>
        <p:spPr>
          <a:xfrm>
            <a:off x="7497113" y="3845957"/>
            <a:ext cx="18231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Log-link function</a:t>
            </a:r>
          </a:p>
          <a:p>
            <a:pPr algn="ctr"/>
            <a:r>
              <a:rPr lang="en-US" sz="1400" dirty="0"/>
              <a:t>Poisson</a:t>
            </a:r>
          </a:p>
          <a:p>
            <a:pPr algn="ctr"/>
            <a:r>
              <a:rPr lang="en-US" sz="1400" dirty="0"/>
              <a:t>5-fold cross validation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C5B031-3E83-2143-8B9F-6B75B2F5F498}"/>
              </a:ext>
            </a:extLst>
          </p:cNvPr>
          <p:cNvSpPr txBox="1"/>
          <p:nvPr/>
        </p:nvSpPr>
        <p:spPr>
          <a:xfrm>
            <a:off x="9047478" y="3387053"/>
            <a:ext cx="2673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 cell responses using test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E8445B-AD43-0040-A146-E41211E0DDFB}"/>
              </a:ext>
            </a:extLst>
          </p:cNvPr>
          <p:cNvSpPr txBox="1"/>
          <p:nvPr/>
        </p:nvSpPr>
        <p:spPr>
          <a:xfrm>
            <a:off x="1400547" y="1416948"/>
            <a:ext cx="1888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Ripple Triggered Responses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A3D5B4-7C4A-0F47-A57B-D371BEB9C41C}"/>
              </a:ext>
            </a:extLst>
          </p:cNvPr>
          <p:cNvCxnSpPr>
            <a:cxnSpLocks/>
          </p:cNvCxnSpPr>
          <p:nvPr/>
        </p:nvCxnSpPr>
        <p:spPr>
          <a:xfrm flipH="1">
            <a:off x="2631807" y="1422693"/>
            <a:ext cx="1240166" cy="441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4BF0BF-7A76-1B49-AA94-F91B97D866A9}"/>
              </a:ext>
            </a:extLst>
          </p:cNvPr>
          <p:cNvSpPr txBox="1"/>
          <p:nvPr/>
        </p:nvSpPr>
        <p:spPr>
          <a:xfrm>
            <a:off x="2966188" y="1009800"/>
            <a:ext cx="3005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window: +-200ms from ripple start time</a:t>
            </a:r>
          </a:p>
        </p:txBody>
      </p:sp>
    </p:spTree>
    <p:extLst>
      <p:ext uri="{BB962C8B-B14F-4D97-AF65-F5344CB8AC3E}">
        <p14:creationId xmlns:p14="http://schemas.microsoft.com/office/powerpoint/2010/main" val="318082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4557" y="2114550"/>
            <a:ext cx="3016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68507" y="2133600"/>
            <a:ext cx="3016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71433" y="5245180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Actual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78107" y="5245179"/>
            <a:ext cx="882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Predicted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9360" y="6082784"/>
            <a:ext cx="495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Mean absolute difference (MAD) </a:t>
            </a:r>
            <a:r>
              <a:rPr lang="en-US" sz="1400" dirty="0"/>
              <a:t>= mean(abs(Actual – Predicted))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860593" y="3707533"/>
            <a:ext cx="9525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87320" y="3445923"/>
            <a:ext cx="159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Calculate mean </a:t>
            </a:r>
          </a:p>
          <a:p>
            <a:pPr algn="ctr"/>
            <a:r>
              <a:rPr lang="en-US" sz="1400" dirty="0"/>
              <a:t>absolute difference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67470" y="2101028"/>
            <a:ext cx="3016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77070" y="5250590"/>
            <a:ext cx="882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Predicted</a:t>
            </a:r>
          </a:p>
        </p:txBody>
      </p:sp>
      <p:sp>
        <p:nvSpPr>
          <p:cNvPr id="32" name="Arc 31"/>
          <p:cNvSpPr/>
          <p:nvPr/>
        </p:nvSpPr>
        <p:spPr>
          <a:xfrm rot="2697314">
            <a:off x="4754261" y="1942191"/>
            <a:ext cx="3530682" cy="3530682"/>
          </a:xfrm>
          <a:prstGeom prst="arc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435554" y="3405725"/>
            <a:ext cx="780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Shuffle</a:t>
            </a:r>
          </a:p>
          <a:p>
            <a:pPr algn="ctr"/>
            <a:r>
              <a:rPr lang="en-US" sz="1200" dirty="0"/>
              <a:t>Predicted</a:t>
            </a:r>
          </a:p>
          <a:p>
            <a:pPr algn="ctr"/>
            <a:r>
              <a:rPr lang="en-US" sz="1200" dirty="0"/>
              <a:t>5000x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629275" y="266700"/>
            <a:ext cx="0" cy="63627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83561" y="2101028"/>
            <a:ext cx="30168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0437" y="5231658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Actual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349546" y="3483368"/>
            <a:ext cx="1593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Calculate mean </a:t>
            </a:r>
          </a:p>
          <a:p>
            <a:pPr algn="ctr"/>
            <a:r>
              <a:rPr lang="en-US" sz="1400" dirty="0"/>
              <a:t>absolute difference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397046" y="3728891"/>
            <a:ext cx="9525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633339" y="5906565"/>
            <a:ext cx="513332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Prediction gain = Log</a:t>
            </a:r>
            <a:r>
              <a:rPr lang="en-US" sz="1600" baseline="-25000" dirty="0"/>
              <a:t>10</a:t>
            </a:r>
            <a:r>
              <a:rPr lang="en-US" sz="1600" dirty="0"/>
              <a:t>(mean(</a:t>
            </a:r>
            <a:r>
              <a:rPr lang="en-US" sz="1600" dirty="0" err="1"/>
              <a:t>MAD</a:t>
            </a:r>
            <a:r>
              <a:rPr lang="en-US" sz="1600" baseline="-25000" dirty="0" err="1"/>
              <a:t>shuffled</a:t>
            </a:r>
            <a:r>
              <a:rPr lang="en-US" sz="1600" dirty="0"/>
              <a:t>)</a:t>
            </a:r>
            <a:r>
              <a:rPr lang="en-US" sz="1600" baseline="-25000" dirty="0"/>
              <a:t> </a:t>
            </a:r>
            <a:r>
              <a:rPr lang="en-US" sz="1600" dirty="0"/>
              <a:t>/ mean(</a:t>
            </a:r>
            <a:r>
              <a:rPr lang="en-US" sz="1600" dirty="0" err="1"/>
              <a:t>MAD</a:t>
            </a:r>
            <a:r>
              <a:rPr lang="en-US" sz="1600" baseline="-25000" dirty="0" err="1"/>
              <a:t>actual</a:t>
            </a:r>
            <a:r>
              <a:rPr lang="en-US" sz="1600" dirty="0"/>
              <a:t>))</a:t>
            </a:r>
          </a:p>
          <a:p>
            <a:endParaRPr lang="en-US" dirty="0"/>
          </a:p>
        </p:txBody>
      </p:sp>
      <p:sp>
        <p:nvSpPr>
          <p:cNvPr id="41" name="Frame 40"/>
          <p:cNvSpPr/>
          <p:nvPr/>
        </p:nvSpPr>
        <p:spPr>
          <a:xfrm>
            <a:off x="6471235" y="5657850"/>
            <a:ext cx="5425491" cy="854027"/>
          </a:xfrm>
          <a:prstGeom prst="frame">
            <a:avLst>
              <a:gd name="adj1" fmla="val 357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B85829-06E6-5443-9D04-E5EE00131341}"/>
              </a:ext>
            </a:extLst>
          </p:cNvPr>
          <p:cNvCxnSpPr/>
          <p:nvPr/>
        </p:nvCxnSpPr>
        <p:spPr>
          <a:xfrm>
            <a:off x="9659007" y="5272921"/>
            <a:ext cx="0" cy="571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C4DD86E-A7D2-7543-B79A-6412A9FB4EF1}"/>
              </a:ext>
            </a:extLst>
          </p:cNvPr>
          <p:cNvCxnSpPr/>
          <p:nvPr/>
        </p:nvCxnSpPr>
        <p:spPr>
          <a:xfrm>
            <a:off x="11198772" y="5272921"/>
            <a:ext cx="0" cy="571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3EA013-4ED1-C64C-B57C-46905EE9B199}"/>
              </a:ext>
            </a:extLst>
          </p:cNvPr>
          <p:cNvSpPr txBox="1"/>
          <p:nvPr/>
        </p:nvSpPr>
        <p:spPr>
          <a:xfrm>
            <a:off x="8854727" y="5043110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5000 values from shuffle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EBD4C1-B0D3-ED4A-B290-6D90F1839D85}"/>
              </a:ext>
            </a:extLst>
          </p:cNvPr>
          <p:cNvSpPr txBox="1"/>
          <p:nvPr/>
        </p:nvSpPr>
        <p:spPr>
          <a:xfrm>
            <a:off x="10527562" y="4887162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5 values from 5-fold</a:t>
            </a:r>
          </a:p>
          <a:p>
            <a:pPr algn="ctr"/>
            <a:r>
              <a:rPr lang="en-US" sz="1100" dirty="0"/>
              <a:t>cross validation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8FBBC6-2D78-AD40-AEC4-310E34FF4D8A}"/>
              </a:ext>
            </a:extLst>
          </p:cNvPr>
          <p:cNvSpPr txBox="1"/>
          <p:nvPr/>
        </p:nvSpPr>
        <p:spPr>
          <a:xfrm>
            <a:off x="810418" y="1748730"/>
            <a:ext cx="1264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For each cell…</a:t>
            </a:r>
          </a:p>
        </p:txBody>
      </p:sp>
    </p:spTree>
    <p:extLst>
      <p:ext uri="{BB962C8B-B14F-4D97-AF65-F5344CB8AC3E}">
        <p14:creationId xmlns:p14="http://schemas.microsoft.com/office/powerpoint/2010/main" val="124417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8AB2A-7E79-9A45-A98F-D79069C4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E1CDA03-55E4-3945-9AAA-6FA80C1F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528" y="1949853"/>
            <a:ext cx="4650472" cy="3620631"/>
          </a:xfrm>
          <a:prstGeom prst="rect">
            <a:avLst/>
          </a:prstGeom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96BB18D2-5967-D14A-AE5D-F6F579043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527" y="2301492"/>
            <a:ext cx="3889803" cy="2917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F22361-9EA9-3442-B953-8CDFC6C5E9EA}"/>
              </a:ext>
            </a:extLst>
          </p:cNvPr>
          <p:cNvSpPr txBox="1"/>
          <p:nvPr/>
        </p:nvSpPr>
        <p:spPr>
          <a:xfrm>
            <a:off x="7359077" y="2191623"/>
            <a:ext cx="1588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Permutation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230FE3-6505-AF4B-B810-CF2771477D14}"/>
              </a:ext>
            </a:extLst>
          </p:cNvPr>
          <p:cNvSpPr txBox="1"/>
          <p:nvPr/>
        </p:nvSpPr>
        <p:spPr>
          <a:xfrm>
            <a:off x="4134026" y="2453938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Rank Sum</a:t>
            </a:r>
          </a:p>
          <a:p>
            <a:r>
              <a:rPr lang="en-US" sz="1200" dirty="0"/>
              <a:t>p = 1.2374e-62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FAA0CE-CAE1-134C-B250-0C4583333375}"/>
              </a:ext>
            </a:extLst>
          </p:cNvPr>
          <p:cNvCxnSpPr/>
          <p:nvPr/>
        </p:nvCxnSpPr>
        <p:spPr>
          <a:xfrm flipH="1">
            <a:off x="9590314" y="3962439"/>
            <a:ext cx="508016" cy="827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79C8F0-6B68-774D-AE77-A191430168DA}"/>
              </a:ext>
            </a:extLst>
          </p:cNvPr>
          <p:cNvSpPr txBox="1"/>
          <p:nvPr/>
        </p:nvSpPr>
        <p:spPr>
          <a:xfrm>
            <a:off x="9844322" y="3593107"/>
            <a:ext cx="133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value</a:t>
            </a:r>
          </a:p>
        </p:txBody>
      </p:sp>
    </p:spTree>
    <p:extLst>
      <p:ext uri="{BB962C8B-B14F-4D97-AF65-F5344CB8AC3E}">
        <p14:creationId xmlns:p14="http://schemas.microsoft.com/office/powerpoint/2010/main" val="113200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167</Words>
  <Application>Microsoft Macintosh PowerPoint</Application>
  <PresentationFormat>Widescreen</PresentationFormat>
  <Paragraphs>88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GLM Example</vt:lpstr>
      <vt:lpstr>Setup</vt:lpstr>
      <vt:lpstr>Setup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GLM Example</dc:title>
  <dc:creator>Justin  Shin</dc:creator>
  <cp:lastModifiedBy>Shantanu Jadhav</cp:lastModifiedBy>
  <cp:revision>7</cp:revision>
  <dcterms:created xsi:type="dcterms:W3CDTF">2021-03-16T01:00:43Z</dcterms:created>
  <dcterms:modified xsi:type="dcterms:W3CDTF">2021-03-17T15:32:04Z</dcterms:modified>
</cp:coreProperties>
</file>