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E46B-69E4-44D1-8B7B-5066F1765DF1}" type="datetimeFigureOut">
              <a:rPr lang="en-US" smtClean="0"/>
              <a:t>25-Apr-23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07828-A5EE-43B6-B4AA-802C4765F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56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E46B-69E4-44D1-8B7B-5066F1765DF1}" type="datetimeFigureOut">
              <a:rPr lang="en-US" smtClean="0"/>
              <a:t>25-Apr-23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07828-A5EE-43B6-B4AA-802C4765F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41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E46B-69E4-44D1-8B7B-5066F1765DF1}" type="datetimeFigureOut">
              <a:rPr lang="en-US" smtClean="0"/>
              <a:t>25-Apr-23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07828-A5EE-43B6-B4AA-802C4765F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36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E46B-69E4-44D1-8B7B-5066F1765DF1}" type="datetimeFigureOut">
              <a:rPr lang="en-US" smtClean="0"/>
              <a:t>25-Apr-23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07828-A5EE-43B6-B4AA-802C4765F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43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E46B-69E4-44D1-8B7B-5066F1765DF1}" type="datetimeFigureOut">
              <a:rPr lang="en-US" smtClean="0"/>
              <a:t>25-Apr-23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07828-A5EE-43B6-B4AA-802C4765F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6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E46B-69E4-44D1-8B7B-5066F1765DF1}" type="datetimeFigureOut">
              <a:rPr lang="en-US" smtClean="0"/>
              <a:t>25-Apr-23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07828-A5EE-43B6-B4AA-802C4765F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5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E46B-69E4-44D1-8B7B-5066F1765DF1}" type="datetimeFigureOut">
              <a:rPr lang="en-US" smtClean="0"/>
              <a:t>25-Apr-23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07828-A5EE-43B6-B4AA-802C4765F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1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E46B-69E4-44D1-8B7B-5066F1765DF1}" type="datetimeFigureOut">
              <a:rPr lang="en-US" smtClean="0"/>
              <a:t>25-Apr-23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07828-A5EE-43B6-B4AA-802C4765F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8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E46B-69E4-44D1-8B7B-5066F1765DF1}" type="datetimeFigureOut">
              <a:rPr lang="en-US" smtClean="0"/>
              <a:t>25-Apr-23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07828-A5EE-43B6-B4AA-802C4765F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44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E46B-69E4-44D1-8B7B-5066F1765DF1}" type="datetimeFigureOut">
              <a:rPr lang="en-US" smtClean="0"/>
              <a:t>25-Apr-23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07828-A5EE-43B6-B4AA-802C4765F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19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E46B-69E4-44D1-8B7B-5066F1765DF1}" type="datetimeFigureOut">
              <a:rPr lang="en-US" smtClean="0"/>
              <a:t>25-Apr-23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07828-A5EE-43B6-B4AA-802C4765F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6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1E46B-69E4-44D1-8B7B-5066F1765DF1}" type="datetimeFigureOut">
              <a:rPr lang="en-US" smtClean="0"/>
              <a:t>25-Apr-23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07828-A5EE-43B6-B4AA-802C4765F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952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EMPLOYEE MANAGEMENT SYSTEM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30646"/>
            <a:ext cx="10248599" cy="4758397"/>
          </a:xfrm>
        </p:spPr>
      </p:pic>
    </p:spTree>
    <p:extLst>
      <p:ext uri="{BB962C8B-B14F-4D97-AF65-F5344CB8AC3E}">
        <p14:creationId xmlns:p14="http://schemas.microsoft.com/office/powerpoint/2010/main" val="3634946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12" y="240630"/>
            <a:ext cx="10625488" cy="6299735"/>
          </a:xfrm>
        </p:spPr>
      </p:pic>
    </p:spTree>
    <p:extLst>
      <p:ext uri="{BB962C8B-B14F-4D97-AF65-F5344CB8AC3E}">
        <p14:creationId xmlns:p14="http://schemas.microsoft.com/office/powerpoint/2010/main" val="2480915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INTRUDCTION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65741"/>
            <a:ext cx="9191324" cy="4671429"/>
          </a:xfrm>
        </p:spPr>
      </p:pic>
    </p:spTree>
    <p:extLst>
      <p:ext uri="{BB962C8B-B14F-4D97-AF65-F5344CB8AC3E}">
        <p14:creationId xmlns:p14="http://schemas.microsoft.com/office/powerpoint/2010/main" val="507019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Photo Album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by HP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27" y="760869"/>
            <a:ext cx="9538586" cy="568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761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69" y="269507"/>
            <a:ext cx="10641531" cy="6150543"/>
          </a:xfrm>
        </p:spPr>
      </p:pic>
    </p:spTree>
    <p:extLst>
      <p:ext uri="{BB962C8B-B14F-4D97-AF65-F5344CB8AC3E}">
        <p14:creationId xmlns:p14="http://schemas.microsoft.com/office/powerpoint/2010/main" val="532734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BOOT CODE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35" y="1469490"/>
            <a:ext cx="9081540" cy="4825431"/>
          </a:xfrm>
        </p:spPr>
      </p:pic>
    </p:spTree>
    <p:extLst>
      <p:ext uri="{BB962C8B-B14F-4D97-AF65-F5344CB8AC3E}">
        <p14:creationId xmlns:p14="http://schemas.microsoft.com/office/powerpoint/2010/main" val="658479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CODE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7616"/>
            <a:ext cx="9903594" cy="4912059"/>
          </a:xfrm>
        </p:spPr>
      </p:pic>
    </p:spTree>
    <p:extLst>
      <p:ext uri="{BB962C8B-B14F-4D97-AF65-F5344CB8AC3E}">
        <p14:creationId xmlns:p14="http://schemas.microsoft.com/office/powerpoint/2010/main" val="3059218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ANGULAR CODE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8741"/>
            <a:ext cx="9460832" cy="5027562"/>
          </a:xfrm>
        </p:spPr>
      </p:pic>
    </p:spTree>
    <p:extLst>
      <p:ext uri="{BB962C8B-B14F-4D97-AF65-F5344CB8AC3E}">
        <p14:creationId xmlns:p14="http://schemas.microsoft.com/office/powerpoint/2010/main" val="3344938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 PAGE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54" y="1527241"/>
            <a:ext cx="7991590" cy="4854307"/>
          </a:xfrm>
        </p:spPr>
      </p:pic>
    </p:spTree>
    <p:extLst>
      <p:ext uri="{BB962C8B-B14F-4D97-AF65-F5344CB8AC3E}">
        <p14:creationId xmlns:p14="http://schemas.microsoft.com/office/powerpoint/2010/main" val="1665996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 LINK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14" y="1411739"/>
            <a:ext cx="5685682" cy="5152690"/>
          </a:xfrm>
        </p:spPr>
      </p:pic>
    </p:spTree>
    <p:extLst>
      <p:ext uri="{BB962C8B-B14F-4D97-AF65-F5344CB8AC3E}">
        <p14:creationId xmlns:p14="http://schemas.microsoft.com/office/powerpoint/2010/main" val="1882869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Widescreen</PresentationFormat>
  <Paragraphs>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EMPLOYEE MANAGEMENT SYSTEM</vt:lpstr>
      <vt:lpstr>INTRUDCTION</vt:lpstr>
      <vt:lpstr>Photo Album</vt:lpstr>
      <vt:lpstr>PowerPoint Presentation</vt:lpstr>
      <vt:lpstr>SPRING BOOT CODE</vt:lpstr>
      <vt:lpstr>DATABASE CODE</vt:lpstr>
      <vt:lpstr>ANGULAR CODE</vt:lpstr>
      <vt:lpstr>HOME PAGE</vt:lpstr>
      <vt:lpstr>GITHUB LINK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MANAGEMENT SYSTEM</dc:title>
  <dc:creator>HP</dc:creator>
  <cp:lastModifiedBy>HP</cp:lastModifiedBy>
  <cp:revision>1</cp:revision>
  <dcterms:created xsi:type="dcterms:W3CDTF">2023-04-25T16:16:47Z</dcterms:created>
  <dcterms:modified xsi:type="dcterms:W3CDTF">2023-04-25T16:17:13Z</dcterms:modified>
</cp:coreProperties>
</file>