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63" r:id="rId3"/>
    <p:sldId id="258" r:id="rId4"/>
    <p:sldId id="257" r:id="rId5"/>
    <p:sldId id="259" r:id="rId6"/>
    <p:sldId id="262" r:id="rId7"/>
    <p:sldId id="265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4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2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4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readthedocs.io/en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u3989/Automation-in-AWS-EC2-using-Python-Scripts-and-Boto3-Library-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EEF2-860A-4045-9AF0-640701EAF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Automation in AWS EC2 using Python Scripts and Boto3 Library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2128-A651-4277-8642-6D9FBC474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- </a:t>
            </a:r>
            <a:r>
              <a:rPr lang="en-US" sz="4100" dirty="0"/>
              <a:t>Ashwini Belgundkar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0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96C25-36AE-4F67-A97C-0D81B25A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559707"/>
            <a:ext cx="10772775" cy="165819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Thank you !!!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7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35F3-13AD-4B59-A46C-A8F612F6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77" y="730138"/>
            <a:ext cx="10772775" cy="699992"/>
          </a:xfrm>
        </p:spPr>
        <p:txBody>
          <a:bodyPr>
            <a:normAutofit/>
          </a:bodyPr>
          <a:lstStyle/>
          <a:p>
            <a:r>
              <a:rPr lang="en-US" sz="3800" dirty="0"/>
              <a:t>EC2 – Elastic Compute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532D-BFD6-447E-8332-83BBBDC9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80662"/>
            <a:ext cx="10753725" cy="47972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- is a web service that provides secure, resizable compute capacity in the cloud. It’s a  service for managing virtual machines running in AWS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Boto</a:t>
            </a:r>
            <a:r>
              <a:rPr lang="en-US" dirty="0"/>
              <a:t> is the Amazon Web Services (AWS) SDK for Python, which allows Python developers to write software that makes use of Amazon services like S3 and EC2</a:t>
            </a:r>
          </a:p>
          <a:p>
            <a:r>
              <a:rPr lang="en-US" dirty="0"/>
              <a:t>- Link for Boto3 Documentation -&gt;  </a:t>
            </a: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hlinkClick r:id="rId2"/>
              </a:rPr>
              <a:t>https://boto3.readthedocs.io/en/latest/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- set of functions specific to AWS which can be invoked to perform necessary cloud automation operations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5CC18-D4C2-4C26-99B8-42AA0786F2EE}"/>
              </a:ext>
            </a:extLst>
          </p:cNvPr>
          <p:cNvSpPr txBox="1">
            <a:spLocks/>
          </p:cNvSpPr>
          <p:nvPr/>
        </p:nvSpPr>
        <p:spPr>
          <a:xfrm>
            <a:off x="694670" y="2396272"/>
            <a:ext cx="10772775" cy="69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BOTO3 Library</a:t>
            </a:r>
          </a:p>
        </p:txBody>
      </p:sp>
    </p:spTree>
    <p:extLst>
      <p:ext uri="{BB962C8B-B14F-4D97-AF65-F5344CB8AC3E}">
        <p14:creationId xmlns:p14="http://schemas.microsoft.com/office/powerpoint/2010/main" val="388427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A13F-683C-460C-8E14-546083F0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580602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Customer</a:t>
            </a:r>
            <a:r>
              <a:rPr lang="en-US" dirty="0"/>
              <a:t>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7255-ACB5-4D21-BFD5-B211052A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42" y="2093843"/>
            <a:ext cx="10753725" cy="40684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Manual</a:t>
            </a:r>
            <a:r>
              <a:rPr lang="en-US" sz="3600" dirty="0"/>
              <a:t> </a:t>
            </a:r>
            <a:r>
              <a:rPr lang="en-US" sz="36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Approach</a:t>
            </a:r>
          </a:p>
          <a:p>
            <a:pPr marL="0" indent="0">
              <a:buNone/>
            </a:pPr>
            <a:r>
              <a:rPr lang="en-US" sz="2200" dirty="0"/>
              <a:t>Manual time for 1 instance = 5 mins</a:t>
            </a:r>
          </a:p>
          <a:p>
            <a:pPr marL="0" indent="0">
              <a:buNone/>
            </a:pPr>
            <a:r>
              <a:rPr lang="en-US" sz="2200" dirty="0"/>
              <a:t>Therefore for 20 instances = 100 mins = 1hr 40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Automated</a:t>
            </a:r>
            <a:r>
              <a:rPr lang="en-US" sz="3600" dirty="0"/>
              <a:t> </a:t>
            </a:r>
            <a:r>
              <a:rPr lang="en-US" sz="36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Approach</a:t>
            </a:r>
          </a:p>
          <a:p>
            <a:pPr marL="0" indent="0">
              <a:buNone/>
            </a:pPr>
            <a:r>
              <a:rPr lang="en-US" dirty="0"/>
              <a:t>Running automated scripts ~2-3 mins</a:t>
            </a:r>
          </a:p>
          <a:p>
            <a:pPr marL="0" indent="0">
              <a:buNone/>
            </a:pPr>
            <a:r>
              <a:rPr lang="en-US" dirty="0"/>
              <a:t>Creating script – one time effort. Total time around 3-4 hours once all tools are installed.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91C284-98BF-446F-95B0-3BD03B6E61B0}"/>
              </a:ext>
            </a:extLst>
          </p:cNvPr>
          <p:cNvSpPr txBox="1">
            <a:spLocks/>
          </p:cNvSpPr>
          <p:nvPr/>
        </p:nvSpPr>
        <p:spPr>
          <a:xfrm>
            <a:off x="1033671" y="1080135"/>
            <a:ext cx="10501106" cy="1013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Create 20 VMs with certain configuration on a public 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995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239F-6C8E-41B8-B999-DFF030D9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 Cloud is essential!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6162-9EF5-43C1-8015-76441128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Efficiency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Less prone to human error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Productivity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Innovation benefits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7594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B818-CFFB-4A55-AB09-A5136F90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cloud operation using python scripts and boto3 library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5F8D-1174-43C4-82AD-EADF9F30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https://github.com/Ashu3989/Automation-in-AWS-EC2-using-Python-Scripts-and-Boto3-Library-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Tools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Boto3 library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AWSCLI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0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11F-7CC6-4129-B7B2-FEBEA8AD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50573"/>
            <a:ext cx="10772775" cy="779505"/>
          </a:xfrm>
        </p:spPr>
        <p:txBody>
          <a:bodyPr>
            <a:normAutofit/>
          </a:bodyPr>
          <a:lstStyle/>
          <a:p>
            <a:r>
              <a:rPr lang="en-US" sz="3500" dirty="0"/>
              <a:t>Pros of AWS over on premises data centers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A9D36F-C25A-4773-BC86-9EE00C8F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603513"/>
            <a:ext cx="10753725" cy="3856383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All of the services have </a:t>
            </a:r>
            <a:r>
              <a:rPr lang="en-US" i="1" dirty="0"/>
              <a:t>API</a:t>
            </a:r>
            <a:r>
              <a:rPr lang="en-US" dirty="0"/>
              <a:t>s, which allow the DevOps engineers follow the </a:t>
            </a:r>
            <a:r>
              <a:rPr lang="en-US" dirty="0" err="1"/>
              <a:t>IaC</a:t>
            </a:r>
            <a:r>
              <a:rPr lang="en-US" dirty="0"/>
              <a:t> principles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Most of the services have </a:t>
            </a:r>
            <a:r>
              <a:rPr lang="en-US" i="1" dirty="0"/>
              <a:t>SLA</a:t>
            </a:r>
            <a:r>
              <a:rPr lang="en-US" dirty="0"/>
              <a:t>s, which is a huge benefit for startups, as they can greatly cut their support costs.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Allows you to build your infrastructure on an “as needed” basis, one box at a time. This eliminates the expense of new hardware, cooling system, basically cost to build the data center.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D0B7-92BF-42CB-93DB-79CA3D8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98713"/>
            <a:ext cx="10753725" cy="53538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In long term, </a:t>
            </a:r>
            <a:r>
              <a:rPr lang="en-US" dirty="0"/>
              <a:t>companies understand that building and maintaining their own on-prem cloud would be a less expensive choice than to continue paying for ever-growing AWS bills.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Serious performance and reliability limitations that can come into play as your needs increase. “</a:t>
            </a:r>
            <a:r>
              <a:rPr lang="en-US" b="1" dirty="0"/>
              <a:t>Virtual hardware is not as robust as real hardware”.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platform has a quite steep learning curve and mastering all the required services on your own is </a:t>
            </a:r>
            <a:r>
              <a:rPr lang="en-US" i="1" dirty="0"/>
              <a:t>hardly possible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Billing is extremely confusing. AWS does not include enterprise-grade support by default. Customers will need to buy Business tier support for this, which carries up to a 10% premium on the customer's overall AWS spend.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Customer data privacy. AWS requires extra steps (encryption) to ensure customer data privacy.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71644B-6293-43B2-A6D9-15F1BF31F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" y="500063"/>
            <a:ext cx="10772775" cy="79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Cons of AWS over on premises data centers</a:t>
            </a:r>
          </a:p>
        </p:txBody>
      </p:sp>
    </p:spTree>
    <p:extLst>
      <p:ext uri="{BB962C8B-B14F-4D97-AF65-F5344CB8AC3E}">
        <p14:creationId xmlns:p14="http://schemas.microsoft.com/office/powerpoint/2010/main" val="323191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C055-06A6-4676-A1E4-B67BA55D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automation with On-premise data centers?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A61C-C6DA-44A5-9F21-E249787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Puppet</a:t>
            </a:r>
          </a:p>
          <a:p>
            <a:endParaRPr lang="en-US" dirty="0"/>
          </a:p>
          <a:p>
            <a:r>
              <a:rPr lang="en-US" dirty="0"/>
              <a:t>- Above all present different paths to achieve a common goal of managing large-scale server infrastructure efficiently, with minimal input from developers and sysadmins</a:t>
            </a:r>
          </a:p>
        </p:txBody>
      </p:sp>
    </p:spTree>
    <p:extLst>
      <p:ext uri="{BB962C8B-B14F-4D97-AF65-F5344CB8AC3E}">
        <p14:creationId xmlns:p14="http://schemas.microsoft.com/office/powerpoint/2010/main" val="363563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A766-32C1-4409-88CE-C4CD6466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50F4-90F5-428E-80BD-AC341AE7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Scripts can be extended to add/change configuration on VMs as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Regular monitoring of VMs via emails/texts alerts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 automation can be implemented on AWS S3 (Buckets and files in Simple Storage Services) and AWS RDS (Relational Database Services)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375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3207</TotalTime>
  <Words>339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Metropolitan</vt:lpstr>
      <vt:lpstr>Automation in AWS EC2 using Python Scripts and Boto3 Library </vt:lpstr>
      <vt:lpstr>EC2 – Elastic Compute Cloud </vt:lpstr>
      <vt:lpstr>Customer requirement</vt:lpstr>
      <vt:lpstr>Automation in Cloud is essential!</vt:lpstr>
      <vt:lpstr>Automating cloud operation using python scripts and boto3 library </vt:lpstr>
      <vt:lpstr>Pros of AWS over on premises data centers</vt:lpstr>
      <vt:lpstr>Cons of AWS over on premises data centers</vt:lpstr>
      <vt:lpstr>How to achieve automation with On-premise data centers?</vt:lpstr>
      <vt:lpstr>Future work..</vt:lpstr>
      <vt:lpstr>  Thank you !!!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in AWS EC2 using Python Scripts-and Boto3 Library </dc:title>
  <dc:creator>Ashwini Belgundkar</dc:creator>
  <cp:lastModifiedBy>Ashwini Belgundkar</cp:lastModifiedBy>
  <cp:revision>67</cp:revision>
  <dcterms:created xsi:type="dcterms:W3CDTF">2018-07-06T00:27:36Z</dcterms:created>
  <dcterms:modified xsi:type="dcterms:W3CDTF">2018-07-12T03:32:37Z</dcterms:modified>
</cp:coreProperties>
</file>