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3" r:id="rId2"/>
    <p:sldId id="274" r:id="rId3"/>
    <p:sldId id="275" r:id="rId4"/>
    <p:sldId id="259" r:id="rId5"/>
    <p:sldId id="289" r:id="rId6"/>
    <p:sldId id="282" r:id="rId7"/>
    <p:sldId id="283" r:id="rId8"/>
    <p:sldId id="284" r:id="rId9"/>
    <p:sldId id="292" r:id="rId10"/>
    <p:sldId id="293" r:id="rId11"/>
    <p:sldId id="294" r:id="rId12"/>
    <p:sldId id="295" r:id="rId13"/>
    <p:sldId id="296" r:id="rId14"/>
    <p:sldId id="27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1" autoAdjust="0"/>
    <p:restoredTop sz="97312" autoAdjust="0"/>
  </p:normalViewPr>
  <p:slideViewPr>
    <p:cSldViewPr snapToGrid="0">
      <p:cViewPr varScale="1">
        <p:scale>
          <a:sx n="63" d="100"/>
          <a:sy n="63" d="100"/>
        </p:scale>
        <p:origin x="7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C03C0-E2B9-4162-931A-F16CB01F0932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C82FF-91B5-4657-A806-1DA95BF10D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00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B4A-7778-45E6-A9CE-6CB3D8DC31B9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4B4-6092-4124-8208-BCF2AF9901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6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B4A-7778-45E6-A9CE-6CB3D8DC31B9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4B4-6092-4124-8208-BCF2AF9901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31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B4A-7778-45E6-A9CE-6CB3D8DC31B9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4B4-6092-4124-8208-BCF2AF9901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4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B4A-7778-45E6-A9CE-6CB3D8DC31B9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4B4-6092-4124-8208-BCF2AF9901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13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B4A-7778-45E6-A9CE-6CB3D8DC31B9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4B4-6092-4124-8208-BCF2AF9901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B4A-7778-45E6-A9CE-6CB3D8DC31B9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4B4-6092-4124-8208-BCF2AF9901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68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B4A-7778-45E6-A9CE-6CB3D8DC31B9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4B4-6092-4124-8208-BCF2AF9901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90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B4A-7778-45E6-A9CE-6CB3D8DC31B9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4B4-6092-4124-8208-BCF2AF9901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70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B4A-7778-45E6-A9CE-6CB3D8DC31B9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4B4-6092-4124-8208-BCF2AF9901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70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B4A-7778-45E6-A9CE-6CB3D8DC31B9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4B4-6092-4124-8208-BCF2AF9901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99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B4A-7778-45E6-A9CE-6CB3D8DC31B9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4B4-6092-4124-8208-BCF2AF9901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45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1B4A-7778-45E6-A9CE-6CB3D8DC31B9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A54B4-6092-4124-8208-BCF2AF9901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4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Existing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Many people actually end up over washing their hands (over 15- 20 seconds with full tap released). When we turn on a tap only 10 – 30% water actually touches our skin and rest just flows over this first layer of water.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Disinfection actually just requires that water reaches every millimeter of your hand along with a disinfectant or soap and it should be just enough to kill any infection or help it slide out of your hand.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6745"/>
            <a:ext cx="10515600" cy="58286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Variables defined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duration_us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distance_cm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Servo servo1;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Servo servo2;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void setup() {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Serial.begin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(9600);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servo1.attach(SERVO_PIN1);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servo1.write(0);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servo2.attach(SERVO_PIN2);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servo2.write(0);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// initialize serial port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(TRIG_PIN, OUTPUT);  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(ECHO_PIN, INPUT);  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(RELAY_PIN1, OUTPUT);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(RELAY_PIN2, OUTPUT); 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261"/>
            <a:ext cx="10515600" cy="57270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lcd.init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                  // initialize the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lcd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lcd.backlight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void loop() {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// generate 10-microsecond pulse to TRIG pin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(TRIG_PIN, HIGH);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delayMicroseconds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(10);	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(TRIG_PIN, LOW);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// measure duration of pulse from ECHO pin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duration_us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pulseIn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(ECHO_PIN, HIGH);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// calculate the distance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distance_cm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0.017 *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duration_us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if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distance_cm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&lt; DISTANCE_THRESHOLD)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servo1.write(150);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servo2.write(0);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579959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(RELAY_PIN1, HIGH); // turn on Relay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(RELAY_PIN2, LOW); // turn off Relay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(4,HIGH);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lcd.setCursor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(0,0);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lcd.print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("Soap.");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delay(15000);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lcd.clear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lcd.setCursor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(0,0);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lcd.print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("Water.");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(RELAY_PIN2, HIGH); // turn on Relay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(RELAY_PIN1, LOW); // turn off Relay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delay(15000);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lcd.clear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else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servo1.write(0);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servo2.write(150);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8047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lcd.setCursor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(0,0);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lcd.print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("System off!");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(4,LOW);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(RELAY_PIN1, HIGH);  // turn off Relay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(RELAY_PIN2, HIGH);  // turn off Relay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delay(1000);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lcd.clear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// print the value to Serial Monitor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Serial.print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("distance: ");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Serial.print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distance_cm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("cm");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delay(500);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706"/>
            <a:ext cx="10515600" cy="545432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Hardware description </a:t>
            </a:r>
          </a:p>
        </p:txBody>
      </p:sp>
      <p:pic>
        <p:nvPicPr>
          <p:cNvPr id="4" name="Picture 3" descr="Front view fo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29" y="2024027"/>
            <a:ext cx="6266329" cy="3206598"/>
          </a:xfrm>
          <a:prstGeom prst="rect">
            <a:avLst/>
          </a:prstGeom>
        </p:spPr>
      </p:pic>
      <p:pic>
        <p:nvPicPr>
          <p:cNvPr id="5" name="Picture 4" descr="top view fog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391" y="779928"/>
            <a:ext cx="2760850" cy="53788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15357" y="5311590"/>
            <a:ext cx="4568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Front view of hand washing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3499" y="6212542"/>
            <a:ext cx="4336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Top view of hand washing system</a:t>
            </a:r>
          </a:p>
        </p:txBody>
      </p:sp>
    </p:spTree>
    <p:extLst>
      <p:ext uri="{BB962C8B-B14F-4D97-AF65-F5344CB8AC3E}">
        <p14:creationId xmlns:p14="http://schemas.microsoft.com/office/powerpoint/2010/main" val="35927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9816" y="573370"/>
            <a:ext cx="9664826" cy="72578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Future Scope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7C3B0A52-9DFB-44F1-9FC5-2E36131076EC}" type="slidenum">
              <a:rPr lang="en-US" smtClean="0"/>
              <a:pPr>
                <a:buNone/>
                <a:defRPr/>
              </a:pPr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4753" y="1368425"/>
            <a:ext cx="10515600" cy="4351338"/>
          </a:xfrm>
        </p:spPr>
        <p:txBody>
          <a:bodyPr/>
          <a:lstStyle/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Mall &amp;Theatre Washrooms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Airport and Railway Washrooms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School College Washrooms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Office &amp; Public Places</a:t>
            </a:r>
          </a:p>
          <a:p>
            <a:pPr lvl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At all these places, our device can work perfectly in the era of pandemic cautious environment with minimum wastage of water.</a:t>
            </a:r>
          </a:p>
          <a:p>
            <a:pPr lvl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It aims to solve both the problems of virus as well as water scarcity.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0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Dry Hand washing Machine By Fog Disinfection (Solution)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4625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Our machine goes ahead another level to enable even more water saving using a fog based system.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tank is filled with water along with any safe herbal disinfectant liquid if required.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the user rubs his/her hands and inserts it into the system, this automatically triggers a water fogging system that converts water in the tank to fog and drives it in the hand wash chamber.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Solution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The machine consists of a fan to drive in air that is needed to drive the fog into hand wash chamber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Now Fog has the ability to reach all corners of the hand in less than 5 seconds as it is in gaseous state (water vapor).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After 5- 15 seconds of water fog exposure the soap on users hand is washed down with the fog.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requires less than 95% of water that would be required in traditional tap based hand washing.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52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+mn-lt"/>
              </a:rPr>
              <a:t>Block Diagram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627510" y="5307106"/>
            <a:ext cx="1905000" cy="533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Ultrasonic Sensor</a:t>
            </a:r>
          </a:p>
        </p:txBody>
      </p:sp>
      <p:sp>
        <p:nvSpPr>
          <p:cNvPr id="5" name="Oval 4"/>
          <p:cNvSpPr/>
          <p:nvPr/>
        </p:nvSpPr>
        <p:spPr>
          <a:xfrm>
            <a:off x="1100882" y="2971800"/>
            <a:ext cx="813933" cy="702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04781" y="295835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85296" y="4742315"/>
            <a:ext cx="1583116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 Display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8657" y="2867834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Door1</a:t>
            </a:r>
          </a:p>
          <a:p>
            <a:r>
              <a:rPr lang="en-US" dirty="0"/>
              <a:t>(Servo</a:t>
            </a:r>
          </a:p>
          <a:p>
            <a:r>
              <a:rPr lang="en-US" dirty="0"/>
              <a:t>Motor)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78840" y="2904600"/>
            <a:ext cx="850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Door2</a:t>
            </a:r>
          </a:p>
          <a:p>
            <a:r>
              <a:rPr lang="en-US" dirty="0"/>
              <a:t>(Servo</a:t>
            </a:r>
          </a:p>
          <a:p>
            <a:r>
              <a:rPr lang="en-US" dirty="0"/>
              <a:t>Motor)</a:t>
            </a:r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044953" y="1855694"/>
            <a:ext cx="1318650" cy="95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40781" y="1882594"/>
            <a:ext cx="14873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494027" y="2164982"/>
            <a:ext cx="457200" cy="4572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71087" y="2164982"/>
            <a:ext cx="533400" cy="4572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36674" y="3070412"/>
            <a:ext cx="3643301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Arduino</a:t>
            </a:r>
            <a:r>
              <a:rPr lang="en-US" dirty="0"/>
              <a:t> UNO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7840487" y="5032094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92167" y="5576049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673184" y="1876331"/>
            <a:ext cx="78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Tank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588157" y="1864663"/>
            <a:ext cx="78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Tank 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95419" y="1465737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</a:t>
            </a:r>
          </a:p>
        </p:txBody>
      </p:sp>
      <p:cxnSp>
        <p:nvCxnSpPr>
          <p:cNvPr id="38" name="Straight Arrow Connector 37"/>
          <p:cNvCxnSpPr>
            <a:stCxn id="21" idx="3"/>
          </p:cNvCxnSpPr>
          <p:nvPr/>
        </p:nvCxnSpPr>
        <p:spPr>
          <a:xfrm rot="5400000">
            <a:off x="8231115" y="2244430"/>
            <a:ext cx="107291" cy="728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6"/>
          </p:cNvCxnSpPr>
          <p:nvPr/>
        </p:nvCxnSpPr>
        <p:spPr>
          <a:xfrm>
            <a:off x="10951227" y="2393582"/>
            <a:ext cx="685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426357" y="2626663"/>
            <a:ext cx="80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Fog </a:t>
            </a:r>
          </a:p>
          <a:p>
            <a:r>
              <a:rPr lang="en-US" dirty="0"/>
              <a:t>Maker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2690263" y="1629345"/>
            <a:ext cx="1693478" cy="3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3664323" y="2400299"/>
            <a:ext cx="1479177" cy="1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4343401" y="4141695"/>
            <a:ext cx="309282" cy="1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4572000" y="4303059"/>
            <a:ext cx="5109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" idx="4"/>
          </p:cNvCxnSpPr>
          <p:nvPr/>
        </p:nvCxnSpPr>
        <p:spPr>
          <a:xfrm rot="16200000" flipH="1">
            <a:off x="2416414" y="3989719"/>
            <a:ext cx="569258" cy="3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2729753" y="4303059"/>
            <a:ext cx="1748118" cy="1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438835" y="4549589"/>
            <a:ext cx="3366247" cy="8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1010861" y="4115352"/>
            <a:ext cx="898071" cy="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4356847" y="4827494"/>
            <a:ext cx="1532966" cy="2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822576" y="4558553"/>
            <a:ext cx="16136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2-Channel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Relay</a:t>
            </a:r>
          </a:p>
        </p:txBody>
      </p:sp>
      <p:cxnSp>
        <p:nvCxnSpPr>
          <p:cNvPr id="90" name="Straight Connector 89"/>
          <p:cNvCxnSpPr/>
          <p:nvPr/>
        </p:nvCxnSpPr>
        <p:spPr>
          <a:xfrm rot="16200000" flipH="1">
            <a:off x="6985748" y="4350124"/>
            <a:ext cx="1290917" cy="4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328648" y="5015753"/>
            <a:ext cx="3361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7348817" y="4538382"/>
            <a:ext cx="968188" cy="1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458200" y="4760259"/>
            <a:ext cx="1317812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I2C Module</a:t>
            </a:r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9533964" y="5011270"/>
            <a:ext cx="552183" cy="3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0800000" flipV="1">
            <a:off x="5257801" y="4854386"/>
            <a:ext cx="5782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0800000" flipV="1">
            <a:off x="5531224" y="5168150"/>
            <a:ext cx="5782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4596654" y="5493124"/>
            <a:ext cx="1313329" cy="1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5145742" y="5553634"/>
            <a:ext cx="770965" cy="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5248835" y="6145306"/>
            <a:ext cx="6598024" cy="1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5531223" y="5943600"/>
            <a:ext cx="2725271" cy="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>
            <a:off x="6689913" y="4354607"/>
            <a:ext cx="3177988" cy="8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16200000" flipH="1">
            <a:off x="10199594" y="3529852"/>
            <a:ext cx="1452283" cy="1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0919012" y="4276165"/>
            <a:ext cx="968188" cy="2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>
            <a:off x="10943663" y="5237630"/>
            <a:ext cx="1864664" cy="4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033651" y="2308416"/>
            <a:ext cx="80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Fog </a:t>
            </a:r>
          </a:p>
          <a:p>
            <a:r>
              <a:rPr lang="en-US" dirty="0"/>
              <a:t>Maker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148914" y="1479178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Soap Solution</a:t>
            </a:r>
          </a:p>
        </p:txBody>
      </p:sp>
      <p:sp>
        <p:nvSpPr>
          <p:cNvPr id="138" name="Oval 137"/>
          <p:cNvSpPr/>
          <p:nvPr/>
        </p:nvSpPr>
        <p:spPr>
          <a:xfrm>
            <a:off x="1775011" y="1102660"/>
            <a:ext cx="941294" cy="95474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  <a:p>
            <a:pPr algn="ctr"/>
            <a:r>
              <a:rPr lang="en-US" dirty="0"/>
              <a:t>Fan</a:t>
            </a:r>
          </a:p>
        </p:txBody>
      </p:sp>
    </p:spTree>
    <p:extLst>
      <p:ext uri="{BB962C8B-B14F-4D97-AF65-F5344CB8AC3E}">
        <p14:creationId xmlns:p14="http://schemas.microsoft.com/office/powerpoint/2010/main" val="428589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39189"/>
            <a:ext cx="10515600" cy="822960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Circuit Description</a:t>
            </a:r>
          </a:p>
        </p:txBody>
      </p:sp>
      <p:pic>
        <p:nvPicPr>
          <p:cNvPr id="3" name="Picture 2" descr="https://image.made-in-china.com/2f0j00ylEfKvtsgpku/Arduino-Uno-R3-Development-Board-Microcontroller-for-DIY-Projec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8310" y="1506144"/>
            <a:ext cx="3315932" cy="231532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9256485" y="838200"/>
            <a:ext cx="16510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-</a:t>
            </a:r>
            <a:r>
              <a:rPr lang="en-US" sz="1400" dirty="0" err="1"/>
              <a:t>ve</a:t>
            </a:r>
            <a:endParaRPr lang="en-US" sz="1400" dirty="0"/>
          </a:p>
          <a:p>
            <a:r>
              <a:rPr lang="en-US" sz="1400" dirty="0"/>
              <a:t>+</a:t>
            </a:r>
            <a:r>
              <a:rPr lang="en-US" sz="1400" dirty="0" err="1"/>
              <a:t>ve</a:t>
            </a:r>
            <a:endParaRPr lang="en-US" sz="1400" dirty="0"/>
          </a:p>
          <a:p>
            <a:r>
              <a:rPr lang="en-US" sz="1400" dirty="0"/>
              <a:t>PWM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52500" y="621211"/>
            <a:ext cx="16510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/>
          </a:p>
          <a:p>
            <a:pPr algn="r"/>
            <a:r>
              <a:rPr lang="en-US" sz="1400" dirty="0"/>
              <a:t>-</a:t>
            </a:r>
            <a:r>
              <a:rPr lang="en-US" sz="1400" dirty="0" err="1"/>
              <a:t>ve</a:t>
            </a:r>
            <a:endParaRPr lang="en-US" sz="1400" dirty="0"/>
          </a:p>
          <a:p>
            <a:pPr algn="r"/>
            <a:r>
              <a:rPr lang="en-US" sz="1400" dirty="0"/>
              <a:t>+</a:t>
            </a:r>
            <a:r>
              <a:rPr lang="en-US" sz="1400" dirty="0" err="1"/>
              <a:t>ve</a:t>
            </a:r>
            <a:endParaRPr lang="en-US" sz="1400" dirty="0"/>
          </a:p>
          <a:p>
            <a:pPr algn="r"/>
            <a:r>
              <a:rPr lang="en-US" sz="1400" dirty="0"/>
              <a:t>PWM</a:t>
            </a:r>
          </a:p>
          <a:p>
            <a:pPr algn="r"/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9182100" y="32639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Fog </a:t>
            </a:r>
          </a:p>
          <a:p>
            <a:pPr algn="ctr"/>
            <a:r>
              <a:rPr lang="en-US" sz="1300" dirty="0"/>
              <a:t>Maker</a:t>
            </a:r>
          </a:p>
          <a:p>
            <a:pPr algn="ctr"/>
            <a:r>
              <a:rPr lang="en-US" sz="1300" dirty="0"/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10464800" y="32893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Fog </a:t>
            </a:r>
          </a:p>
          <a:p>
            <a:pPr algn="ctr"/>
            <a:r>
              <a:rPr lang="en-US" sz="1300" dirty="0"/>
              <a:t>Maker</a:t>
            </a:r>
          </a:p>
          <a:p>
            <a:pPr algn="ctr"/>
            <a:r>
              <a:rPr lang="en-US" sz="1300" dirty="0"/>
              <a:t>2</a:t>
            </a:r>
          </a:p>
          <a:p>
            <a:pPr algn="ctr"/>
            <a:endParaRPr lang="en-US" sz="1300" dirty="0"/>
          </a:p>
        </p:txBody>
      </p:sp>
      <p:sp>
        <p:nvSpPr>
          <p:cNvPr id="17" name="Rounded Rectangle 16"/>
          <p:cNvSpPr/>
          <p:nvPr/>
        </p:nvSpPr>
        <p:spPr>
          <a:xfrm>
            <a:off x="2032000" y="4673600"/>
            <a:ext cx="2184400" cy="5588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/>
              <a:t>Vcc</a:t>
            </a:r>
            <a:endParaRPr lang="en-US" sz="1600" dirty="0"/>
          </a:p>
          <a:p>
            <a:pPr algn="ctr"/>
            <a:r>
              <a:rPr lang="en-US" sz="1600" dirty="0"/>
              <a:t>Trig</a:t>
            </a:r>
          </a:p>
          <a:p>
            <a:pPr algn="ctr"/>
            <a:r>
              <a:rPr lang="en-US" sz="1600" dirty="0"/>
              <a:t>Echo</a:t>
            </a:r>
          </a:p>
          <a:p>
            <a:pPr algn="ctr"/>
            <a:r>
              <a:rPr lang="en-US" sz="1600" dirty="0" err="1"/>
              <a:t>Gnd</a:t>
            </a:r>
            <a:endParaRPr lang="en-US" sz="1600" dirty="0"/>
          </a:p>
        </p:txBody>
      </p:sp>
      <p:sp>
        <p:nvSpPr>
          <p:cNvPr id="18" name="Oval 17"/>
          <p:cNvSpPr/>
          <p:nvPr/>
        </p:nvSpPr>
        <p:spPr>
          <a:xfrm>
            <a:off x="2146300" y="4762500"/>
            <a:ext cx="406400" cy="3937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21100" y="4724400"/>
            <a:ext cx="406400" cy="3937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89337" y="4526280"/>
            <a:ext cx="914400" cy="130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vcc</a:t>
            </a:r>
            <a:endParaRPr lang="en-US" sz="1400" dirty="0"/>
          </a:p>
          <a:p>
            <a:pPr algn="r"/>
            <a:r>
              <a:rPr lang="en-US" sz="1400" dirty="0"/>
              <a:t>In1</a:t>
            </a:r>
          </a:p>
          <a:p>
            <a:pPr algn="r"/>
            <a:r>
              <a:rPr lang="en-US" sz="1400" dirty="0"/>
              <a:t>In2</a:t>
            </a:r>
          </a:p>
          <a:p>
            <a:pPr algn="r"/>
            <a:r>
              <a:rPr lang="en-US" sz="1400" dirty="0" err="1"/>
              <a:t>Gnd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0617200" y="4749800"/>
            <a:ext cx="952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43200" y="5776686"/>
            <a:ext cx="2146300" cy="87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I2C</a:t>
            </a:r>
          </a:p>
          <a:p>
            <a:r>
              <a:rPr lang="en-US" dirty="0"/>
              <a:t>Module</a:t>
            </a:r>
          </a:p>
        </p:txBody>
      </p:sp>
      <p:sp>
        <p:nvSpPr>
          <p:cNvPr id="24" name="Oval 23"/>
          <p:cNvSpPr/>
          <p:nvPr/>
        </p:nvSpPr>
        <p:spPr>
          <a:xfrm>
            <a:off x="977900" y="2064666"/>
            <a:ext cx="977900" cy="927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  <a:p>
            <a:pPr algn="ctr"/>
            <a:r>
              <a:rPr lang="en-US" dirty="0"/>
              <a:t>Fan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997700" y="1293585"/>
            <a:ext cx="23495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6102350" y="3917950"/>
            <a:ext cx="215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 flipV="1">
            <a:off x="3048000" y="4013200"/>
            <a:ext cx="31496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00000" flipV="1">
            <a:off x="1771651" y="2800349"/>
            <a:ext cx="2496458" cy="3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565400" y="1040311"/>
            <a:ext cx="6705600" cy="6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6306639" y="3926657"/>
            <a:ext cx="215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3" idx="0"/>
          </p:cNvCxnSpPr>
          <p:nvPr/>
        </p:nvCxnSpPr>
        <p:spPr>
          <a:xfrm flipH="1">
            <a:off x="6413863" y="4023360"/>
            <a:ext cx="18549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8556171" y="940526"/>
            <a:ext cx="7184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6335489" y="2952207"/>
            <a:ext cx="4049485" cy="156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432766" y="5499463"/>
            <a:ext cx="129322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612571" y="1201783"/>
            <a:ext cx="4284618" cy="7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 flipH="1">
            <a:off x="6786154" y="1391194"/>
            <a:ext cx="222072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 flipH="1">
            <a:off x="6899365" y="1399901"/>
            <a:ext cx="222072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406640" y="5290457"/>
            <a:ext cx="1162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795551" y="4750522"/>
            <a:ext cx="1162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6200000" flipH="1">
            <a:off x="6383379" y="3143792"/>
            <a:ext cx="4545879" cy="15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H="1">
            <a:off x="6237519" y="2971802"/>
            <a:ext cx="4524095" cy="12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688183" y="1005840"/>
            <a:ext cx="1598019" cy="5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6439989" y="1254035"/>
            <a:ext cx="483326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0800000" flipV="1">
            <a:off x="6792686" y="757645"/>
            <a:ext cx="1619794" cy="2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6420395" y="1129937"/>
            <a:ext cx="69233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 112"/>
          <p:cNvSpPr/>
          <p:nvPr/>
        </p:nvSpPr>
        <p:spPr>
          <a:xfrm>
            <a:off x="8268789" y="3931920"/>
            <a:ext cx="441959" cy="106680"/>
          </a:xfrm>
          <a:custGeom>
            <a:avLst/>
            <a:gdLst>
              <a:gd name="connsiteX0" fmla="*/ 0 w 441959"/>
              <a:gd name="connsiteY0" fmla="*/ 91440 h 106680"/>
              <a:gd name="connsiteX1" fmla="*/ 195942 w 441959"/>
              <a:gd name="connsiteY1" fmla="*/ 0 h 106680"/>
              <a:gd name="connsiteX2" fmla="*/ 404948 w 441959"/>
              <a:gd name="connsiteY2" fmla="*/ 91440 h 106680"/>
              <a:gd name="connsiteX3" fmla="*/ 418011 w 441959"/>
              <a:gd name="connsiteY3" fmla="*/ 91440 h 1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59" h="106680">
                <a:moveTo>
                  <a:pt x="0" y="91440"/>
                </a:moveTo>
                <a:cubicBezTo>
                  <a:pt x="64225" y="45720"/>
                  <a:pt x="128451" y="0"/>
                  <a:pt x="195942" y="0"/>
                </a:cubicBezTo>
                <a:cubicBezTo>
                  <a:pt x="263433" y="0"/>
                  <a:pt x="367937" y="76200"/>
                  <a:pt x="404948" y="91440"/>
                </a:cubicBezTo>
                <a:cubicBezTo>
                  <a:pt x="441959" y="106680"/>
                  <a:pt x="429985" y="99060"/>
                  <a:pt x="418011" y="9144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rot="5400000">
            <a:off x="6455410" y="3835581"/>
            <a:ext cx="17526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530340" y="3939540"/>
            <a:ext cx="10058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reeform 122"/>
          <p:cNvSpPr/>
          <p:nvPr/>
        </p:nvSpPr>
        <p:spPr>
          <a:xfrm>
            <a:off x="7536180" y="3939540"/>
            <a:ext cx="66040" cy="121920"/>
          </a:xfrm>
          <a:custGeom>
            <a:avLst/>
            <a:gdLst>
              <a:gd name="connsiteX0" fmla="*/ 0 w 66040"/>
              <a:gd name="connsiteY0" fmla="*/ 0 h 121920"/>
              <a:gd name="connsiteX1" fmla="*/ 60960 w 66040"/>
              <a:gd name="connsiteY1" fmla="*/ 53340 h 121920"/>
              <a:gd name="connsiteX2" fmla="*/ 30480 w 66040"/>
              <a:gd name="connsiteY2" fmla="*/ 121920 h 121920"/>
              <a:gd name="connsiteX3" fmla="*/ 30480 w 66040"/>
              <a:gd name="connsiteY3" fmla="*/ 1219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40" h="121920">
                <a:moveTo>
                  <a:pt x="0" y="0"/>
                </a:moveTo>
                <a:cubicBezTo>
                  <a:pt x="27940" y="16510"/>
                  <a:pt x="55880" y="33020"/>
                  <a:pt x="60960" y="53340"/>
                </a:cubicBezTo>
                <a:cubicBezTo>
                  <a:pt x="66040" y="73660"/>
                  <a:pt x="30480" y="121920"/>
                  <a:pt x="30480" y="121920"/>
                </a:cubicBezTo>
                <a:lnTo>
                  <a:pt x="30480" y="12192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 rot="16200000" flipH="1">
            <a:off x="7212330" y="4417695"/>
            <a:ext cx="72390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10800000">
            <a:off x="7437120" y="4779645"/>
            <a:ext cx="1524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9679578" y="4297680"/>
            <a:ext cx="3004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6200000" flipH="1">
            <a:off x="11046837" y="4254135"/>
            <a:ext cx="3004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9849394" y="4425543"/>
            <a:ext cx="1354188" cy="15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0800000">
            <a:off x="11112137" y="4423955"/>
            <a:ext cx="7184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6200000" flipH="1">
            <a:off x="11031584" y="5205548"/>
            <a:ext cx="1580605" cy="2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11264537" y="6026348"/>
            <a:ext cx="583474" cy="8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 flipH="1">
            <a:off x="11120859" y="5843465"/>
            <a:ext cx="3004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reeform 144"/>
          <p:cNvSpPr/>
          <p:nvPr/>
        </p:nvSpPr>
        <p:spPr>
          <a:xfrm>
            <a:off x="8294914" y="873034"/>
            <a:ext cx="287383" cy="67492"/>
          </a:xfrm>
          <a:custGeom>
            <a:avLst/>
            <a:gdLst>
              <a:gd name="connsiteX0" fmla="*/ 287383 w 287383"/>
              <a:gd name="connsiteY0" fmla="*/ 67492 h 67492"/>
              <a:gd name="connsiteX1" fmla="*/ 104503 w 287383"/>
              <a:gd name="connsiteY1" fmla="*/ 2177 h 67492"/>
              <a:gd name="connsiteX2" fmla="*/ 13063 w 287383"/>
              <a:gd name="connsiteY2" fmla="*/ 54429 h 67492"/>
              <a:gd name="connsiteX3" fmla="*/ 26126 w 287383"/>
              <a:gd name="connsiteY3" fmla="*/ 54429 h 6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83" h="67492">
                <a:moveTo>
                  <a:pt x="287383" y="67492"/>
                </a:moveTo>
                <a:cubicBezTo>
                  <a:pt x="218803" y="35923"/>
                  <a:pt x="150223" y="4354"/>
                  <a:pt x="104503" y="2177"/>
                </a:cubicBezTo>
                <a:cubicBezTo>
                  <a:pt x="58783" y="0"/>
                  <a:pt x="26126" y="45720"/>
                  <a:pt x="13063" y="54429"/>
                </a:cubicBezTo>
                <a:cubicBezTo>
                  <a:pt x="0" y="63138"/>
                  <a:pt x="13063" y="58783"/>
                  <a:pt x="26126" y="5442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/>
          <p:cNvCxnSpPr/>
          <p:nvPr/>
        </p:nvCxnSpPr>
        <p:spPr>
          <a:xfrm flipV="1">
            <a:off x="6871063" y="929040"/>
            <a:ext cx="1423846" cy="11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reeform 149"/>
          <p:cNvSpPr/>
          <p:nvPr/>
        </p:nvSpPr>
        <p:spPr>
          <a:xfrm>
            <a:off x="6592387" y="868679"/>
            <a:ext cx="287383" cy="67492"/>
          </a:xfrm>
          <a:custGeom>
            <a:avLst/>
            <a:gdLst>
              <a:gd name="connsiteX0" fmla="*/ 287383 w 287383"/>
              <a:gd name="connsiteY0" fmla="*/ 67492 h 67492"/>
              <a:gd name="connsiteX1" fmla="*/ 104503 w 287383"/>
              <a:gd name="connsiteY1" fmla="*/ 2177 h 67492"/>
              <a:gd name="connsiteX2" fmla="*/ 13063 w 287383"/>
              <a:gd name="connsiteY2" fmla="*/ 54429 h 67492"/>
              <a:gd name="connsiteX3" fmla="*/ 26126 w 287383"/>
              <a:gd name="connsiteY3" fmla="*/ 54429 h 6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83" h="67492">
                <a:moveTo>
                  <a:pt x="287383" y="67492"/>
                </a:moveTo>
                <a:cubicBezTo>
                  <a:pt x="218803" y="35923"/>
                  <a:pt x="150223" y="4354"/>
                  <a:pt x="104503" y="2177"/>
                </a:cubicBezTo>
                <a:cubicBezTo>
                  <a:pt x="58783" y="0"/>
                  <a:pt x="26126" y="45720"/>
                  <a:pt x="13063" y="54429"/>
                </a:cubicBezTo>
                <a:cubicBezTo>
                  <a:pt x="0" y="63138"/>
                  <a:pt x="13063" y="58783"/>
                  <a:pt x="26126" y="5442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2320829" y="857789"/>
            <a:ext cx="4284618" cy="7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V="1">
            <a:off x="5535300" y="4614549"/>
            <a:ext cx="1589130" cy="14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526971" y="5399314"/>
            <a:ext cx="2816679" cy="21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5400000">
            <a:off x="3399074" y="5302250"/>
            <a:ext cx="215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16200000" flipH="1">
            <a:off x="550818" y="3503021"/>
            <a:ext cx="1580605" cy="2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1354182" y="4319452"/>
            <a:ext cx="4759235" cy="17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6006553" y="4214043"/>
            <a:ext cx="215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reeform 164"/>
          <p:cNvSpPr/>
          <p:nvPr/>
        </p:nvSpPr>
        <p:spPr>
          <a:xfrm>
            <a:off x="6074229" y="3935821"/>
            <a:ext cx="84908" cy="195943"/>
          </a:xfrm>
          <a:custGeom>
            <a:avLst/>
            <a:gdLst>
              <a:gd name="connsiteX0" fmla="*/ 39188 w 84908"/>
              <a:gd name="connsiteY0" fmla="*/ 195943 h 195943"/>
              <a:gd name="connsiteX1" fmla="*/ 78377 w 84908"/>
              <a:gd name="connsiteY1" fmla="*/ 52251 h 195943"/>
              <a:gd name="connsiteX2" fmla="*/ 0 w 84908"/>
              <a:gd name="connsiteY2" fmla="*/ 0 h 195943"/>
              <a:gd name="connsiteX3" fmla="*/ 0 w 84908"/>
              <a:gd name="connsiteY3" fmla="*/ 0 h 19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908" h="195943">
                <a:moveTo>
                  <a:pt x="39188" y="195943"/>
                </a:moveTo>
                <a:cubicBezTo>
                  <a:pt x="62048" y="140425"/>
                  <a:pt x="84908" y="84908"/>
                  <a:pt x="78377" y="52251"/>
                </a:cubicBezTo>
                <a:cubicBezTo>
                  <a:pt x="71846" y="1959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 rot="5400000">
            <a:off x="5976889" y="3831499"/>
            <a:ext cx="215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3048007" y="5397861"/>
            <a:ext cx="33963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6200000" flipH="1">
            <a:off x="2722946" y="5455981"/>
            <a:ext cx="530793" cy="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561703" y="5525589"/>
            <a:ext cx="2341154" cy="3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404949" y="5689600"/>
            <a:ext cx="2584994" cy="18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5400000" flipH="1" flipV="1">
            <a:off x="-1743892" y="3559629"/>
            <a:ext cx="4284618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 flipH="1" flipV="1">
            <a:off x="-1456508" y="3494315"/>
            <a:ext cx="4010297" cy="2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404949" y="1367245"/>
            <a:ext cx="6096000" cy="30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557349" y="1449977"/>
            <a:ext cx="5791200" cy="3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Freeform 188"/>
          <p:cNvSpPr/>
          <p:nvPr/>
        </p:nvSpPr>
        <p:spPr>
          <a:xfrm>
            <a:off x="2936966" y="1058091"/>
            <a:ext cx="93617" cy="535578"/>
          </a:xfrm>
          <a:custGeom>
            <a:avLst/>
            <a:gdLst>
              <a:gd name="connsiteX0" fmla="*/ 80554 w 93617"/>
              <a:gd name="connsiteY0" fmla="*/ 535578 h 535578"/>
              <a:gd name="connsiteX1" fmla="*/ 2177 w 93617"/>
              <a:gd name="connsiteY1" fmla="*/ 391886 h 535578"/>
              <a:gd name="connsiteX2" fmla="*/ 67491 w 93617"/>
              <a:gd name="connsiteY2" fmla="*/ 274320 h 535578"/>
              <a:gd name="connsiteX3" fmla="*/ 2177 w 93617"/>
              <a:gd name="connsiteY3" fmla="*/ 182880 h 535578"/>
              <a:gd name="connsiteX4" fmla="*/ 80554 w 93617"/>
              <a:gd name="connsiteY4" fmla="*/ 91440 h 535578"/>
              <a:gd name="connsiteX5" fmla="*/ 80554 w 93617"/>
              <a:gd name="connsiteY5" fmla="*/ 0 h 53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617" h="535578">
                <a:moveTo>
                  <a:pt x="80554" y="535578"/>
                </a:moveTo>
                <a:cubicBezTo>
                  <a:pt x="42454" y="485503"/>
                  <a:pt x="4354" y="435429"/>
                  <a:pt x="2177" y="391886"/>
                </a:cubicBezTo>
                <a:cubicBezTo>
                  <a:pt x="0" y="348343"/>
                  <a:pt x="67491" y="309154"/>
                  <a:pt x="67491" y="274320"/>
                </a:cubicBezTo>
                <a:cubicBezTo>
                  <a:pt x="67491" y="239486"/>
                  <a:pt x="0" y="213360"/>
                  <a:pt x="2177" y="182880"/>
                </a:cubicBezTo>
                <a:cubicBezTo>
                  <a:pt x="4354" y="152400"/>
                  <a:pt x="67491" y="121920"/>
                  <a:pt x="80554" y="91440"/>
                </a:cubicBezTo>
                <a:cubicBezTo>
                  <a:pt x="93617" y="60960"/>
                  <a:pt x="87085" y="30480"/>
                  <a:pt x="80554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/>
          <p:cNvCxnSpPr/>
          <p:nvPr/>
        </p:nvCxnSpPr>
        <p:spPr>
          <a:xfrm rot="16200000" flipH="1">
            <a:off x="6398615" y="1500049"/>
            <a:ext cx="222072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16200000" flipH="1">
            <a:off x="6309353" y="1528345"/>
            <a:ext cx="130631" cy="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7280361" y="5085800"/>
            <a:ext cx="1162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5643150" y="4950818"/>
            <a:ext cx="1162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6074225" y="5509758"/>
            <a:ext cx="609597" cy="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5699733" y="5660567"/>
            <a:ext cx="1162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16200000" flipH="1">
            <a:off x="4870133" y="5732280"/>
            <a:ext cx="1628775" cy="47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5708469" y="6570617"/>
            <a:ext cx="5238205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rot="5400000" flipH="1" flipV="1">
            <a:off x="10496006" y="6133012"/>
            <a:ext cx="9274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rot="16200000" flipH="1">
            <a:off x="5908629" y="5934757"/>
            <a:ext cx="374743" cy="8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Freeform 219"/>
          <p:cNvSpPr/>
          <p:nvPr/>
        </p:nvSpPr>
        <p:spPr>
          <a:xfrm>
            <a:off x="6021977" y="5525589"/>
            <a:ext cx="78377" cy="280851"/>
          </a:xfrm>
          <a:custGeom>
            <a:avLst/>
            <a:gdLst>
              <a:gd name="connsiteX0" fmla="*/ 65314 w 78377"/>
              <a:gd name="connsiteY0" fmla="*/ 0 h 280851"/>
              <a:gd name="connsiteX1" fmla="*/ 65314 w 78377"/>
              <a:gd name="connsiteY1" fmla="*/ 52251 h 280851"/>
              <a:gd name="connsiteX2" fmla="*/ 0 w 78377"/>
              <a:gd name="connsiteY2" fmla="*/ 130628 h 280851"/>
              <a:gd name="connsiteX3" fmla="*/ 65314 w 78377"/>
              <a:gd name="connsiteY3" fmla="*/ 261257 h 280851"/>
              <a:gd name="connsiteX4" fmla="*/ 78377 w 78377"/>
              <a:gd name="connsiteY4" fmla="*/ 248194 h 28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77" h="280851">
                <a:moveTo>
                  <a:pt x="65314" y="0"/>
                </a:moveTo>
                <a:cubicBezTo>
                  <a:pt x="70757" y="15240"/>
                  <a:pt x="76200" y="30480"/>
                  <a:pt x="65314" y="52251"/>
                </a:cubicBezTo>
                <a:cubicBezTo>
                  <a:pt x="54428" y="74022"/>
                  <a:pt x="0" y="95794"/>
                  <a:pt x="0" y="130628"/>
                </a:cubicBezTo>
                <a:cubicBezTo>
                  <a:pt x="0" y="165462"/>
                  <a:pt x="52251" y="241663"/>
                  <a:pt x="65314" y="261257"/>
                </a:cubicBezTo>
                <a:cubicBezTo>
                  <a:pt x="78377" y="280851"/>
                  <a:pt x="78377" y="264522"/>
                  <a:pt x="78377" y="24819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 rot="16200000" flipH="1">
            <a:off x="5538513" y="5042125"/>
            <a:ext cx="575046" cy="26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reeform 222"/>
          <p:cNvSpPr/>
          <p:nvPr/>
        </p:nvSpPr>
        <p:spPr>
          <a:xfrm>
            <a:off x="5782492" y="5316583"/>
            <a:ext cx="95794" cy="444137"/>
          </a:xfrm>
          <a:custGeom>
            <a:avLst/>
            <a:gdLst>
              <a:gd name="connsiteX0" fmla="*/ 56605 w 95794"/>
              <a:gd name="connsiteY0" fmla="*/ 0 h 444137"/>
              <a:gd name="connsiteX1" fmla="*/ 4354 w 95794"/>
              <a:gd name="connsiteY1" fmla="*/ 143691 h 444137"/>
              <a:gd name="connsiteX2" fmla="*/ 82731 w 95794"/>
              <a:gd name="connsiteY2" fmla="*/ 195943 h 444137"/>
              <a:gd name="connsiteX3" fmla="*/ 82731 w 95794"/>
              <a:gd name="connsiteY3" fmla="*/ 287383 h 444137"/>
              <a:gd name="connsiteX4" fmla="*/ 30479 w 95794"/>
              <a:gd name="connsiteY4" fmla="*/ 391886 h 444137"/>
              <a:gd name="connsiteX5" fmla="*/ 82731 w 95794"/>
              <a:gd name="connsiteY5" fmla="*/ 444137 h 444137"/>
              <a:gd name="connsiteX6" fmla="*/ 82731 w 95794"/>
              <a:gd name="connsiteY6" fmla="*/ 444137 h 44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794" h="444137">
                <a:moveTo>
                  <a:pt x="56605" y="0"/>
                </a:moveTo>
                <a:cubicBezTo>
                  <a:pt x="28302" y="55517"/>
                  <a:pt x="0" y="111034"/>
                  <a:pt x="4354" y="143691"/>
                </a:cubicBezTo>
                <a:cubicBezTo>
                  <a:pt x="8708" y="176348"/>
                  <a:pt x="69668" y="171994"/>
                  <a:pt x="82731" y="195943"/>
                </a:cubicBezTo>
                <a:cubicBezTo>
                  <a:pt x="95794" y="219892"/>
                  <a:pt x="91440" y="254726"/>
                  <a:pt x="82731" y="287383"/>
                </a:cubicBezTo>
                <a:cubicBezTo>
                  <a:pt x="74022" y="320040"/>
                  <a:pt x="30479" y="365760"/>
                  <a:pt x="30479" y="391886"/>
                </a:cubicBezTo>
                <a:lnTo>
                  <a:pt x="82731" y="444137"/>
                </a:lnTo>
                <a:lnTo>
                  <a:pt x="82731" y="444137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/>
          <p:cNvCxnSpPr>
            <a:stCxn id="223" idx="5"/>
          </p:cNvCxnSpPr>
          <p:nvPr/>
        </p:nvCxnSpPr>
        <p:spPr>
          <a:xfrm>
            <a:off x="5865223" y="5760720"/>
            <a:ext cx="26126" cy="64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V="1">
            <a:off x="6100354" y="6074229"/>
            <a:ext cx="4206240" cy="39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5900053" y="6361611"/>
            <a:ext cx="3648896" cy="2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Freeform 233"/>
          <p:cNvSpPr/>
          <p:nvPr/>
        </p:nvSpPr>
        <p:spPr>
          <a:xfrm>
            <a:off x="9522823" y="5995851"/>
            <a:ext cx="93617" cy="365760"/>
          </a:xfrm>
          <a:custGeom>
            <a:avLst/>
            <a:gdLst>
              <a:gd name="connsiteX0" fmla="*/ 26126 w 93617"/>
              <a:gd name="connsiteY0" fmla="*/ 365760 h 365760"/>
              <a:gd name="connsiteX1" fmla="*/ 13063 w 93617"/>
              <a:gd name="connsiteY1" fmla="*/ 222069 h 365760"/>
              <a:gd name="connsiteX2" fmla="*/ 91440 w 93617"/>
              <a:gd name="connsiteY2" fmla="*/ 52252 h 365760"/>
              <a:gd name="connsiteX3" fmla="*/ 0 w 93617"/>
              <a:gd name="connsiteY3" fmla="*/ 0 h 365760"/>
              <a:gd name="connsiteX4" fmla="*/ 0 w 93617"/>
              <a:gd name="connsiteY4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617" h="365760">
                <a:moveTo>
                  <a:pt x="26126" y="365760"/>
                </a:moveTo>
                <a:cubicBezTo>
                  <a:pt x="14151" y="320040"/>
                  <a:pt x="2177" y="274320"/>
                  <a:pt x="13063" y="222069"/>
                </a:cubicBezTo>
                <a:cubicBezTo>
                  <a:pt x="23949" y="169818"/>
                  <a:pt x="93617" y="89263"/>
                  <a:pt x="91440" y="52252"/>
                </a:cubicBezTo>
                <a:cubicBezTo>
                  <a:pt x="89263" y="15241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Connector 237"/>
          <p:cNvCxnSpPr/>
          <p:nvPr/>
        </p:nvCxnSpPr>
        <p:spPr>
          <a:xfrm rot="16200000" flipV="1">
            <a:off x="8582299" y="5055328"/>
            <a:ext cx="1854927" cy="26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rot="16200000" flipV="1">
            <a:off x="9568545" y="5323115"/>
            <a:ext cx="1484814" cy="8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Freeform 244"/>
          <p:cNvSpPr/>
          <p:nvPr/>
        </p:nvSpPr>
        <p:spPr>
          <a:xfrm>
            <a:off x="10271760" y="4343400"/>
            <a:ext cx="78377" cy="215537"/>
          </a:xfrm>
          <a:custGeom>
            <a:avLst/>
            <a:gdLst>
              <a:gd name="connsiteX0" fmla="*/ 34834 w 78377"/>
              <a:gd name="connsiteY0" fmla="*/ 215537 h 215537"/>
              <a:gd name="connsiteX1" fmla="*/ 74023 w 78377"/>
              <a:gd name="connsiteY1" fmla="*/ 58783 h 215537"/>
              <a:gd name="connsiteX2" fmla="*/ 8709 w 78377"/>
              <a:gd name="connsiteY2" fmla="*/ 6531 h 215537"/>
              <a:gd name="connsiteX3" fmla="*/ 21771 w 78377"/>
              <a:gd name="connsiteY3" fmla="*/ 19594 h 21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77" h="215537">
                <a:moveTo>
                  <a:pt x="34834" y="215537"/>
                </a:moveTo>
                <a:cubicBezTo>
                  <a:pt x="56605" y="154577"/>
                  <a:pt x="78377" y="93617"/>
                  <a:pt x="74023" y="58783"/>
                </a:cubicBezTo>
                <a:cubicBezTo>
                  <a:pt x="69669" y="23949"/>
                  <a:pt x="17418" y="13063"/>
                  <a:pt x="8709" y="6531"/>
                </a:cubicBezTo>
                <a:cubicBezTo>
                  <a:pt x="0" y="0"/>
                  <a:pt x="10885" y="9797"/>
                  <a:pt x="21771" y="1959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Connector 246"/>
          <p:cNvCxnSpPr/>
          <p:nvPr/>
        </p:nvCxnSpPr>
        <p:spPr>
          <a:xfrm flipV="1">
            <a:off x="10280469" y="4336868"/>
            <a:ext cx="574765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rot="16200000" flipH="1">
            <a:off x="10702843" y="4184464"/>
            <a:ext cx="30044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rot="5400000">
            <a:off x="5081452" y="5839097"/>
            <a:ext cx="80989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336825" y="6217920"/>
            <a:ext cx="1162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4162650" y="6056808"/>
            <a:ext cx="1162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rot="5400000">
            <a:off x="2582081" y="5207721"/>
            <a:ext cx="33963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16200000" flipH="1">
            <a:off x="5048799" y="5767252"/>
            <a:ext cx="518148" cy="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Freeform 259"/>
          <p:cNvSpPr/>
          <p:nvPr/>
        </p:nvSpPr>
        <p:spPr>
          <a:xfrm>
            <a:off x="5236029" y="5329646"/>
            <a:ext cx="67491" cy="209005"/>
          </a:xfrm>
          <a:custGeom>
            <a:avLst/>
            <a:gdLst>
              <a:gd name="connsiteX0" fmla="*/ 67491 w 67491"/>
              <a:gd name="connsiteY0" fmla="*/ 209005 h 209005"/>
              <a:gd name="connsiteX1" fmla="*/ 2177 w 67491"/>
              <a:gd name="connsiteY1" fmla="*/ 91440 h 209005"/>
              <a:gd name="connsiteX2" fmla="*/ 54428 w 67491"/>
              <a:gd name="connsiteY2" fmla="*/ 26125 h 209005"/>
              <a:gd name="connsiteX3" fmla="*/ 41365 w 67491"/>
              <a:gd name="connsiteY3" fmla="*/ 0 h 20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91" h="209005">
                <a:moveTo>
                  <a:pt x="67491" y="209005"/>
                </a:moveTo>
                <a:cubicBezTo>
                  <a:pt x="35922" y="165462"/>
                  <a:pt x="4354" y="121920"/>
                  <a:pt x="2177" y="91440"/>
                </a:cubicBezTo>
                <a:cubicBezTo>
                  <a:pt x="0" y="60960"/>
                  <a:pt x="47897" y="41365"/>
                  <a:pt x="54428" y="26125"/>
                </a:cubicBezTo>
                <a:cubicBezTo>
                  <a:pt x="60959" y="10885"/>
                  <a:pt x="51162" y="5442"/>
                  <a:pt x="41365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/>
          <p:cNvCxnSpPr/>
          <p:nvPr/>
        </p:nvCxnSpPr>
        <p:spPr>
          <a:xfrm rot="5400000">
            <a:off x="4881151" y="4907268"/>
            <a:ext cx="80989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Freeform 261"/>
          <p:cNvSpPr/>
          <p:nvPr/>
        </p:nvSpPr>
        <p:spPr>
          <a:xfrm>
            <a:off x="5222966" y="4284617"/>
            <a:ext cx="67491" cy="261257"/>
          </a:xfrm>
          <a:custGeom>
            <a:avLst/>
            <a:gdLst>
              <a:gd name="connsiteX0" fmla="*/ 67491 w 67491"/>
              <a:gd name="connsiteY0" fmla="*/ 261257 h 261257"/>
              <a:gd name="connsiteX1" fmla="*/ 2177 w 67491"/>
              <a:gd name="connsiteY1" fmla="*/ 65314 h 261257"/>
              <a:gd name="connsiteX2" fmla="*/ 54428 w 67491"/>
              <a:gd name="connsiteY2" fmla="*/ 0 h 261257"/>
              <a:gd name="connsiteX3" fmla="*/ 54428 w 67491"/>
              <a:gd name="connsiteY3" fmla="*/ 0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91" h="261257">
                <a:moveTo>
                  <a:pt x="67491" y="261257"/>
                </a:moveTo>
                <a:cubicBezTo>
                  <a:pt x="35922" y="185057"/>
                  <a:pt x="4354" y="108857"/>
                  <a:pt x="2177" y="65314"/>
                </a:cubicBezTo>
                <a:cubicBezTo>
                  <a:pt x="0" y="21771"/>
                  <a:pt x="54428" y="0"/>
                  <a:pt x="54428" y="0"/>
                </a:cubicBezTo>
                <a:lnTo>
                  <a:pt x="54428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 rot="5400000">
            <a:off x="5165514" y="4136033"/>
            <a:ext cx="234338" cy="10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836023" y="5368834"/>
            <a:ext cx="1932754" cy="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rot="5400000" flipH="1" flipV="1">
            <a:off x="-849086" y="3666307"/>
            <a:ext cx="3378928" cy="4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862149" y="2011680"/>
            <a:ext cx="21553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4300543" y="6370320"/>
            <a:ext cx="1162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4148149" y="6522720"/>
            <a:ext cx="1162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rot="16200000" flipH="1">
            <a:off x="5262876" y="6590932"/>
            <a:ext cx="387546" cy="1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rot="16200000" flipH="1">
            <a:off x="5262876" y="6583678"/>
            <a:ext cx="162579" cy="23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567543" y="6741888"/>
            <a:ext cx="3918857" cy="58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1901371" y="6662057"/>
            <a:ext cx="3442794" cy="59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5400000">
            <a:off x="1492063" y="6249840"/>
            <a:ext cx="80989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Freeform 302"/>
          <p:cNvSpPr/>
          <p:nvPr/>
        </p:nvSpPr>
        <p:spPr>
          <a:xfrm>
            <a:off x="1901369" y="5312229"/>
            <a:ext cx="133048" cy="551542"/>
          </a:xfrm>
          <a:custGeom>
            <a:avLst/>
            <a:gdLst>
              <a:gd name="connsiteX0" fmla="*/ 0 w 133048"/>
              <a:gd name="connsiteY0" fmla="*/ 551542 h 551542"/>
              <a:gd name="connsiteX1" fmla="*/ 101600 w 133048"/>
              <a:gd name="connsiteY1" fmla="*/ 420914 h 551542"/>
              <a:gd name="connsiteX2" fmla="*/ 14515 w 133048"/>
              <a:gd name="connsiteY2" fmla="*/ 362857 h 551542"/>
              <a:gd name="connsiteX3" fmla="*/ 116115 w 133048"/>
              <a:gd name="connsiteY3" fmla="*/ 290285 h 551542"/>
              <a:gd name="connsiteX4" fmla="*/ 29029 w 133048"/>
              <a:gd name="connsiteY4" fmla="*/ 188685 h 551542"/>
              <a:gd name="connsiteX5" fmla="*/ 130629 w 133048"/>
              <a:gd name="connsiteY5" fmla="*/ 87085 h 551542"/>
              <a:gd name="connsiteX6" fmla="*/ 43543 w 133048"/>
              <a:gd name="connsiteY6" fmla="*/ 0 h 551542"/>
              <a:gd name="connsiteX7" fmla="*/ 43543 w 133048"/>
              <a:gd name="connsiteY7" fmla="*/ 0 h 55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048" h="551542">
                <a:moveTo>
                  <a:pt x="0" y="551542"/>
                </a:moveTo>
                <a:cubicBezTo>
                  <a:pt x="49590" y="501952"/>
                  <a:pt x="99181" y="452362"/>
                  <a:pt x="101600" y="420914"/>
                </a:cubicBezTo>
                <a:cubicBezTo>
                  <a:pt x="104019" y="389467"/>
                  <a:pt x="12096" y="384628"/>
                  <a:pt x="14515" y="362857"/>
                </a:cubicBezTo>
                <a:cubicBezTo>
                  <a:pt x="16934" y="341086"/>
                  <a:pt x="113696" y="319314"/>
                  <a:pt x="116115" y="290285"/>
                </a:cubicBezTo>
                <a:cubicBezTo>
                  <a:pt x="118534" y="261256"/>
                  <a:pt x="26610" y="222552"/>
                  <a:pt x="29029" y="188685"/>
                </a:cubicBezTo>
                <a:cubicBezTo>
                  <a:pt x="31448" y="154818"/>
                  <a:pt x="128210" y="118533"/>
                  <a:pt x="130629" y="87085"/>
                </a:cubicBezTo>
                <a:cubicBezTo>
                  <a:pt x="133048" y="55638"/>
                  <a:pt x="43543" y="0"/>
                  <a:pt x="43543" y="0"/>
                </a:cubicBezTo>
                <a:lnTo>
                  <a:pt x="4354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3"/>
          <p:cNvSpPr/>
          <p:nvPr/>
        </p:nvSpPr>
        <p:spPr>
          <a:xfrm>
            <a:off x="1473209" y="5319489"/>
            <a:ext cx="133048" cy="551542"/>
          </a:xfrm>
          <a:custGeom>
            <a:avLst/>
            <a:gdLst>
              <a:gd name="connsiteX0" fmla="*/ 0 w 133048"/>
              <a:gd name="connsiteY0" fmla="*/ 551542 h 551542"/>
              <a:gd name="connsiteX1" fmla="*/ 101600 w 133048"/>
              <a:gd name="connsiteY1" fmla="*/ 420914 h 551542"/>
              <a:gd name="connsiteX2" fmla="*/ 14515 w 133048"/>
              <a:gd name="connsiteY2" fmla="*/ 362857 h 551542"/>
              <a:gd name="connsiteX3" fmla="*/ 116115 w 133048"/>
              <a:gd name="connsiteY3" fmla="*/ 290285 h 551542"/>
              <a:gd name="connsiteX4" fmla="*/ 29029 w 133048"/>
              <a:gd name="connsiteY4" fmla="*/ 188685 h 551542"/>
              <a:gd name="connsiteX5" fmla="*/ 130629 w 133048"/>
              <a:gd name="connsiteY5" fmla="*/ 87085 h 551542"/>
              <a:gd name="connsiteX6" fmla="*/ 43543 w 133048"/>
              <a:gd name="connsiteY6" fmla="*/ 0 h 551542"/>
              <a:gd name="connsiteX7" fmla="*/ 43543 w 133048"/>
              <a:gd name="connsiteY7" fmla="*/ 0 h 55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048" h="551542">
                <a:moveTo>
                  <a:pt x="0" y="551542"/>
                </a:moveTo>
                <a:cubicBezTo>
                  <a:pt x="49590" y="501952"/>
                  <a:pt x="99181" y="452362"/>
                  <a:pt x="101600" y="420914"/>
                </a:cubicBezTo>
                <a:cubicBezTo>
                  <a:pt x="104019" y="389467"/>
                  <a:pt x="12096" y="384628"/>
                  <a:pt x="14515" y="362857"/>
                </a:cubicBezTo>
                <a:cubicBezTo>
                  <a:pt x="16934" y="341086"/>
                  <a:pt x="113696" y="319314"/>
                  <a:pt x="116115" y="290285"/>
                </a:cubicBezTo>
                <a:cubicBezTo>
                  <a:pt x="118534" y="261256"/>
                  <a:pt x="26610" y="222552"/>
                  <a:pt x="29029" y="188685"/>
                </a:cubicBezTo>
                <a:cubicBezTo>
                  <a:pt x="31448" y="154818"/>
                  <a:pt x="128210" y="118533"/>
                  <a:pt x="130629" y="87085"/>
                </a:cubicBezTo>
                <a:cubicBezTo>
                  <a:pt x="133048" y="55638"/>
                  <a:pt x="43543" y="0"/>
                  <a:pt x="43543" y="0"/>
                </a:cubicBezTo>
                <a:lnTo>
                  <a:pt x="4354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Connector 305"/>
          <p:cNvCxnSpPr>
            <a:stCxn id="303" idx="6"/>
          </p:cNvCxnSpPr>
          <p:nvPr/>
        </p:nvCxnSpPr>
        <p:spPr>
          <a:xfrm flipV="1">
            <a:off x="1944912" y="4412343"/>
            <a:ext cx="14515" cy="899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Freeform 306"/>
          <p:cNvSpPr/>
          <p:nvPr/>
        </p:nvSpPr>
        <p:spPr>
          <a:xfrm>
            <a:off x="1959427" y="4238171"/>
            <a:ext cx="118533" cy="203200"/>
          </a:xfrm>
          <a:custGeom>
            <a:avLst/>
            <a:gdLst>
              <a:gd name="connsiteX0" fmla="*/ 14514 w 118533"/>
              <a:gd name="connsiteY0" fmla="*/ 203200 h 203200"/>
              <a:gd name="connsiteX1" fmla="*/ 116114 w 118533"/>
              <a:gd name="connsiteY1" fmla="*/ 87086 h 203200"/>
              <a:gd name="connsiteX2" fmla="*/ 0 w 118533"/>
              <a:gd name="connsiteY2" fmla="*/ 0 h 203200"/>
              <a:gd name="connsiteX3" fmla="*/ 0 w 118533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533" h="203200">
                <a:moveTo>
                  <a:pt x="14514" y="203200"/>
                </a:moveTo>
                <a:cubicBezTo>
                  <a:pt x="66523" y="162076"/>
                  <a:pt x="118533" y="120953"/>
                  <a:pt x="116114" y="87086"/>
                </a:cubicBezTo>
                <a:cubicBezTo>
                  <a:pt x="113695" y="53219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Connector 308"/>
          <p:cNvCxnSpPr/>
          <p:nvPr/>
        </p:nvCxnSpPr>
        <p:spPr>
          <a:xfrm>
            <a:off x="1567543" y="68580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6200000" flipV="1">
            <a:off x="1099456" y="6288315"/>
            <a:ext cx="834572" cy="72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rot="16200000" flipV="1">
            <a:off x="1669141" y="3918857"/>
            <a:ext cx="595086" cy="1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flipV="1">
            <a:off x="3135086" y="3135087"/>
            <a:ext cx="1436914" cy="246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flipV="1">
            <a:off x="1531266" y="4405089"/>
            <a:ext cx="14515" cy="899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Freeform 322"/>
          <p:cNvSpPr/>
          <p:nvPr/>
        </p:nvSpPr>
        <p:spPr>
          <a:xfrm>
            <a:off x="1545781" y="4187375"/>
            <a:ext cx="118533" cy="203200"/>
          </a:xfrm>
          <a:custGeom>
            <a:avLst/>
            <a:gdLst>
              <a:gd name="connsiteX0" fmla="*/ 14514 w 118533"/>
              <a:gd name="connsiteY0" fmla="*/ 203200 h 203200"/>
              <a:gd name="connsiteX1" fmla="*/ 116114 w 118533"/>
              <a:gd name="connsiteY1" fmla="*/ 87086 h 203200"/>
              <a:gd name="connsiteX2" fmla="*/ 0 w 118533"/>
              <a:gd name="connsiteY2" fmla="*/ 0 h 203200"/>
              <a:gd name="connsiteX3" fmla="*/ 0 w 118533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533" h="203200">
                <a:moveTo>
                  <a:pt x="14514" y="203200"/>
                </a:moveTo>
                <a:cubicBezTo>
                  <a:pt x="66523" y="162076"/>
                  <a:pt x="118533" y="120953"/>
                  <a:pt x="116114" y="87086"/>
                </a:cubicBezTo>
                <a:cubicBezTo>
                  <a:pt x="113695" y="53219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4" name="Straight Connector 323"/>
          <p:cNvCxnSpPr/>
          <p:nvPr/>
        </p:nvCxnSpPr>
        <p:spPr>
          <a:xfrm rot="16200000" flipV="1">
            <a:off x="1255495" y="3868061"/>
            <a:ext cx="595086" cy="1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V="1">
            <a:off x="1538514" y="3207657"/>
            <a:ext cx="1436915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Freeform 328"/>
          <p:cNvSpPr/>
          <p:nvPr/>
        </p:nvSpPr>
        <p:spPr>
          <a:xfrm>
            <a:off x="2946400" y="3064934"/>
            <a:ext cx="212876" cy="142723"/>
          </a:xfrm>
          <a:custGeom>
            <a:avLst/>
            <a:gdLst>
              <a:gd name="connsiteX0" fmla="*/ 0 w 212876"/>
              <a:gd name="connsiteY0" fmla="*/ 142723 h 142723"/>
              <a:gd name="connsiteX1" fmla="*/ 87086 w 212876"/>
              <a:gd name="connsiteY1" fmla="*/ 12095 h 142723"/>
              <a:gd name="connsiteX2" fmla="*/ 203200 w 212876"/>
              <a:gd name="connsiteY2" fmla="*/ 70152 h 142723"/>
              <a:gd name="connsiteX3" fmla="*/ 145143 w 212876"/>
              <a:gd name="connsiteY3" fmla="*/ 70152 h 142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876" h="142723">
                <a:moveTo>
                  <a:pt x="0" y="142723"/>
                </a:moveTo>
                <a:cubicBezTo>
                  <a:pt x="26609" y="83456"/>
                  <a:pt x="53219" y="24190"/>
                  <a:pt x="87086" y="12095"/>
                </a:cubicBezTo>
                <a:cubicBezTo>
                  <a:pt x="120953" y="0"/>
                  <a:pt x="193524" y="60476"/>
                  <a:pt x="203200" y="70152"/>
                </a:cubicBezTo>
                <a:cubicBezTo>
                  <a:pt x="212876" y="79828"/>
                  <a:pt x="179009" y="74990"/>
                  <a:pt x="145143" y="7015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Freeform 329"/>
          <p:cNvSpPr/>
          <p:nvPr/>
        </p:nvSpPr>
        <p:spPr>
          <a:xfrm>
            <a:off x="2946400" y="3316514"/>
            <a:ext cx="188686" cy="94343"/>
          </a:xfrm>
          <a:custGeom>
            <a:avLst/>
            <a:gdLst>
              <a:gd name="connsiteX0" fmla="*/ 188686 w 188686"/>
              <a:gd name="connsiteY0" fmla="*/ 50800 h 94343"/>
              <a:gd name="connsiteX1" fmla="*/ 72572 w 188686"/>
              <a:gd name="connsiteY1" fmla="*/ 7257 h 94343"/>
              <a:gd name="connsiteX2" fmla="*/ 0 w 188686"/>
              <a:gd name="connsiteY2" fmla="*/ 94343 h 94343"/>
              <a:gd name="connsiteX3" fmla="*/ 0 w 188686"/>
              <a:gd name="connsiteY3" fmla="*/ 94343 h 9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686" h="94343">
                <a:moveTo>
                  <a:pt x="188686" y="50800"/>
                </a:moveTo>
                <a:cubicBezTo>
                  <a:pt x="146353" y="25400"/>
                  <a:pt x="104020" y="0"/>
                  <a:pt x="72572" y="7257"/>
                </a:cubicBezTo>
                <a:cubicBezTo>
                  <a:pt x="41124" y="14514"/>
                  <a:pt x="0" y="94343"/>
                  <a:pt x="0" y="94343"/>
                </a:cubicBezTo>
                <a:lnTo>
                  <a:pt x="0" y="9434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2" name="Straight Connector 331"/>
          <p:cNvCxnSpPr>
            <a:endCxn id="330" idx="2"/>
          </p:cNvCxnSpPr>
          <p:nvPr/>
        </p:nvCxnSpPr>
        <p:spPr>
          <a:xfrm flipV="1">
            <a:off x="1959429" y="3410857"/>
            <a:ext cx="986971" cy="232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171374" y="2866581"/>
            <a:ext cx="1436914" cy="246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16200000" flipV="1">
            <a:off x="1320811" y="2946425"/>
            <a:ext cx="595086" cy="1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1632858" y="2873829"/>
            <a:ext cx="1240971" cy="34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Freeform 336"/>
          <p:cNvSpPr/>
          <p:nvPr/>
        </p:nvSpPr>
        <p:spPr>
          <a:xfrm>
            <a:off x="2881090" y="2738372"/>
            <a:ext cx="212876" cy="142723"/>
          </a:xfrm>
          <a:custGeom>
            <a:avLst/>
            <a:gdLst>
              <a:gd name="connsiteX0" fmla="*/ 0 w 212876"/>
              <a:gd name="connsiteY0" fmla="*/ 142723 h 142723"/>
              <a:gd name="connsiteX1" fmla="*/ 87086 w 212876"/>
              <a:gd name="connsiteY1" fmla="*/ 12095 h 142723"/>
              <a:gd name="connsiteX2" fmla="*/ 203200 w 212876"/>
              <a:gd name="connsiteY2" fmla="*/ 70152 h 142723"/>
              <a:gd name="connsiteX3" fmla="*/ 145143 w 212876"/>
              <a:gd name="connsiteY3" fmla="*/ 70152 h 142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876" h="142723">
                <a:moveTo>
                  <a:pt x="0" y="142723"/>
                </a:moveTo>
                <a:cubicBezTo>
                  <a:pt x="26609" y="83456"/>
                  <a:pt x="53219" y="24190"/>
                  <a:pt x="87086" y="12095"/>
                </a:cubicBezTo>
                <a:cubicBezTo>
                  <a:pt x="120953" y="0"/>
                  <a:pt x="193524" y="60476"/>
                  <a:pt x="203200" y="70152"/>
                </a:cubicBezTo>
                <a:cubicBezTo>
                  <a:pt x="212876" y="79828"/>
                  <a:pt x="179009" y="74990"/>
                  <a:pt x="145143" y="7015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9" name="Straight Connector 338"/>
          <p:cNvCxnSpPr>
            <a:stCxn id="337" idx="2"/>
            <a:endCxn id="3" idx="1"/>
          </p:cNvCxnSpPr>
          <p:nvPr/>
        </p:nvCxnSpPr>
        <p:spPr>
          <a:xfrm flipV="1">
            <a:off x="3084290" y="2663806"/>
            <a:ext cx="1144020" cy="144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Freeform 340"/>
          <p:cNvSpPr/>
          <p:nvPr/>
        </p:nvSpPr>
        <p:spPr>
          <a:xfrm>
            <a:off x="4230915" y="2685143"/>
            <a:ext cx="166914" cy="609600"/>
          </a:xfrm>
          <a:custGeom>
            <a:avLst/>
            <a:gdLst>
              <a:gd name="connsiteX0" fmla="*/ 21771 w 166914"/>
              <a:gd name="connsiteY0" fmla="*/ 0 h 609600"/>
              <a:gd name="connsiteX1" fmla="*/ 21771 w 166914"/>
              <a:gd name="connsiteY1" fmla="*/ 116114 h 609600"/>
              <a:gd name="connsiteX2" fmla="*/ 152399 w 166914"/>
              <a:gd name="connsiteY2" fmla="*/ 217714 h 609600"/>
              <a:gd name="connsiteX3" fmla="*/ 79828 w 166914"/>
              <a:gd name="connsiteY3" fmla="*/ 333828 h 609600"/>
              <a:gd name="connsiteX4" fmla="*/ 79828 w 166914"/>
              <a:gd name="connsiteY4" fmla="*/ 449943 h 609600"/>
              <a:gd name="connsiteX5" fmla="*/ 166914 w 166914"/>
              <a:gd name="connsiteY5" fmla="*/ 522514 h 609600"/>
              <a:gd name="connsiteX6" fmla="*/ 79828 w 166914"/>
              <a:gd name="connsiteY6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914" h="609600">
                <a:moveTo>
                  <a:pt x="21771" y="0"/>
                </a:moveTo>
                <a:cubicBezTo>
                  <a:pt x="10885" y="39914"/>
                  <a:pt x="0" y="79828"/>
                  <a:pt x="21771" y="116114"/>
                </a:cubicBezTo>
                <a:cubicBezTo>
                  <a:pt x="43542" y="152400"/>
                  <a:pt x="142723" y="181428"/>
                  <a:pt x="152399" y="217714"/>
                </a:cubicBezTo>
                <a:cubicBezTo>
                  <a:pt x="162075" y="254000"/>
                  <a:pt x="91923" y="295123"/>
                  <a:pt x="79828" y="333828"/>
                </a:cubicBezTo>
                <a:cubicBezTo>
                  <a:pt x="67733" y="372533"/>
                  <a:pt x="65314" y="418495"/>
                  <a:pt x="79828" y="449943"/>
                </a:cubicBezTo>
                <a:cubicBezTo>
                  <a:pt x="94342" y="481391"/>
                  <a:pt x="166914" y="495905"/>
                  <a:pt x="166914" y="522514"/>
                </a:cubicBezTo>
                <a:cubicBezTo>
                  <a:pt x="166914" y="549123"/>
                  <a:pt x="123371" y="579361"/>
                  <a:pt x="79828" y="6096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5" name="Straight Connector 344"/>
          <p:cNvCxnSpPr/>
          <p:nvPr/>
        </p:nvCxnSpPr>
        <p:spPr>
          <a:xfrm rot="16200000" flipH="1">
            <a:off x="4005943" y="3570513"/>
            <a:ext cx="682171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Freeform 346"/>
          <p:cNvSpPr/>
          <p:nvPr/>
        </p:nvSpPr>
        <p:spPr>
          <a:xfrm>
            <a:off x="4339771" y="3933371"/>
            <a:ext cx="166915" cy="508000"/>
          </a:xfrm>
          <a:custGeom>
            <a:avLst/>
            <a:gdLst>
              <a:gd name="connsiteX0" fmla="*/ 0 w 166915"/>
              <a:gd name="connsiteY0" fmla="*/ 0 h 508000"/>
              <a:gd name="connsiteX1" fmla="*/ 116115 w 166915"/>
              <a:gd name="connsiteY1" fmla="*/ 101600 h 508000"/>
              <a:gd name="connsiteX2" fmla="*/ 58058 w 166915"/>
              <a:gd name="connsiteY2" fmla="*/ 232229 h 508000"/>
              <a:gd name="connsiteX3" fmla="*/ 58058 w 166915"/>
              <a:gd name="connsiteY3" fmla="*/ 348343 h 508000"/>
              <a:gd name="connsiteX4" fmla="*/ 159658 w 166915"/>
              <a:gd name="connsiteY4" fmla="*/ 406400 h 508000"/>
              <a:gd name="connsiteX5" fmla="*/ 101600 w 166915"/>
              <a:gd name="connsiteY5" fmla="*/ 508000 h 508000"/>
              <a:gd name="connsiteX6" fmla="*/ 101600 w 166915"/>
              <a:gd name="connsiteY6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915" h="508000">
                <a:moveTo>
                  <a:pt x="0" y="0"/>
                </a:moveTo>
                <a:cubicBezTo>
                  <a:pt x="53219" y="31447"/>
                  <a:pt x="106439" y="62895"/>
                  <a:pt x="116115" y="101600"/>
                </a:cubicBezTo>
                <a:cubicBezTo>
                  <a:pt x="125791" y="140305"/>
                  <a:pt x="67734" y="191105"/>
                  <a:pt x="58058" y="232229"/>
                </a:cubicBezTo>
                <a:cubicBezTo>
                  <a:pt x="48382" y="273353"/>
                  <a:pt x="41125" y="319315"/>
                  <a:pt x="58058" y="348343"/>
                </a:cubicBezTo>
                <a:cubicBezTo>
                  <a:pt x="74991" y="377371"/>
                  <a:pt x="152401" y="379791"/>
                  <a:pt x="159658" y="406400"/>
                </a:cubicBezTo>
                <a:cubicBezTo>
                  <a:pt x="166915" y="433009"/>
                  <a:pt x="101600" y="508000"/>
                  <a:pt x="101600" y="508000"/>
                </a:cubicBezTo>
                <a:lnTo>
                  <a:pt x="101600" y="5080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9" name="Straight Connector 348"/>
          <p:cNvCxnSpPr>
            <a:endCxn id="347" idx="5"/>
          </p:cNvCxnSpPr>
          <p:nvPr/>
        </p:nvCxnSpPr>
        <p:spPr>
          <a:xfrm rot="16200000" flipV="1">
            <a:off x="3984171" y="4898571"/>
            <a:ext cx="972458" cy="5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9260116" y="41220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11197773" y="415834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58" name="TextBox 357"/>
          <p:cNvSpPr txBox="1"/>
          <p:nvPr/>
        </p:nvSpPr>
        <p:spPr>
          <a:xfrm>
            <a:off x="10472059" y="41002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9869717" y="416560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65" name="Freeform 364"/>
          <p:cNvSpPr/>
          <p:nvPr/>
        </p:nvSpPr>
        <p:spPr>
          <a:xfrm>
            <a:off x="2902857" y="5483981"/>
            <a:ext cx="348343" cy="104019"/>
          </a:xfrm>
          <a:custGeom>
            <a:avLst/>
            <a:gdLst>
              <a:gd name="connsiteX0" fmla="*/ 0 w 348343"/>
              <a:gd name="connsiteY0" fmla="*/ 74990 h 104019"/>
              <a:gd name="connsiteX1" fmla="*/ 87086 w 348343"/>
              <a:gd name="connsiteY1" fmla="*/ 2419 h 104019"/>
              <a:gd name="connsiteX2" fmla="*/ 203200 w 348343"/>
              <a:gd name="connsiteY2" fmla="*/ 89505 h 104019"/>
              <a:gd name="connsiteX3" fmla="*/ 348343 w 348343"/>
              <a:gd name="connsiteY3" fmla="*/ 89505 h 104019"/>
              <a:gd name="connsiteX4" fmla="*/ 348343 w 348343"/>
              <a:gd name="connsiteY4" fmla="*/ 89505 h 104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343" h="104019">
                <a:moveTo>
                  <a:pt x="0" y="74990"/>
                </a:moveTo>
                <a:cubicBezTo>
                  <a:pt x="26609" y="37495"/>
                  <a:pt x="53219" y="0"/>
                  <a:pt x="87086" y="2419"/>
                </a:cubicBezTo>
                <a:cubicBezTo>
                  <a:pt x="120953" y="4838"/>
                  <a:pt x="159657" y="74991"/>
                  <a:pt x="203200" y="89505"/>
                </a:cubicBezTo>
                <a:cubicBezTo>
                  <a:pt x="246743" y="104019"/>
                  <a:pt x="348343" y="89505"/>
                  <a:pt x="348343" y="89505"/>
                </a:cubicBezTo>
                <a:lnTo>
                  <a:pt x="348343" y="8950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TextBox 365"/>
          <p:cNvSpPr txBox="1"/>
          <p:nvPr/>
        </p:nvSpPr>
        <p:spPr>
          <a:xfrm>
            <a:off x="4412341" y="5787781"/>
            <a:ext cx="5309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Gnd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Vcc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SDM</a:t>
            </a:r>
          </a:p>
          <a:p>
            <a:r>
              <a:rPr lang="en-US" sz="1400" dirty="0">
                <a:solidFill>
                  <a:schemeClr val="bg1"/>
                </a:solidFill>
              </a:rPr>
              <a:t>SCL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1088573" y="29318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1589309" y="291012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69" name="TextBox 368"/>
          <p:cNvSpPr txBox="1"/>
          <p:nvPr/>
        </p:nvSpPr>
        <p:spPr>
          <a:xfrm>
            <a:off x="10697031" y="57041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11241309" y="569686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9289144" y="406400"/>
            <a:ext cx="15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Servo Motor 1</a:t>
            </a:r>
          </a:p>
        </p:txBody>
      </p:sp>
      <p:sp>
        <p:nvSpPr>
          <p:cNvPr id="373" name="TextBox 372"/>
          <p:cNvSpPr txBox="1"/>
          <p:nvPr/>
        </p:nvSpPr>
        <p:spPr>
          <a:xfrm>
            <a:off x="1008743" y="210458"/>
            <a:ext cx="15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Servo Motor 2</a:t>
            </a:r>
          </a:p>
        </p:txBody>
      </p:sp>
      <p:sp>
        <p:nvSpPr>
          <p:cNvPr id="374" name="TextBox 373"/>
          <p:cNvSpPr txBox="1"/>
          <p:nvPr/>
        </p:nvSpPr>
        <p:spPr>
          <a:xfrm>
            <a:off x="6604001" y="4180116"/>
            <a:ext cx="68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Relay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2220685" y="4339776"/>
            <a:ext cx="181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Ultrasonic Sensor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Fog Maker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595" y="1825625"/>
            <a:ext cx="5199533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Here we are using fog makers for two purposes: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First one is placed inside soap solution to produce soap fog for cleansing our hands with minimum water required.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Second one is placed inside water container to produce water fog so as to wash the soap solution off from the hands.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Allin Exporters Ultrasonic Mist Maker Water Fogger Fog Atomizer Machine with 12 Colorful LED Lights for Humidifier Diffuser Fountain Pond Fishtank Vase, Black, standard (INCU-HUM-01)"/>
          <p:cNvPicPr>
            <a:picLocks noChangeAspect="1" noChangeArrowheads="1"/>
          </p:cNvPicPr>
          <p:nvPr/>
        </p:nvPicPr>
        <p:blipFill>
          <a:blip r:embed="rId2"/>
          <a:srcRect r="47979" b="39367"/>
          <a:stretch>
            <a:fillRect/>
          </a:stretch>
        </p:blipFill>
        <p:spPr bwMode="auto">
          <a:xfrm>
            <a:off x="8036850" y="2164973"/>
            <a:ext cx="2819400" cy="3286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LCD Display Working</a:t>
            </a:r>
            <a:endParaRPr lang="en-US" dirty="0"/>
          </a:p>
        </p:txBody>
      </p:sp>
      <p:pic>
        <p:nvPicPr>
          <p:cNvPr id="4" name="Picture 10" descr="https://www.electronicscomp.com/image/cache/catalog/16x2-lcd-green-backlight-800x800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28000" b="27000"/>
          <a:stretch>
            <a:fillRect/>
          </a:stretch>
        </p:blipFill>
        <p:spPr bwMode="auto">
          <a:xfrm>
            <a:off x="7768052" y="2109576"/>
            <a:ext cx="3980603" cy="179127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18641" y="1593273"/>
            <a:ext cx="6468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We are using Liquid crystal display that is LCD in our machine.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It is used here so as to show the proper working of the machine step by step.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Also it helps to make its working easy to understand by common or non technical people as well for wide range use.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Ultrasonic Sensor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961" y="1825625"/>
            <a:ext cx="6154271" cy="435133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Ultrasonic sensor here is fixed over the machine just above the place where hand is to be inserted.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It is used to sense the movement of the person’s hand coming near it.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Its sensing will start the operation by first opening the door of the machine to allow hands to get inserted for further process. 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7862029" y="3657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0800000">
            <a:off x="7862029" y="3429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7862029" y="3886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7862029" y="4114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33195" y="1828800"/>
            <a:ext cx="179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Transmitter for</a:t>
            </a:r>
          </a:p>
          <a:p>
            <a:r>
              <a:rPr lang="en-US" dirty="0"/>
              <a:t>Ultrasonic Waves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61829" y="4876800"/>
            <a:ext cx="1796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Receiver for</a:t>
            </a:r>
          </a:p>
          <a:p>
            <a:r>
              <a:rPr lang="en-US" dirty="0"/>
              <a:t>Ultrasonic Waves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28629" y="3200400"/>
            <a:ext cx="5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VCC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3297" y="3429000"/>
            <a:ext cx="121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(Trig)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37434" y="3657600"/>
            <a:ext cx="15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(Echo)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52429" y="38862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Gnd</a:t>
            </a:r>
            <a:endParaRPr lang="en-US" dirty="0"/>
          </a:p>
        </p:txBody>
      </p:sp>
      <p:pic>
        <p:nvPicPr>
          <p:cNvPr id="16" name="Picture 2" descr="Hc-SR04 Ultrasonic Sensor at Rs 65/piece | Ultrasonic Sensor Module | ID:  18101779448"/>
          <p:cNvPicPr>
            <a:picLocks noChangeAspect="1" noChangeArrowheads="1"/>
          </p:cNvPicPr>
          <p:nvPr/>
        </p:nvPicPr>
        <p:blipFill>
          <a:blip r:embed="rId2"/>
          <a:srcRect l="3670" t="24188" r="-518" b="16235"/>
          <a:stretch>
            <a:fillRect/>
          </a:stretch>
        </p:blipFill>
        <p:spPr bwMode="auto">
          <a:xfrm rot="5400000">
            <a:off x="7745504" y="2433923"/>
            <a:ext cx="4612343" cy="2837329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0" idx="3"/>
          </p:cNvCxnSpPr>
          <p:nvPr/>
        </p:nvCxnSpPr>
        <p:spPr>
          <a:xfrm rot="10800000">
            <a:off x="7929265" y="2151966"/>
            <a:ext cx="1537465" cy="13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7933747" y="5168590"/>
            <a:ext cx="1537465" cy="13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Code Uploaded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#define TRIG_PIN   7 //  connected to Ultrasonic Sensor's TRIG pin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#define ECHO_PIN   8 // connected to Ultrasonic Sensor's ECHO pin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#define SERVO_PIN1  4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#define SERVO_PIN2  3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#define RELAY_PIN1  6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#define RELAY_PIN2  5 // connected to Relay's pin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#define DISTANCE_THRESHOLD 50// centimeters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Wire.h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Servo.h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#include &lt;LiquidCrystal_I2C.h&gt;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LiquidCrystal_I2C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lcd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(0x27,16,2);  // set the LCD address to 0x27 for a 16 chars and 2 line display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1187</Words>
  <Application>Microsoft Office PowerPoint</Application>
  <PresentationFormat>Widescreen</PresentationFormat>
  <Paragraphs>195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Existing Problem</vt:lpstr>
      <vt:lpstr>Dry Hand washing Machine By Fog Disinfection (Solution)</vt:lpstr>
      <vt:lpstr>Solution (Cont..)</vt:lpstr>
      <vt:lpstr>Block Diagram</vt:lpstr>
      <vt:lpstr>Circuit Description</vt:lpstr>
      <vt:lpstr>Fog Maker Working</vt:lpstr>
      <vt:lpstr>LCD Display Working</vt:lpstr>
      <vt:lpstr>Ultrasonic Sensor Working</vt:lpstr>
      <vt:lpstr>Code Uploaded In Arduino UNO</vt:lpstr>
      <vt:lpstr>PowerPoint Presentation</vt:lpstr>
      <vt:lpstr>PowerPoint Presentation</vt:lpstr>
      <vt:lpstr>PowerPoint Presentation</vt:lpstr>
      <vt:lpstr>PowerPoint Presentation</vt:lpstr>
      <vt:lpstr>Hardware description </vt:lpstr>
      <vt:lpstr>Future Scope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</dc:title>
  <dc:creator>FICE India</dc:creator>
  <cp:lastModifiedBy>Ashutosh �Kumar</cp:lastModifiedBy>
  <cp:revision>118</cp:revision>
  <dcterms:created xsi:type="dcterms:W3CDTF">2016-09-14T11:08:53Z</dcterms:created>
  <dcterms:modified xsi:type="dcterms:W3CDTF">2022-08-09T03:21:16Z</dcterms:modified>
</cp:coreProperties>
</file>