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2" r:id="rId5"/>
    <p:sldMasterId id="2147483724" r:id="rId6"/>
  </p:sldMasterIdLst>
  <p:notesMasterIdLst>
    <p:notesMasterId r:id="rId8"/>
  </p:notesMasterIdLst>
  <p:handoutMasterIdLst>
    <p:handoutMasterId r:id="rId9"/>
  </p:handoutMasterIdLst>
  <p:sldIdLst>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03684-B75A-4E8D-ACE5-4E5FA1B2D9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EDBD03-4C5C-4DBF-94B8-FA83435C0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F8D1A6-A377-4919-AE5A-2517D9ED5138}" type="datetimeFigureOut">
              <a:rPr lang="en-US" smtClean="0"/>
              <a:pPr/>
              <a:t>1/10/2023</a:t>
            </a:fld>
            <a:endParaRPr lang="en-US"/>
          </a:p>
        </p:txBody>
      </p:sp>
      <p:sp>
        <p:nvSpPr>
          <p:cNvPr id="4" name="Footer Placeholder 3">
            <a:extLst>
              <a:ext uri="{FF2B5EF4-FFF2-40B4-BE49-F238E27FC236}">
                <a16:creationId xmlns:a16="http://schemas.microsoft.com/office/drawing/2014/main" id="{3FF46E8C-E47A-4D43-BD02-311F5BA2E0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66E33E3-6B75-4CE1-85B7-E67A43A7B5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0D3E2E-5CEA-4C3A-B7EB-5A7BBDF77F5E}" type="slidenum">
              <a:rPr lang="en-US" smtClean="0"/>
              <a:pPr/>
              <a:t>‹#›</a:t>
            </a:fld>
            <a:endParaRPr lang="en-US"/>
          </a:p>
        </p:txBody>
      </p:sp>
    </p:spTree>
    <p:extLst>
      <p:ext uri="{BB962C8B-B14F-4D97-AF65-F5344CB8AC3E}">
        <p14:creationId xmlns:p14="http://schemas.microsoft.com/office/powerpoint/2010/main" val="28848628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CD0B9-A6F1-4CF1-85AF-40A8D035C754}" type="datetimeFigureOut">
              <a:rPr lang="en-US" smtClean="0"/>
              <a:pPr/>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02A00-04ED-4C7A-AD33-0A71B67F5367}" type="slidenum">
              <a:rPr lang="en-US" smtClean="0"/>
              <a:pPr/>
              <a:t>‹#›</a:t>
            </a:fld>
            <a:endParaRPr lang="en-US"/>
          </a:p>
        </p:txBody>
      </p:sp>
    </p:spTree>
    <p:extLst>
      <p:ext uri="{BB962C8B-B14F-4D97-AF65-F5344CB8AC3E}">
        <p14:creationId xmlns:p14="http://schemas.microsoft.com/office/powerpoint/2010/main" val="2788505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14.bin"/><Relationship Id="rId2" Type="http://schemas.openxmlformats.org/officeDocument/2006/relationships/tags" Target="../tags/tag29.xml"/><Relationship Id="rId1" Type="http://schemas.openxmlformats.org/officeDocument/2006/relationships/vmlDrawing" Target="../drawings/vmlDrawing14.vml"/><Relationship Id="rId6" Type="http://schemas.openxmlformats.org/officeDocument/2006/relationships/slideMaster" Target="../slideMasters/slideMaster1.xml"/><Relationship Id="rId5" Type="http://schemas.openxmlformats.org/officeDocument/2006/relationships/tags" Target="../tags/tag32.xml"/><Relationship Id="rId4" Type="http://schemas.openxmlformats.org/officeDocument/2006/relationships/tags" Target="../tags/tag3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4.xml"/><Relationship Id="rId7" Type="http://schemas.openxmlformats.org/officeDocument/2006/relationships/oleObject" Target="../embeddings/oleObject15.bin"/><Relationship Id="rId2" Type="http://schemas.openxmlformats.org/officeDocument/2006/relationships/tags" Target="../tags/tag33.xml"/><Relationship Id="rId1" Type="http://schemas.openxmlformats.org/officeDocument/2006/relationships/vmlDrawing" Target="../drawings/vmlDrawing15.vml"/><Relationship Id="rId6" Type="http://schemas.openxmlformats.org/officeDocument/2006/relationships/slideMaster" Target="../slideMasters/slideMaster1.xml"/><Relationship Id="rId5" Type="http://schemas.openxmlformats.org/officeDocument/2006/relationships/tags" Target="../tags/tag36.xml"/><Relationship Id="rId4" Type="http://schemas.openxmlformats.org/officeDocument/2006/relationships/tags" Target="../tags/tag35.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38.xml"/><Relationship Id="rId7" Type="http://schemas.openxmlformats.org/officeDocument/2006/relationships/image" Target="../media/image2.png"/><Relationship Id="rId2" Type="http://schemas.openxmlformats.org/officeDocument/2006/relationships/tags" Target="../tags/tag3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39.xml"/><Relationship Id="rId16" Type="http://schemas.openxmlformats.org/officeDocument/2006/relationships/image" Target="../media/image11.png"/><Relationship Id="rId1" Type="http://schemas.openxmlformats.org/officeDocument/2006/relationships/vmlDrawing" Target="../drawings/vmlDrawing17.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7.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image" Target="../media/image4.jpe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 Id="rId9"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18.vml"/><Relationship Id="rId5" Type="http://schemas.openxmlformats.org/officeDocument/2006/relationships/image" Target="../media/image13.emf"/><Relationship Id="rId4" Type="http://schemas.openxmlformats.org/officeDocument/2006/relationships/oleObject" Target="../embeddings/oleObject18.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41.xml"/><Relationship Id="rId1" Type="http://schemas.openxmlformats.org/officeDocument/2006/relationships/vmlDrawing" Target="../drawings/vmlDrawing19.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21.vml"/><Relationship Id="rId5" Type="http://schemas.openxmlformats.org/officeDocument/2006/relationships/image" Target="../media/image13.emf"/><Relationship Id="rId4" Type="http://schemas.openxmlformats.org/officeDocument/2006/relationships/oleObject" Target="../embeddings/oleObject21.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3.vml"/><Relationship Id="rId5" Type="http://schemas.openxmlformats.org/officeDocument/2006/relationships/image" Target="../media/image13.emf"/><Relationship Id="rId4" Type="http://schemas.openxmlformats.org/officeDocument/2006/relationships/oleObject" Target="../embeddings/oleObject2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3.xml"/><Relationship Id="rId7" Type="http://schemas.openxmlformats.org/officeDocument/2006/relationships/image" Target="../media/image4.jpeg"/><Relationship Id="rId2" Type="http://schemas.openxmlformats.org/officeDocument/2006/relationships/tags" Target="../tags/tag52.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2.xml"/><Relationship Id="rId9" Type="http://schemas.openxmlformats.org/officeDocument/2006/relationships/image" Target="../media/image5.sv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55.xml"/><Relationship Id="rId7" Type="http://schemas.openxmlformats.org/officeDocument/2006/relationships/image" Target="../media/image2.png"/><Relationship Id="rId2" Type="http://schemas.openxmlformats.org/officeDocument/2006/relationships/tags" Target="../tags/tag54.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svg"/><Relationship Id="rId2" Type="http://schemas.openxmlformats.org/officeDocument/2006/relationships/tags" Target="../tags/tag56.xml"/><Relationship Id="rId1" Type="http://schemas.openxmlformats.org/officeDocument/2006/relationships/vmlDrawing" Target="../drawings/vmlDrawing2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svg"/><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2.xml"/><Relationship Id="rId1" Type="http://schemas.openxmlformats.org/officeDocument/2006/relationships/tags" Target="../tags/tag59.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slideMaster" Target="../slideMasters/slideMaster2.xml"/><Relationship Id="rId4" Type="http://schemas.openxmlformats.org/officeDocument/2006/relationships/tags" Target="../tags/tag63.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1.emf"/><Relationship Id="rId2" Type="http://schemas.openxmlformats.org/officeDocument/2006/relationships/tags" Target="../tags/tag66.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slideMaster" Target="../slideMasters/slideMaster2.xml"/><Relationship Id="rId4" Type="http://schemas.openxmlformats.org/officeDocument/2006/relationships/tags" Target="../tags/tag68.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openxmlformats.org/officeDocument/2006/relationships/slideMaster" Target="../slideMasters/slideMaster2.xml"/><Relationship Id="rId4" Type="http://schemas.openxmlformats.org/officeDocument/2006/relationships/tags" Target="../tags/tag73.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5.xml"/><Relationship Id="rId7" Type="http://schemas.openxmlformats.org/officeDocument/2006/relationships/oleObject" Target="../embeddings/oleObject37.bin"/><Relationship Id="rId2" Type="http://schemas.openxmlformats.org/officeDocument/2006/relationships/tags" Target="../tags/tag74.xml"/><Relationship Id="rId1" Type="http://schemas.openxmlformats.org/officeDocument/2006/relationships/vmlDrawing" Target="../drawings/vmlDrawing37.vml"/><Relationship Id="rId6" Type="http://schemas.openxmlformats.org/officeDocument/2006/relationships/slideMaster" Target="../slideMasters/slideMaster2.xml"/><Relationship Id="rId5" Type="http://schemas.openxmlformats.org/officeDocument/2006/relationships/tags" Target="../tags/tag77.xml"/><Relationship Id="rId4" Type="http://schemas.openxmlformats.org/officeDocument/2006/relationships/tags" Target="../tags/tag76.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9.xml"/><Relationship Id="rId7" Type="http://schemas.openxmlformats.org/officeDocument/2006/relationships/oleObject" Target="../embeddings/oleObject38.bin"/><Relationship Id="rId2" Type="http://schemas.openxmlformats.org/officeDocument/2006/relationships/tags" Target="../tags/tag78.xml"/><Relationship Id="rId1" Type="http://schemas.openxmlformats.org/officeDocument/2006/relationships/vmlDrawing" Target="../drawings/vmlDrawing38.vml"/><Relationship Id="rId6" Type="http://schemas.openxmlformats.org/officeDocument/2006/relationships/slideMaster" Target="../slideMasters/slideMaster2.xml"/><Relationship Id="rId5" Type="http://schemas.openxmlformats.org/officeDocument/2006/relationships/tags" Target="../tags/tag81.xml"/><Relationship Id="rId4" Type="http://schemas.openxmlformats.org/officeDocument/2006/relationships/tags" Target="../tags/tag80.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83.xml"/><Relationship Id="rId7" Type="http://schemas.openxmlformats.org/officeDocument/2006/relationships/image" Target="../media/image2.png"/><Relationship Id="rId2" Type="http://schemas.openxmlformats.org/officeDocument/2006/relationships/tags" Target="../tags/tag82.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84.xml"/><Relationship Id="rId16" Type="http://schemas.openxmlformats.org/officeDocument/2006/relationships/image" Target="../media/image11.png"/><Relationship Id="rId1" Type="http://schemas.openxmlformats.org/officeDocument/2006/relationships/vmlDrawing" Target="../drawings/vmlDrawing40.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40.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vmlDrawing" Target="../drawings/vmlDrawing41.vml"/><Relationship Id="rId5" Type="http://schemas.openxmlformats.org/officeDocument/2006/relationships/image" Target="../media/image13.emf"/><Relationship Id="rId4" Type="http://schemas.openxmlformats.org/officeDocument/2006/relationships/oleObject" Target="../embeddings/oleObject41.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svg"/><Relationship Id="rId2" Type="http://schemas.openxmlformats.org/officeDocument/2006/relationships/tags" Target="../tags/tag86.xml"/><Relationship Id="rId1" Type="http://schemas.openxmlformats.org/officeDocument/2006/relationships/vmlDrawing" Target="../drawings/vmlDrawing4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vmlDrawing" Target="../drawings/vmlDrawing43.vml"/><Relationship Id="rId6" Type="http://schemas.openxmlformats.org/officeDocument/2006/relationships/image" Target="../media/image1.emf"/><Relationship Id="rId5" Type="http://schemas.openxmlformats.org/officeDocument/2006/relationships/oleObject" Target="../embeddings/oleObject43.bin"/><Relationship Id="rId4"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9.xml"/><Relationship Id="rId1" Type="http://schemas.openxmlformats.org/officeDocument/2006/relationships/vmlDrawing" Target="../drawings/vmlDrawing44.vml"/><Relationship Id="rId5" Type="http://schemas.openxmlformats.org/officeDocument/2006/relationships/image" Target="../media/image13.emf"/><Relationship Id="rId4" Type="http://schemas.openxmlformats.org/officeDocument/2006/relationships/oleObject" Target="../embeddings/oleObject44.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0.xml"/><Relationship Id="rId1" Type="http://schemas.openxmlformats.org/officeDocument/2006/relationships/vmlDrawing" Target="../drawings/vmlDrawing45.vml"/><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1.xml"/><Relationship Id="rId1" Type="http://schemas.openxmlformats.org/officeDocument/2006/relationships/vmlDrawing" Target="../drawings/vmlDrawing46.vml"/><Relationship Id="rId5" Type="http://schemas.openxmlformats.org/officeDocument/2006/relationships/image" Target="../media/image13.emf"/><Relationship Id="rId4" Type="http://schemas.openxmlformats.org/officeDocument/2006/relationships/oleObject" Target="../embeddings/oleObject46.bin"/></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140"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159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308"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467844606"/>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332"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266701" y="1104900"/>
            <a:ext cx="11925300" cy="5033617"/>
          </a:xfrm>
        </p:spPr>
        <p:txBody>
          <a:bodyPr lIns="0"/>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945166404"/>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356"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431738818"/>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380"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596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3404"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815004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AD">
                  <a:lumMod val="50000"/>
                </a:srgb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4428" name="think-cell Slide" r:id="rId7" imgW="360" imgH="360" progId="">
                  <p:embed/>
                </p:oleObj>
              </mc:Choice>
              <mc:Fallback>
                <p:oleObj name="think-cell Slide" r:id="rId7" imgW="360" imgH="360" progId="">
                  <p:embed/>
                  <p:pic>
                    <p:nvPicPr>
                      <p:cNvPr id="0"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hasCustomPrompt="1"/>
            <p:custDataLst>
              <p:tags r:id="rId3"/>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39" y="1495448"/>
            <a:ext cx="9857879" cy="460353"/>
          </a:xfrm>
        </p:spPr>
        <p:txBody>
          <a:bodyPr/>
          <a:lstStyle>
            <a:lvl1pPr marL="0" indent="0">
              <a:buNone/>
              <a:defRPr sz="2000" b="1">
                <a:solidFill>
                  <a:schemeClr val="accent2"/>
                </a:solidFill>
              </a:defRPr>
            </a:lvl1pPr>
          </a:lstStyle>
          <a:p>
            <a:pPr lvl="0"/>
            <a:r>
              <a:rPr lang="fr-FR"/>
              <a:t>Click to </a:t>
            </a:r>
            <a:r>
              <a:rPr lang="fr-FR" err="1"/>
              <a:t>edit</a:t>
            </a:r>
            <a:r>
              <a:rPr lang="fr-FR"/>
              <a:t> Master </a:t>
            </a:r>
            <a:r>
              <a:rPr lang="fr-FR" err="1"/>
              <a:t>text</a:t>
            </a:r>
            <a:r>
              <a:rPr lang="fr-FR"/>
              <a:t> style</a:t>
            </a:r>
          </a:p>
        </p:txBody>
      </p:sp>
      <p:sp>
        <p:nvSpPr>
          <p:cNvPr id="7" name="Title 1"/>
          <p:cNvSpPr>
            <a:spLocks noGrp="1"/>
          </p:cNvSpPr>
          <p:nvPr>
            <p:ph type="title" hasCustomPrompt="1"/>
            <p:custDataLst>
              <p:tags r:id="rId5"/>
            </p:custDataLst>
          </p:nvPr>
        </p:nvSpPr>
        <p:spPr>
          <a:xfrm>
            <a:off x="2" y="1"/>
            <a:ext cx="12191999" cy="1062180"/>
          </a:xfrm>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520681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30480" y="-12074"/>
            <a:ext cx="12252960"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AD">
                  <a:lumMod val="50000"/>
                </a:srgb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5452" name="think-cell Slide" r:id="rId7" imgW="360" imgH="360" progId="">
                  <p:embed/>
                </p:oleObj>
              </mc:Choice>
              <mc:Fallback>
                <p:oleObj name="think-cell Slide" r:id="rId7" imgW="360" imgH="360" progId="">
                  <p:embed/>
                  <p:pic>
                    <p:nvPicPr>
                      <p:cNvPr id="0"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3585262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solidFill>
                  <a:prstClr val="white"/>
                </a:solidFill>
              </a:endParaRPr>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a:solidFill>
                  <a:srgbClr val="000000"/>
                </a:solidFill>
              </a:endParaRPr>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6476"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a:t>Click to edit Master title style</a:t>
            </a:r>
            <a:endParaRPr lang="en-US"/>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cstate="print">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3401978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AD">
                  <a:lumMod val="50000"/>
                </a:srgb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7500"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a:solidFill>
                  <a:srgbClr val="000000"/>
                </a:solidFill>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(about $15.6 billion USD at 2018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rgbClr val="0070AD"/>
                </a:solidFill>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a:solidFill>
                  <a:srgbClr val="000000"/>
                </a:solidFill>
                <a:ea typeface="Verdana" panose="020B0604030504040204" pitchFamily="34" charset="0"/>
                <a:cs typeface="Verdana" panose="020B0604030504040204" pitchFamily="34" charset="0"/>
              </a:rPr>
              <a:t>Learn more about us at</a:t>
            </a:r>
          </a:p>
          <a:p>
            <a:pPr algn="just">
              <a:lnSpc>
                <a:spcPts val="1200"/>
              </a:lnSpc>
            </a:pPr>
            <a:r>
              <a:rPr lang="en-US" sz="1867">
                <a:solidFill>
                  <a:srgbClr val="12ABDB"/>
                </a:solidFill>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solidFill>
                  <a:srgbClr val="000000"/>
                </a:solidFill>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solidFill>
                <a:prstClr val="white"/>
              </a:solidFill>
            </a:endParaRPr>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a:solidFill>
                  <a:prstClr val="white"/>
                </a:solidFill>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a:solidFill>
                  <a:prstClr val="white"/>
                </a:solidFill>
                <a:ea typeface="Verdana" panose="020B0604030504040204" pitchFamily="34" charset="0"/>
                <a:cs typeface="Verdana" panose="020B0604030504040204" pitchFamily="34" charset="0"/>
              </a:rPr>
            </a:br>
            <a:r>
              <a:rPr lang="en-US" sz="1050">
                <a:solidFill>
                  <a:prstClr val="white"/>
                </a:solidFill>
                <a:ea typeface="Verdana" panose="020B0604030504040204" pitchFamily="34" charset="0"/>
                <a:cs typeface="Verdana" panose="020B0604030504040204" pitchFamily="34" charset="0"/>
              </a:rPr>
              <a:t>Copyright © 2020 Capgemini. All rights reserved.</a:t>
            </a:r>
          </a:p>
          <a:p>
            <a:pPr defTabSz="957732">
              <a:spcAft>
                <a:spcPts val="600"/>
              </a:spcAft>
              <a:defRPr/>
            </a:pPr>
            <a:r>
              <a:rPr lang="en-US" sz="1050">
                <a:solidFill>
                  <a:prstClr val="white"/>
                </a:solidFill>
                <a:ea typeface="Verdana" panose="020B0604030504040204" pitchFamily="34" charset="0"/>
                <a:cs typeface="Verdana" panose="020B0604030504040204" pitchFamily="34" charset="0"/>
              </a:rPr>
              <a:t>Rightshore</a:t>
            </a:r>
            <a:r>
              <a:rPr lang="en-US" sz="1050" baseline="30000">
                <a:solidFill>
                  <a:prstClr val="white"/>
                </a:solidFill>
                <a:ea typeface="Verdana" panose="020B0604030504040204" pitchFamily="34" charset="0"/>
                <a:cs typeface="Verdana" panose="020B0604030504040204" pitchFamily="34" charset="0"/>
              </a:rPr>
              <a:t>®</a:t>
            </a:r>
            <a:r>
              <a:rPr lang="en-US" sz="1050">
                <a:solidFill>
                  <a:prstClr val="white"/>
                </a:solidFill>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325974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926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1">
    <p:bg>
      <p:bgPr>
        <a:solidFill>
          <a:srgbClr val="E6E7E9"/>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3164"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3">
            <a:extLst>
              <a:ext uri="{FF2B5EF4-FFF2-40B4-BE49-F238E27FC236}">
                <a16:creationId xmlns:a16="http://schemas.microsoft.com/office/drawing/2014/main" id="{5C36E193-4388-40C4-9FA0-B67F6291C2A9}"/>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1511300" y="435042"/>
            <a:ext cx="10478636" cy="5987917"/>
          </a:xfrm>
          <a:prstGeom prst="rect">
            <a:avLst/>
          </a:prstGeom>
          <a:solidFill>
            <a:srgbClr val="E6E7E9"/>
          </a:solidFill>
          <a:ln>
            <a:noFill/>
          </a:ln>
        </p:spPr>
      </p:pic>
      <p:sp>
        <p:nvSpPr>
          <p:cNvPr id="10" name="Freeform 46">
            <a:extLst>
              <a:ext uri="{FF2B5EF4-FFF2-40B4-BE49-F238E27FC236}">
                <a16:creationId xmlns:a16="http://schemas.microsoft.com/office/drawing/2014/main" id="{BF129CC9-4324-4982-A663-BC53CD6BAE7D}"/>
              </a:ext>
            </a:extLst>
          </p:cNvPr>
          <p:cNvSpPr>
            <a:spLocks/>
          </p:cNvSpPr>
          <p:nvPr userDrawn="1"/>
        </p:nvSpPr>
        <p:spPr bwMode="auto">
          <a:xfrm rot="16200000" flipH="1">
            <a:off x="82567" y="-95233"/>
            <a:ext cx="6324603" cy="6515068"/>
          </a:xfrm>
          <a:custGeom>
            <a:avLst/>
            <a:gdLst>
              <a:gd name="connsiteX0" fmla="*/ 0 w 6284236"/>
              <a:gd name="connsiteY0" fmla="*/ 0 h 6325635"/>
              <a:gd name="connsiteX1" fmla="*/ 0 w 6284236"/>
              <a:gd name="connsiteY1" fmla="*/ 6064739 h 6325635"/>
              <a:gd name="connsiteX2" fmla="*/ 116206 w 6284236"/>
              <a:gd name="connsiteY2" fmla="*/ 6105848 h 6325635"/>
              <a:gd name="connsiteX3" fmla="*/ 818595 w 6284236"/>
              <a:gd name="connsiteY3" fmla="*/ 6298664 h 6325635"/>
              <a:gd name="connsiteX4" fmla="*/ 6082328 w 6284236"/>
              <a:gd name="connsiteY4" fmla="*/ 1683821 h 6325635"/>
              <a:gd name="connsiteX5" fmla="*/ 6284236 w 6284236"/>
              <a:gd name="connsiteY5" fmla="*/ 94781 h 6325635"/>
              <a:gd name="connsiteX6" fmla="*/ 6283581 w 6284236"/>
              <a:gd name="connsiteY6" fmla="*/ 0 h 632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4236" h="6325635">
                <a:moveTo>
                  <a:pt x="0" y="0"/>
                </a:moveTo>
                <a:lnTo>
                  <a:pt x="0" y="6064739"/>
                </a:lnTo>
                <a:lnTo>
                  <a:pt x="116206" y="6105848"/>
                </a:lnTo>
                <a:cubicBezTo>
                  <a:pt x="345960" y="6183848"/>
                  <a:pt x="598532" y="6258728"/>
                  <a:pt x="818595" y="6298664"/>
                </a:cubicBezTo>
                <a:cubicBezTo>
                  <a:pt x="3468244" y="6724650"/>
                  <a:pt x="3059238" y="1967812"/>
                  <a:pt x="6082328" y="1683821"/>
                </a:cubicBezTo>
                <a:cubicBezTo>
                  <a:pt x="6222368" y="1070358"/>
                  <a:pt x="6279867" y="543526"/>
                  <a:pt x="6284236" y="94781"/>
                </a:cubicBezTo>
                <a:lnTo>
                  <a:pt x="6283581" y="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solidFill>
                <a:srgbClr val="000000"/>
              </a:solidFill>
            </a:endParaRPr>
          </a:p>
        </p:txBody>
      </p:sp>
      <p:pic>
        <p:nvPicPr>
          <p:cNvPr id="18" name="Graphic 9">
            <a:extLst>
              <a:ext uri="{FF2B5EF4-FFF2-40B4-BE49-F238E27FC236}">
                <a16:creationId xmlns:a16="http://schemas.microsoft.com/office/drawing/2014/main" id="{5FE4CABF-9ED7-4BA5-B4BE-189482F7AF5A}"/>
              </a:ext>
            </a:extLst>
          </p:cNvPr>
          <p:cNvPicPr>
            <a:picLocks noChangeAspect="1"/>
          </p:cNvPicPr>
          <p:nvPr userDrawn="1"/>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07988" y="400853"/>
            <a:ext cx="2286000" cy="510013"/>
          </a:xfrm>
          <a:prstGeom prst="rect">
            <a:avLst/>
          </a:prstGeom>
        </p:spPr>
      </p:pic>
      <p:cxnSp>
        <p:nvCxnSpPr>
          <p:cNvPr id="20" name="Straight Connector 19">
            <a:extLst>
              <a:ext uri="{FF2B5EF4-FFF2-40B4-BE49-F238E27FC236}">
                <a16:creationId xmlns:a16="http://schemas.microsoft.com/office/drawing/2014/main" id="{2087FE3E-8363-421A-AA63-4082BDC52015}"/>
              </a:ext>
            </a:extLst>
          </p:cNvPr>
          <p:cNvCxnSpPr/>
          <p:nvPr userDrawn="1"/>
        </p:nvCxnSpPr>
        <p:spPr>
          <a:xfrm>
            <a:off x="2970213" y="377825"/>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D758FAA-49B5-43A1-ACBF-FC57B58CF92C}"/>
              </a:ext>
            </a:extLst>
          </p:cNvPr>
          <p:cNvSpPr txBox="1"/>
          <p:nvPr userDrawn="1"/>
        </p:nvSpPr>
        <p:spPr>
          <a:xfrm>
            <a:off x="3110573" y="311805"/>
            <a:ext cx="2492188" cy="523220"/>
          </a:xfrm>
          <a:prstGeom prst="rect">
            <a:avLst/>
          </a:prstGeom>
          <a:noFill/>
        </p:spPr>
        <p:txBody>
          <a:bodyPr wrap="square" rtlCol="0">
            <a:spAutoFit/>
          </a:bodyPr>
          <a:lstStyle/>
          <a:p>
            <a:r>
              <a:rPr lang="en-US" sz="2800" b="1">
                <a:solidFill>
                  <a:srgbClr val="12ABDB"/>
                </a:solidFill>
              </a:rPr>
              <a:t>GE Lighting</a:t>
            </a:r>
          </a:p>
        </p:txBody>
      </p:sp>
      <p:sp>
        <p:nvSpPr>
          <p:cNvPr id="22" name="Titre 1">
            <a:extLst>
              <a:ext uri="{FF2B5EF4-FFF2-40B4-BE49-F238E27FC236}">
                <a16:creationId xmlns:a16="http://schemas.microsoft.com/office/drawing/2014/main" id="{BD0282DB-C121-4552-8E74-6CA31471A94D}"/>
              </a:ext>
            </a:extLst>
          </p:cNvPr>
          <p:cNvSpPr>
            <a:spLocks noGrp="1"/>
          </p:cNvSpPr>
          <p:nvPr>
            <p:ph type="title" hasCustomPrompt="1"/>
            <p:custDataLst>
              <p:tags r:id="rId3"/>
            </p:custDataLst>
          </p:nvPr>
        </p:nvSpPr>
        <p:spPr>
          <a:xfrm>
            <a:off x="407988" y="1182948"/>
            <a:ext cx="4722807"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23" name="Text Placeholder 5">
            <a:extLst>
              <a:ext uri="{FF2B5EF4-FFF2-40B4-BE49-F238E27FC236}">
                <a16:creationId xmlns:a16="http://schemas.microsoft.com/office/drawing/2014/main" id="{97AC6AD5-898A-4389-8AB3-9CBB21B6FF00}"/>
              </a:ext>
            </a:extLst>
          </p:cNvPr>
          <p:cNvSpPr>
            <a:spLocks noGrp="1"/>
          </p:cNvSpPr>
          <p:nvPr>
            <p:ph type="body" sz="quarter" idx="10"/>
          </p:nvPr>
        </p:nvSpPr>
        <p:spPr>
          <a:xfrm>
            <a:off x="407988" y="2488108"/>
            <a:ext cx="4722807" cy="410369"/>
          </a:xfrm>
        </p:spPr>
        <p:txBody>
          <a:bodyPr lIns="0"/>
          <a:lstStyle>
            <a:lvl1pPr marL="0" indent="0" algn="l">
              <a:buNone/>
              <a:defRPr sz="20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1747883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524"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700"/>
            </a:lvl1pPr>
          </a:lstStyle>
          <a:p>
            <a:r>
              <a:rPr lang="en-US"/>
              <a:t>Click to edit Master title style</a:t>
            </a:r>
            <a:endParaRPr lang="en-GB"/>
          </a:p>
        </p:txBody>
      </p:sp>
    </p:spTree>
    <p:extLst>
      <p:ext uri="{BB962C8B-B14F-4D97-AF65-F5344CB8AC3E}">
        <p14:creationId xmlns:p14="http://schemas.microsoft.com/office/powerpoint/2010/main" val="2021938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B893-AD82-4C5F-BFF3-F913055919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79CD7-F1B6-4877-B4BB-117A973384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AF4C2-8E7B-4CA8-8D83-7A902EC2DC40}"/>
              </a:ext>
            </a:extLst>
          </p:cNvPr>
          <p:cNvSpPr>
            <a:spLocks noGrp="1"/>
          </p:cNvSpPr>
          <p:nvPr>
            <p:ph type="dt" sz="half" idx="10"/>
          </p:nvPr>
        </p:nvSpPr>
        <p:spPr/>
        <p:txBody>
          <a:bodyPr/>
          <a:lstStyle/>
          <a:p>
            <a:endParaRPr lang="en-US">
              <a:solidFill>
                <a:srgbClr val="000000"/>
              </a:solidFill>
            </a:endParaRPr>
          </a:p>
        </p:txBody>
      </p:sp>
      <p:sp>
        <p:nvSpPr>
          <p:cNvPr id="5" name="Footer Placeholder 4">
            <a:extLst>
              <a:ext uri="{FF2B5EF4-FFF2-40B4-BE49-F238E27FC236}">
                <a16:creationId xmlns:a16="http://schemas.microsoft.com/office/drawing/2014/main" id="{E1A6548D-3A5C-4AA0-9F7B-6C240F739477}"/>
              </a:ext>
            </a:extLst>
          </p:cNvPr>
          <p:cNvSpPr>
            <a:spLocks noGrp="1"/>
          </p:cNvSpPr>
          <p:nvPr>
            <p:ph type="ftr" sz="quarter" idx="11"/>
          </p:nvPr>
        </p:nvSpPr>
        <p:spPr>
          <a:xfrm>
            <a:off x="4038600" y="6356350"/>
            <a:ext cx="4114800" cy="365125"/>
          </a:xfrm>
          <a:prstGeom prst="rect">
            <a:avLst/>
          </a:prstGeom>
        </p:spPr>
        <p:txBody>
          <a:bodyPr/>
          <a:lstStyle/>
          <a:p>
            <a:endParaRPr lang="en-US">
              <a:solidFill>
                <a:srgbClr val="000000"/>
              </a:solidFill>
            </a:endParaRPr>
          </a:p>
        </p:txBody>
      </p:sp>
      <p:sp>
        <p:nvSpPr>
          <p:cNvPr id="6" name="Slide Number Placeholder 5">
            <a:extLst>
              <a:ext uri="{FF2B5EF4-FFF2-40B4-BE49-F238E27FC236}">
                <a16:creationId xmlns:a16="http://schemas.microsoft.com/office/drawing/2014/main" id="{2767453A-E344-4DC8-8AB0-9E82928B6003}"/>
              </a:ext>
            </a:extLst>
          </p:cNvPr>
          <p:cNvSpPr>
            <a:spLocks noGrp="1"/>
          </p:cNvSpPr>
          <p:nvPr>
            <p:ph type="sldNum" sz="quarter" idx="12"/>
          </p:nvPr>
        </p:nvSpPr>
        <p:spPr/>
        <p:txBody>
          <a:bodyPr/>
          <a:lstStyle/>
          <a:p>
            <a:fld id="{71819F97-2174-41E0-BA0C-0ED97A6823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97517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974282"/>
            <a:ext cx="11376026" cy="438494"/>
          </a:xfrm>
          <a:prstGeom prst="rect">
            <a:avLst/>
          </a:prstGeom>
        </p:spPr>
        <p:txBody>
          <a:bodyPr>
            <a:noAutofit/>
          </a:bodyPr>
          <a:lstStyle>
            <a:lvl1pPr>
              <a:lnSpc>
                <a:spcPct val="100000"/>
              </a:lnSpc>
              <a:spcAft>
                <a:spcPts val="0"/>
              </a:spcAft>
              <a:defRPr lang="en-US" sz="14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lgn="l" defTabSz="914400" rtl="0" eaLnBrk="1" latinLnBrk="0" hangingPunct="1">
              <a:lnSpc>
                <a:spcPts val="3000"/>
              </a:lnSpc>
              <a:spcBef>
                <a:spcPct val="0"/>
              </a:spcBef>
              <a:buNone/>
            </a:pPr>
            <a:r>
              <a:rPr lang="en-US"/>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9906671" cy="431899"/>
          </a:xfrm>
          <a:prstGeom prst="rect">
            <a:avLst/>
          </a:prstGeom>
        </p:spPr>
        <p:txBody>
          <a:bodyPr vert="horz" lIns="0" tIns="0" rIns="0" bIns="0" rtlCol="0" anchor="t">
            <a:normAutofit/>
          </a:bodyPr>
          <a:lstStyle>
            <a:lvl1pPr>
              <a:defRPr lang="pt-PT" sz="2000" dirty="0">
                <a:solidFill>
                  <a:schemeClr val="tx2"/>
                </a:solidFill>
              </a:defRPr>
            </a:lvl1pPr>
          </a:lstStyle>
          <a:p>
            <a:pPr lvl="0">
              <a:lnSpc>
                <a:spcPts val="3000"/>
              </a:lnSpc>
            </a:pPr>
            <a:r>
              <a:rPr lang="en-US"/>
              <a:t>Click to insert title</a:t>
            </a:r>
            <a:endParaRPr lang="pt-PT"/>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sp>
        <p:nvSpPr>
          <p:cNvPr id="12" name="Text Placeholder 7">
            <a:extLst>
              <a:ext uri="{FF2B5EF4-FFF2-40B4-BE49-F238E27FC236}">
                <a16:creationId xmlns:a16="http://schemas.microsoft.com/office/drawing/2014/main" id="{F39ED864-9B24-4FCA-AA6D-7BFA1CF31C64}"/>
              </a:ext>
            </a:extLst>
          </p:cNvPr>
          <p:cNvSpPr>
            <a:spLocks noGrp="1"/>
          </p:cNvSpPr>
          <p:nvPr>
            <p:ph type="body" sz="quarter" idx="10" hasCustomPrompt="1"/>
          </p:nvPr>
        </p:nvSpPr>
        <p:spPr>
          <a:xfrm>
            <a:off x="407987" y="1550346"/>
            <a:ext cx="5543551" cy="4902841"/>
          </a:xfrm>
          <a:prstGeom prst="rect">
            <a:avLst/>
          </a:prstGeom>
        </p:spPr>
        <p:txBody>
          <a:bodyPr>
            <a:noAutofit/>
          </a:bodyPr>
          <a:lstStyle>
            <a:lvl1pPr>
              <a:lnSpc>
                <a:spcPct val="100000"/>
              </a:lnSpc>
              <a:defRPr sz="1200">
                <a:solidFill>
                  <a:schemeClr val="tx1">
                    <a:lumMod val="65000"/>
                    <a:lumOff val="35000"/>
                  </a:schemeClr>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
        <p:nvSpPr>
          <p:cNvPr id="15" name="Text Placeholder 7">
            <a:extLst>
              <a:ext uri="{FF2B5EF4-FFF2-40B4-BE49-F238E27FC236}">
                <a16:creationId xmlns:a16="http://schemas.microsoft.com/office/drawing/2014/main" id="{566B009A-E184-4CE0-B8DB-7008859EC4B4}"/>
              </a:ext>
            </a:extLst>
          </p:cNvPr>
          <p:cNvSpPr>
            <a:spLocks noGrp="1"/>
          </p:cNvSpPr>
          <p:nvPr>
            <p:ph type="body" sz="quarter" idx="11" hasCustomPrompt="1"/>
          </p:nvPr>
        </p:nvSpPr>
        <p:spPr>
          <a:xfrm>
            <a:off x="6240465" y="1550471"/>
            <a:ext cx="5516444" cy="4901507"/>
          </a:xfrm>
          <a:prstGeom prst="rect">
            <a:avLst/>
          </a:prstGeom>
        </p:spPr>
        <p:txBody>
          <a:bodyPr>
            <a:noAutofit/>
          </a:bodyPr>
          <a:lstStyle>
            <a:lvl1pPr>
              <a:lnSpc>
                <a:spcPct val="100000"/>
              </a:lnSpc>
              <a:defRPr sz="1200">
                <a:solidFill>
                  <a:schemeClr val="tx1">
                    <a:lumMod val="65000"/>
                    <a:lumOff val="35000"/>
                  </a:schemeClr>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Tree>
    <p:extLst>
      <p:ext uri="{BB962C8B-B14F-4D97-AF65-F5344CB8AC3E}">
        <p14:creationId xmlns:p14="http://schemas.microsoft.com/office/powerpoint/2010/main" val="32498472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3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9548"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cstate="print">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3677622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9" name="Text Placeholder 3"/>
          <p:cNvSpPr>
            <a:spLocks noGrp="1"/>
          </p:cNvSpPr>
          <p:nvPr>
            <p:ph type="body" sz="quarter" idx="21"/>
          </p:nvPr>
        </p:nvSpPr>
        <p:spPr>
          <a:xfrm>
            <a:off x="407989" y="1412876"/>
            <a:ext cx="11376024" cy="5040312"/>
          </a:xfrm>
        </p:spPr>
        <p:txBody>
          <a:bodyPr/>
          <a:lstStyle>
            <a:lvl5pPr marL="914400" indent="-231775">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Conector reto 49">
            <a:extLst>
              <a:ext uri="{FF2B5EF4-FFF2-40B4-BE49-F238E27FC236}">
                <a16:creationId xmlns:a16="http://schemas.microsoft.com/office/drawing/2014/main" id="{8F16C29A-61FA-4ED5-8BD2-9CC8D2C3F1B7}"/>
              </a:ext>
            </a:extLst>
          </p:cNvPr>
          <p:cNvCxnSpPr>
            <a:cxnSpLocks/>
          </p:cNvCxnSpPr>
          <p:nvPr userDrawn="1"/>
        </p:nvCxnSpPr>
        <p:spPr>
          <a:xfrm flipV="1">
            <a:off x="2500745"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id="{B883539D-A547-4A3A-B7BE-EB41FE39D323}"/>
              </a:ext>
            </a:extLst>
          </p:cNvPr>
          <p:cNvSpPr/>
          <p:nvPr userDrawn="1"/>
        </p:nvSpPr>
        <p:spPr>
          <a:xfrm>
            <a:off x="407988" y="6555971"/>
            <a:ext cx="2829007" cy="219456"/>
          </a:xfrm>
          <a:prstGeom prst="rect">
            <a:avLst/>
          </a:prstGeom>
        </p:spPr>
        <p:txBody>
          <a:bodyPr wrap="square" lIns="0" tIns="0" rIns="0" bIns="0" anchor="ctr" anchorCtr="0">
            <a:noAutofit/>
          </a:bodyPr>
          <a:lstStyle/>
          <a:p>
            <a:pPr>
              <a:defRPr/>
            </a:pPr>
            <a:r>
              <a:rPr lang="en-US" sz="800" kern="0">
                <a:solidFill>
                  <a:srgbClr val="80B8D6"/>
                </a:solidFill>
                <a:cs typeface="Arial" panose="020B0604020202020204" pitchFamily="34" charset="0"/>
              </a:rPr>
              <a:t>ADMnext: Enabling Infinite Possibilities</a:t>
            </a:r>
          </a:p>
        </p:txBody>
      </p:sp>
      <p:sp>
        <p:nvSpPr>
          <p:cNvPr id="13" name="Retângulo 43">
            <a:extLst>
              <a:ext uri="{FF2B5EF4-FFF2-40B4-BE49-F238E27FC236}">
                <a16:creationId xmlns:a16="http://schemas.microsoft.com/office/drawing/2014/main" id="{2E9A6880-2F40-4BD1-9FEE-50D1C7FD0B3F}"/>
              </a:ext>
            </a:extLst>
          </p:cNvPr>
          <p:cNvSpPr/>
          <p:nvPr userDrawn="1"/>
        </p:nvSpPr>
        <p:spPr>
          <a:xfrm>
            <a:off x="2628450" y="6555758"/>
            <a:ext cx="2223686" cy="219456"/>
          </a:xfrm>
          <a:prstGeom prst="rect">
            <a:avLst/>
          </a:prstGeom>
        </p:spPr>
        <p:txBody>
          <a:bodyPr wrap="none" lIns="0" tIns="0" rIns="0" bIns="0" anchor="ctr">
            <a:noAutofit/>
          </a:bodyPr>
          <a:lstStyle/>
          <a:p>
            <a:r>
              <a:rPr lang="en-US" sz="800">
                <a:solidFill>
                  <a:srgbClr val="767676"/>
                </a:solidFill>
                <a:cs typeface="Arial" panose="020B0604020202020204" pitchFamily="34" charset="0"/>
              </a:rPr>
              <a:t>© 2019 Capgemini. All rights reserved.</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560175" y="214595"/>
            <a:ext cx="409576" cy="379541"/>
          </a:xfrm>
          <a:prstGeom prst="rect">
            <a:avLst/>
          </a:prstGeom>
        </p:spPr>
      </p:pic>
    </p:spTree>
    <p:extLst>
      <p:ext uri="{BB962C8B-B14F-4D97-AF65-F5344CB8AC3E}">
        <p14:creationId xmlns:p14="http://schemas.microsoft.com/office/powerpoint/2010/main" val="3760015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572"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grpSp>
        <p:nvGrpSpPr>
          <p:cNvPr id="5" name="Group 4"/>
          <p:cNvGrpSpPr/>
          <p:nvPr userDrawn="1"/>
        </p:nvGrpSpPr>
        <p:grpSpPr>
          <a:xfrm>
            <a:off x="5548275" y="-815567"/>
            <a:ext cx="731964" cy="548282"/>
            <a:chOff x="426277" y="1257300"/>
            <a:chExt cx="731964" cy="548282"/>
          </a:xfrm>
        </p:grpSpPr>
        <p:sp>
          <p:nvSpPr>
            <p:cNvPr id="6" name="Rectangle 5"/>
            <p:cNvSpPr/>
            <p:nvPr/>
          </p:nvSpPr>
          <p:spPr>
            <a:xfrm>
              <a:off x="426277" y="1257300"/>
              <a:ext cx="731963" cy="18252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4</a:t>
              </a:r>
            </a:p>
          </p:txBody>
        </p:sp>
        <p:sp>
          <p:nvSpPr>
            <p:cNvPr id="7" name="Rectangle 6"/>
            <p:cNvSpPr/>
            <p:nvPr/>
          </p:nvSpPr>
          <p:spPr>
            <a:xfrm>
              <a:off x="426277" y="1440180"/>
              <a:ext cx="363155" cy="18252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5</a:t>
              </a:r>
            </a:p>
          </p:txBody>
        </p:sp>
        <p:sp>
          <p:nvSpPr>
            <p:cNvPr id="8" name="Rectangle 7"/>
            <p:cNvSpPr/>
            <p:nvPr/>
          </p:nvSpPr>
          <p:spPr>
            <a:xfrm>
              <a:off x="786385" y="1440180"/>
              <a:ext cx="371856" cy="18252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6</a:t>
              </a:r>
            </a:p>
          </p:txBody>
        </p:sp>
        <p:sp>
          <p:nvSpPr>
            <p:cNvPr id="9" name="Rectangle 8"/>
            <p:cNvSpPr/>
            <p:nvPr/>
          </p:nvSpPr>
          <p:spPr>
            <a:xfrm>
              <a:off x="426277" y="1623060"/>
              <a:ext cx="363155" cy="18252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7</a:t>
              </a:r>
            </a:p>
          </p:txBody>
        </p:sp>
        <p:sp>
          <p:nvSpPr>
            <p:cNvPr id="10" name="Rectangle 9"/>
            <p:cNvSpPr/>
            <p:nvPr/>
          </p:nvSpPr>
          <p:spPr>
            <a:xfrm>
              <a:off x="786385" y="1623060"/>
              <a:ext cx="371856" cy="1825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rPr>
                <a:t>8</a:t>
              </a:r>
            </a:p>
          </p:txBody>
        </p:sp>
      </p:grpSp>
      <p:grpSp>
        <p:nvGrpSpPr>
          <p:cNvPr id="11" name="Group 10"/>
          <p:cNvGrpSpPr/>
          <p:nvPr userDrawn="1"/>
        </p:nvGrpSpPr>
        <p:grpSpPr>
          <a:xfrm>
            <a:off x="4466280" y="-815567"/>
            <a:ext cx="731964" cy="548282"/>
            <a:chOff x="426277" y="1257300"/>
            <a:chExt cx="731964" cy="548282"/>
          </a:xfrm>
        </p:grpSpPr>
        <p:sp>
          <p:nvSpPr>
            <p:cNvPr id="12" name="Rectangle 11"/>
            <p:cNvSpPr/>
            <p:nvPr/>
          </p:nvSpPr>
          <p:spPr>
            <a:xfrm>
              <a:off x="426277" y="1257300"/>
              <a:ext cx="731963" cy="1825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1</a:t>
              </a:r>
            </a:p>
          </p:txBody>
        </p:sp>
        <p:sp>
          <p:nvSpPr>
            <p:cNvPr id="13" name="Rectangle 12"/>
            <p:cNvSpPr/>
            <p:nvPr/>
          </p:nvSpPr>
          <p:spPr>
            <a:xfrm>
              <a:off x="426277" y="1440180"/>
              <a:ext cx="363155" cy="1825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2</a:t>
              </a:r>
            </a:p>
          </p:txBody>
        </p:sp>
        <p:sp>
          <p:nvSpPr>
            <p:cNvPr id="14" name="Rectangle 13"/>
            <p:cNvSpPr/>
            <p:nvPr/>
          </p:nvSpPr>
          <p:spPr>
            <a:xfrm>
              <a:off x="786385" y="1440180"/>
              <a:ext cx="371856" cy="1825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3</a:t>
              </a:r>
            </a:p>
          </p:txBody>
        </p:sp>
        <p:sp>
          <p:nvSpPr>
            <p:cNvPr id="15" name="Rectangle 14"/>
            <p:cNvSpPr/>
            <p:nvPr/>
          </p:nvSpPr>
          <p:spPr>
            <a:xfrm>
              <a:off x="426277" y="1623060"/>
              <a:ext cx="363155" cy="18252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rPr>
                <a:t>4</a:t>
              </a:r>
            </a:p>
          </p:txBody>
        </p:sp>
        <p:sp>
          <p:nvSpPr>
            <p:cNvPr id="16" name="Rectangle 15"/>
            <p:cNvSpPr/>
            <p:nvPr/>
          </p:nvSpPr>
          <p:spPr>
            <a:xfrm>
              <a:off x="786385" y="1623060"/>
              <a:ext cx="371856" cy="1825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rPr>
                <a:t>5</a:t>
              </a:r>
            </a:p>
          </p:txBody>
        </p:sp>
      </p:grpSp>
    </p:spTree>
    <p:extLst>
      <p:ext uri="{BB962C8B-B14F-4D97-AF65-F5344CB8AC3E}">
        <p14:creationId xmlns:p14="http://schemas.microsoft.com/office/powerpoint/2010/main" val="1421001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Blank-Grey">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BF0192B-1EB5-49F2-A8D9-8143EA7D25D0}"/>
              </a:ext>
            </a:extLst>
          </p:cNvPr>
          <p:cNvSpPr/>
          <p:nvPr userDrawn="1"/>
        </p:nvSpPr>
        <p:spPr>
          <a:xfrm>
            <a:off x="0" y="5229000"/>
            <a:ext cx="12192000" cy="16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9" name="Graphic 4">
            <a:extLst>
              <a:ext uri="{FF2B5EF4-FFF2-40B4-BE49-F238E27FC236}">
                <a16:creationId xmlns:a16="http://schemas.microsoft.com/office/drawing/2014/main" id="{13195693-E678-4F4D-A54C-F9C5210A1D04}"/>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Retângulo 43">
            <a:extLst>
              <a:ext uri="{FF2B5EF4-FFF2-40B4-BE49-F238E27FC236}">
                <a16:creationId xmlns:a16="http://schemas.microsoft.com/office/drawing/2014/main" id="{770932FF-5A68-429E-B495-BB009007BED1}"/>
              </a:ext>
            </a:extLst>
          </p:cNvPr>
          <p:cNvSpPr/>
          <p:nvPr userDrawn="1"/>
        </p:nvSpPr>
        <p:spPr>
          <a:xfrm>
            <a:off x="11719895" y="6518144"/>
            <a:ext cx="306494"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grpSp>
        <p:nvGrpSpPr>
          <p:cNvPr id="20" name="Group 19">
            <a:extLst>
              <a:ext uri="{FF2B5EF4-FFF2-40B4-BE49-F238E27FC236}">
                <a16:creationId xmlns:a16="http://schemas.microsoft.com/office/drawing/2014/main" id="{8B81B66F-4C4F-497D-8CF6-053FCC050A27}"/>
              </a:ext>
            </a:extLst>
          </p:cNvPr>
          <p:cNvGrpSpPr/>
          <p:nvPr userDrawn="1"/>
        </p:nvGrpSpPr>
        <p:grpSpPr>
          <a:xfrm>
            <a:off x="407988" y="6534619"/>
            <a:ext cx="5900060" cy="138499"/>
            <a:chOff x="407988" y="6534619"/>
            <a:chExt cx="5900060" cy="138499"/>
          </a:xfrm>
        </p:grpSpPr>
        <p:sp>
          <p:nvSpPr>
            <p:cNvPr id="21" name="Rectangle 5">
              <a:extLst>
                <a:ext uri="{FF2B5EF4-FFF2-40B4-BE49-F238E27FC236}">
                  <a16:creationId xmlns:a16="http://schemas.microsoft.com/office/drawing/2014/main" id="{83B6C694-D3BC-462C-8E69-AFD9DFBA9BE2}"/>
                </a:ext>
              </a:extLst>
            </p:cNvPr>
            <p:cNvSpPr>
              <a:spLocks noChangeArrowheads="1"/>
            </p:cNvSpPr>
            <p:nvPr/>
          </p:nvSpPr>
          <p:spPr bwMode="auto">
            <a:xfrm>
              <a:off x="407988" y="6534619"/>
              <a:ext cx="24814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220D3E"/>
                  </a:solidFill>
                  <a:latin typeface="Verdana" panose="020B0604030504040204" pitchFamily="34" charset="0"/>
                </a:rPr>
                <a:t>Capgemini Intelligent Automation Platform</a:t>
              </a:r>
              <a:endParaRPr lang="en-US" altLang="en-US" sz="1600">
                <a:solidFill>
                  <a:srgbClr val="000000"/>
                </a:solidFill>
              </a:endParaRPr>
            </a:p>
          </p:txBody>
        </p:sp>
        <p:sp>
          <p:nvSpPr>
            <p:cNvPr id="22" name="Line 22">
              <a:extLst>
                <a:ext uri="{FF2B5EF4-FFF2-40B4-BE49-F238E27FC236}">
                  <a16:creationId xmlns:a16="http://schemas.microsoft.com/office/drawing/2014/main" id="{8A735FF8-15E8-4FCB-9B24-235812AD003A}"/>
                </a:ext>
              </a:extLst>
            </p:cNvPr>
            <p:cNvSpPr>
              <a:spLocks noChangeShapeType="1"/>
            </p:cNvSpPr>
            <p:nvPr/>
          </p:nvSpPr>
          <p:spPr bwMode="auto">
            <a:xfrm>
              <a:off x="2954355" y="6585805"/>
              <a:ext cx="0" cy="873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22">
              <a:extLst>
                <a:ext uri="{FF2B5EF4-FFF2-40B4-BE49-F238E27FC236}">
                  <a16:creationId xmlns:a16="http://schemas.microsoft.com/office/drawing/2014/main" id="{F8194734-7544-48F0-948C-16528466CA86}"/>
                </a:ext>
              </a:extLst>
            </p:cNvPr>
            <p:cNvSpPr>
              <a:spLocks noChangeArrowheads="1"/>
            </p:cNvSpPr>
            <p:nvPr/>
          </p:nvSpPr>
          <p:spPr bwMode="auto">
            <a:xfrm>
              <a:off x="3019273" y="6534619"/>
              <a:ext cx="97302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220D3E"/>
                  </a:solidFill>
                  <a:latin typeface="Verdana" panose="020B0604030504040204" pitchFamily="34" charset="0"/>
                </a:rPr>
                <a:t>November  2019</a:t>
              </a:r>
              <a:endParaRPr lang="en-US" altLang="en-US" sz="1600">
                <a:solidFill>
                  <a:srgbClr val="000000"/>
                </a:solidFill>
              </a:endParaRPr>
            </a:p>
          </p:txBody>
        </p:sp>
        <p:sp>
          <p:nvSpPr>
            <p:cNvPr id="24" name="Line 28">
              <a:extLst>
                <a:ext uri="{FF2B5EF4-FFF2-40B4-BE49-F238E27FC236}">
                  <a16:creationId xmlns:a16="http://schemas.microsoft.com/office/drawing/2014/main" id="{50D524B6-B308-4A42-812F-15BFBECC72B2}"/>
                </a:ext>
              </a:extLst>
            </p:cNvPr>
            <p:cNvSpPr>
              <a:spLocks noChangeShapeType="1"/>
            </p:cNvSpPr>
            <p:nvPr/>
          </p:nvSpPr>
          <p:spPr bwMode="auto">
            <a:xfrm>
              <a:off x="3646846" y="6585805"/>
              <a:ext cx="0" cy="873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9">
              <a:extLst>
                <a:ext uri="{FF2B5EF4-FFF2-40B4-BE49-F238E27FC236}">
                  <a16:creationId xmlns:a16="http://schemas.microsoft.com/office/drawing/2014/main" id="{18390673-351E-4599-A11D-F68C6BE3C042}"/>
                </a:ext>
              </a:extLst>
            </p:cNvPr>
            <p:cNvSpPr>
              <a:spLocks noChangeArrowheads="1"/>
            </p:cNvSpPr>
            <p:nvPr/>
          </p:nvSpPr>
          <p:spPr bwMode="auto">
            <a:xfrm>
              <a:off x="4017356" y="6534619"/>
              <a:ext cx="229069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i="1">
                  <a:solidFill>
                    <a:srgbClr val="000000">
                      <a:lumMod val="50000"/>
                      <a:lumOff val="50000"/>
                    </a:srgbClr>
                  </a:solidFill>
                  <a:latin typeface="Verdana" panose="020B0604030504040204" pitchFamily="34" charset="0"/>
                </a:rPr>
                <a:t>©2019 Capgemini. All rights reserved.</a:t>
              </a:r>
              <a:endParaRPr lang="en-US" altLang="en-US" sz="1600">
                <a:solidFill>
                  <a:srgbClr val="000000">
                    <a:lumMod val="50000"/>
                    <a:lumOff val="50000"/>
                  </a:srgbClr>
                </a:solidFill>
              </a:endParaRPr>
            </a:p>
          </p:txBody>
        </p:sp>
      </p:grpSp>
    </p:spTree>
    <p:extLst>
      <p:ext uri="{BB962C8B-B14F-4D97-AF65-F5344CB8AC3E}">
        <p14:creationId xmlns:p14="http://schemas.microsoft.com/office/powerpoint/2010/main" val="4145183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FA42-F18F-44A9-BB9E-A3ED373EF712}"/>
              </a:ext>
            </a:extLst>
          </p:cNvPr>
          <p:cNvSpPr>
            <a:spLocks noGrp="1"/>
          </p:cNvSpPr>
          <p:nvPr>
            <p:ph type="title"/>
          </p:nvPr>
        </p:nvSpPr>
        <p:spPr>
          <a:xfrm>
            <a:off x="349250" y="301625"/>
            <a:ext cx="10979150" cy="360099"/>
          </a:xfrm>
          <a:prstGeom prst="rect">
            <a:avLst/>
          </a:prstGeom>
        </p:spPr>
        <p:txBody>
          <a:bodyPr wrap="square" lIns="0" tIns="0" rIns="0" bIns="0">
            <a:spAutoFit/>
          </a:bodyPr>
          <a:lstStyle>
            <a:lvl1pPr>
              <a:defRPr sz="2600"/>
            </a:lvl1pPr>
          </a:lstStyle>
          <a:p>
            <a:r>
              <a:rPr lang="en-US"/>
              <a:t>Click to edit Master title style</a:t>
            </a:r>
          </a:p>
        </p:txBody>
      </p:sp>
    </p:spTree>
    <p:extLst>
      <p:ext uri="{BB962C8B-B14F-4D97-AF65-F5344CB8AC3E}">
        <p14:creationId xmlns:p14="http://schemas.microsoft.com/office/powerpoint/2010/main" val="811798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wo columns">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2772641"/>
            <a:ext cx="2411412" cy="384721"/>
          </a:xfrm>
          <a:prstGeom prst="rect">
            <a:avLst/>
          </a:prstGeom>
        </p:spPr>
        <p:txBody>
          <a:bodyPr vert="horz" lIns="0" tIns="0" rIns="0" bIns="0" rtlCol="0" anchor="t">
            <a:spAutoFit/>
          </a:bodyPr>
          <a:lstStyle>
            <a:lvl1pPr algn="l">
              <a:defRPr lang="pt-PT" sz="2000" dirty="0">
                <a:solidFill>
                  <a:schemeClr val="bg1"/>
                </a:solidFill>
              </a:defRPr>
            </a:lvl1pPr>
          </a:lstStyle>
          <a:p>
            <a:pPr lvl="0">
              <a:lnSpc>
                <a:spcPts val="3000"/>
              </a:lnSpc>
            </a:pPr>
            <a:r>
              <a:rPr lang="en-US"/>
              <a:t>Click to insert title</a:t>
            </a:r>
            <a:endParaRPr lang="pt-PT"/>
          </a:p>
        </p:txBody>
      </p:sp>
      <p:sp>
        <p:nvSpPr>
          <p:cNvPr id="28" name="Text Placeholder 27"/>
          <p:cNvSpPr>
            <a:spLocks noGrp="1"/>
          </p:cNvSpPr>
          <p:nvPr>
            <p:ph type="body" sz="quarter" idx="10"/>
          </p:nvPr>
        </p:nvSpPr>
        <p:spPr>
          <a:xfrm>
            <a:off x="407988" y="408710"/>
            <a:ext cx="1649412" cy="926604"/>
          </a:xfrm>
        </p:spPr>
        <p:txBody>
          <a:bodyPr anchor="ctr" anchorCtr="0"/>
          <a:lstStyle>
            <a:lvl1pPr>
              <a:defRPr>
                <a:solidFill>
                  <a:schemeClr val="accent3"/>
                </a:solidFill>
              </a:defRPr>
            </a:lvl1pPr>
          </a:lstStyle>
          <a:p>
            <a:pPr lvl="0"/>
            <a:r>
              <a:rPr lang="en-US"/>
              <a:t>Click to edit Master text styles</a:t>
            </a:r>
          </a:p>
        </p:txBody>
      </p:sp>
      <p:sp>
        <p:nvSpPr>
          <p:cNvPr id="17" name="Freeform 16"/>
          <p:cNvSpPr>
            <a:spLocks/>
          </p:cNvSpPr>
          <p:nvPr userDrawn="1"/>
        </p:nvSpPr>
        <p:spPr bwMode="auto">
          <a:xfrm>
            <a:off x="-13252" y="1470990"/>
            <a:ext cx="2188367" cy="5387009"/>
          </a:xfrm>
          <a:custGeom>
            <a:avLst/>
            <a:gdLst>
              <a:gd name="connsiteX0" fmla="*/ 0 w 2127802"/>
              <a:gd name="connsiteY0" fmla="*/ 0 h 5237920"/>
              <a:gd name="connsiteX1" fmla="*/ 228389 w 2127802"/>
              <a:gd name="connsiteY1" fmla="*/ 177267 h 5237920"/>
              <a:gd name="connsiteX2" fmla="*/ 2127802 w 2127802"/>
              <a:gd name="connsiteY2" fmla="*/ 1493528 h 5237920"/>
              <a:gd name="connsiteX3" fmla="*/ 983907 w 2127802"/>
              <a:gd name="connsiteY3" fmla="*/ 5119868 h 5237920"/>
              <a:gd name="connsiteX4" fmla="*/ 888120 w 2127802"/>
              <a:gd name="connsiteY4" fmla="*/ 5237920 h 5237920"/>
              <a:gd name="connsiteX5" fmla="*/ 0 w 2127802"/>
              <a:gd name="connsiteY5" fmla="*/ 5237920 h 5237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7802" h="5237920">
                <a:moveTo>
                  <a:pt x="0" y="0"/>
                </a:moveTo>
                <a:lnTo>
                  <a:pt x="228389" y="177267"/>
                </a:lnTo>
                <a:cubicBezTo>
                  <a:pt x="933367" y="733656"/>
                  <a:pt x="1568436" y="1284468"/>
                  <a:pt x="2127802" y="1493528"/>
                </a:cubicBezTo>
                <a:cubicBezTo>
                  <a:pt x="2067842" y="2848669"/>
                  <a:pt x="1715571" y="4155089"/>
                  <a:pt x="983907" y="5119868"/>
                </a:cubicBezTo>
                <a:lnTo>
                  <a:pt x="888120" y="5237920"/>
                </a:lnTo>
                <a:lnTo>
                  <a:pt x="0" y="523792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solidFill>
                <a:srgbClr val="000000"/>
              </a:solidFill>
            </a:endParaRPr>
          </a:p>
        </p:txBody>
      </p:sp>
      <p:sp>
        <p:nvSpPr>
          <p:cNvPr id="2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sp>
        <p:nvSpPr>
          <p:cNvPr id="2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cxnSp>
        <p:nvCxnSpPr>
          <p:cNvPr id="3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9558660" y="6585692"/>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34" name="Rectangle 27">
            <a:hlinkClick r:id="rId2"/>
            <a:extLst>
              <a:ext uri="{FF2B5EF4-FFF2-40B4-BE49-F238E27FC236}">
                <a16:creationId xmlns:a16="http://schemas.microsoft.com/office/drawing/2014/main" id="{F376ABD1-4930-42EB-9A73-9A9C7C6BF2D3}"/>
              </a:ext>
            </a:extLst>
          </p:cNvPr>
          <p:cNvSpPr/>
          <p:nvPr userDrawn="1"/>
        </p:nvSpPr>
        <p:spPr>
          <a:xfrm>
            <a:off x="6522090" y="6601925"/>
            <a:ext cx="3017520" cy="123111"/>
          </a:xfrm>
          <a:prstGeom prst="rect">
            <a:avLst/>
          </a:prstGeom>
        </p:spPr>
        <p:txBody>
          <a:bodyPr wrap="square" lIns="0" tIns="0" rIns="0" bIns="0" anchor="t" anchorCtr="0">
            <a:spAutoFit/>
          </a:bodyPr>
          <a:lstStyle/>
          <a:p>
            <a:pPr>
              <a:defRPr/>
            </a:pPr>
            <a:r>
              <a:rPr lang="en-US" sz="800" kern="0">
                <a:solidFill>
                  <a:srgbClr val="00458D"/>
                </a:solidFill>
                <a:cs typeface="Arial" panose="020B0604020202020204" pitchFamily="34" charset="0"/>
              </a:rPr>
              <a:t>Automation </a:t>
            </a:r>
            <a:r>
              <a:rPr lang="en-US" sz="800" b="1" kern="0">
                <a:solidFill>
                  <a:srgbClr val="00458D"/>
                </a:solidFill>
                <a:cs typeface="Arial" panose="020B0604020202020204" pitchFamily="34" charset="0"/>
              </a:rPr>
              <a:t>Drive</a:t>
            </a:r>
            <a:r>
              <a:rPr lang="en-US" sz="800" kern="0">
                <a:solidFill>
                  <a:srgbClr val="00458D"/>
                </a:solidFill>
                <a:cs typeface="Arial" panose="020B0604020202020204" pitchFamily="34" charset="0"/>
              </a:rPr>
              <a:t>| Book of Success Stories | April 2018</a:t>
            </a:r>
          </a:p>
        </p:txBody>
      </p:sp>
      <p:sp>
        <p:nvSpPr>
          <p:cNvPr id="35" name="Retângulo 43">
            <a:extLst>
              <a:ext uri="{FF2B5EF4-FFF2-40B4-BE49-F238E27FC236}">
                <a16:creationId xmlns:a16="http://schemas.microsoft.com/office/drawing/2014/main" id="{834ADCB4-BFB1-450D-8F6D-64217F4CD92C}"/>
              </a:ext>
            </a:extLst>
          </p:cNvPr>
          <p:cNvSpPr/>
          <p:nvPr userDrawn="1"/>
        </p:nvSpPr>
        <p:spPr>
          <a:xfrm>
            <a:off x="9653870" y="6601925"/>
            <a:ext cx="2039020" cy="123111"/>
          </a:xfrm>
          <a:prstGeom prst="rect">
            <a:avLst/>
          </a:prstGeom>
        </p:spPr>
        <p:txBody>
          <a:bodyPr wrap="none" lIns="0" tIns="0" rIns="0" bIns="0" anchor="t" anchorCtr="0">
            <a:spAutoFit/>
          </a:bodyPr>
          <a:lstStyle/>
          <a:p>
            <a:r>
              <a:rPr lang="en-US" sz="800">
                <a:solidFill>
                  <a:srgbClr val="EDEDED">
                    <a:lumMod val="50000"/>
                  </a:srgbClr>
                </a:solidFill>
                <a:cs typeface="Arial" panose="020B0604020202020204" pitchFamily="34" charset="0"/>
              </a:rPr>
              <a:t>© 2018 Capgemini. All rights reserved.</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644372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ontent 7">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DF2C11-DCCC-41D9-B0E3-E6994097A6C9}"/>
              </a:ext>
            </a:extLst>
          </p:cNvPr>
          <p:cNvSpPr txBox="1"/>
          <p:nvPr userDrawn="1"/>
        </p:nvSpPr>
        <p:spPr>
          <a:xfrm>
            <a:off x="76200" y="6400800"/>
            <a:ext cx="3429001" cy="329962"/>
          </a:xfrm>
          <a:prstGeom prst="rect">
            <a:avLst/>
          </a:prstGeom>
          <a:solidFill>
            <a:schemeClr val="bg1"/>
          </a:solidFill>
        </p:spPr>
        <p:txBody>
          <a:bodyPr wrap="square" rtlCol="0">
            <a:spAutoFit/>
          </a:bodyPr>
          <a:lstStyle/>
          <a:p>
            <a:endParaRPr lang="en-US" sz="1544">
              <a:solidFill>
                <a:srgbClr val="000000"/>
              </a:solidFill>
            </a:endParaRPr>
          </a:p>
        </p:txBody>
      </p:sp>
      <p:graphicFrame>
        <p:nvGraphicFramePr>
          <p:cNvPr id="15" name="Object 1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21596"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50" y="0"/>
            <a:ext cx="10164880" cy="1104900"/>
          </a:xfrm>
          <a:prstGeom prst="rect">
            <a:avLst/>
          </a:prstGeom>
        </p:spPr>
        <p:txBody>
          <a:bodyPr/>
          <a:lstStyle/>
          <a:p>
            <a:r>
              <a:rPr lang="fr-FR"/>
              <a:t>Modifiez le style du titre</a:t>
            </a:r>
            <a:endParaRPr lang="en-GB"/>
          </a:p>
        </p:txBody>
      </p:sp>
      <p:sp>
        <p:nvSpPr>
          <p:cNvPr id="30" name="Freeform 13"/>
          <p:cNvSpPr>
            <a:spLocks/>
          </p:cNvSpPr>
          <p:nvPr userDrawn="1"/>
        </p:nvSpPr>
        <p:spPr bwMode="auto">
          <a:xfrm>
            <a:off x="11644641" y="334378"/>
            <a:ext cx="275897"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74295" tIns="37148" rIns="74295" bIns="37148" numCol="1" anchor="t" anchorCtr="0" compatLnSpc="1">
            <a:prstTxWarp prst="textNoShape">
              <a:avLst/>
            </a:prstTxWarp>
          </a:bodyPr>
          <a:lstStyle/>
          <a:p>
            <a:endParaRPr lang="en-GB" sz="1544">
              <a:solidFill>
                <a:prstClr val="black"/>
              </a:solidFill>
            </a:endParaRPr>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74295" tIns="37148" rIns="74295" bIns="37148" numCol="1" anchor="t" anchorCtr="0" compatLnSpc="1">
            <a:prstTxWarp prst="textNoShape">
              <a:avLst/>
            </a:prstTxWarp>
          </a:bodyPr>
          <a:lstStyle/>
          <a:p>
            <a:endParaRPr lang="en-GB" sz="1544">
              <a:solidFill>
                <a:prstClr val="black"/>
              </a:solidFill>
            </a:endParaRPr>
          </a:p>
        </p:txBody>
      </p:sp>
      <p:sp>
        <p:nvSpPr>
          <p:cNvPr id="5" name="TextBox 4">
            <a:extLst>
              <a:ext uri="{FF2B5EF4-FFF2-40B4-BE49-F238E27FC236}">
                <a16:creationId xmlns:a16="http://schemas.microsoft.com/office/drawing/2014/main" id="{643DBA69-C82F-4F48-A950-7583691E4BA7}"/>
              </a:ext>
            </a:extLst>
          </p:cNvPr>
          <p:cNvSpPr txBox="1"/>
          <p:nvPr userDrawn="1"/>
        </p:nvSpPr>
        <p:spPr>
          <a:xfrm>
            <a:off x="227349" y="6585466"/>
            <a:ext cx="3887451" cy="192360"/>
          </a:xfrm>
          <a:prstGeom prst="rect">
            <a:avLst/>
          </a:prstGeom>
          <a:noFill/>
        </p:spPr>
        <p:txBody>
          <a:bodyPr wrap="square" rtlCol="0">
            <a:spAutoFit/>
          </a:bodyPr>
          <a:lstStyle/>
          <a:p>
            <a:r>
              <a:rPr lang="en-US" sz="650">
                <a:solidFill>
                  <a:prstClr val="white">
                    <a:lumMod val="65000"/>
                  </a:prstClr>
                </a:solidFill>
              </a:rPr>
              <a:t>Technology SAP Basis | Case Studies</a:t>
            </a:r>
          </a:p>
        </p:txBody>
      </p:sp>
    </p:spTree>
    <p:extLst>
      <p:ext uri="{BB962C8B-B14F-4D97-AF65-F5344CB8AC3E}">
        <p14:creationId xmlns:p14="http://schemas.microsoft.com/office/powerpoint/2010/main" val="355522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rgbClr val="EDEDED"/>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4188"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9"/>
          <p:cNvGrpSpPr/>
          <p:nvPr userDrawn="1"/>
        </p:nvGrpSpPr>
        <p:grpSpPr>
          <a:xfrm rot="10800000">
            <a:off x="-16150" y="-9139"/>
            <a:ext cx="7063393" cy="6862769"/>
            <a:chOff x="2088634" y="1836"/>
            <a:chExt cx="7057105" cy="6856659"/>
          </a:xfrm>
        </p:grpSpPr>
        <p:sp>
          <p:nvSpPr>
            <p:cNvPr id="21" name="Freeform 20"/>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sp>
          <p:nvSpPr>
            <p:cNvPr id="22" name="Freeform 21"/>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grpSp>
      <p:sp>
        <p:nvSpPr>
          <p:cNvPr id="23" name="Titre 1"/>
          <p:cNvSpPr>
            <a:spLocks noGrp="1"/>
          </p:cNvSpPr>
          <p:nvPr>
            <p:ph type="title" hasCustomPrompt="1"/>
            <p:custDataLst>
              <p:tags r:id="rId3"/>
            </p:custDataLst>
          </p:nvPr>
        </p:nvSpPr>
        <p:spPr>
          <a:xfrm>
            <a:off x="432583" y="913945"/>
            <a:ext cx="6326608"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2B0A3D"/>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24" name="Text Placeholder 5"/>
          <p:cNvSpPr>
            <a:spLocks noGrp="1"/>
          </p:cNvSpPr>
          <p:nvPr>
            <p:ph type="body" sz="quarter" idx="10"/>
          </p:nvPr>
        </p:nvSpPr>
        <p:spPr>
          <a:xfrm>
            <a:off x="432583" y="2219105"/>
            <a:ext cx="6326608" cy="410369"/>
          </a:xfrm>
        </p:spPr>
        <p:txBody>
          <a:bodyPr lIns="0"/>
          <a:lstStyle>
            <a:lvl1pPr marL="0" indent="0" algn="l">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2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7" cstate="print">
            <a:extLst>
              <a:ext uri="{96DAC541-7B7A-43D3-8B79-37D633B846F1}">
                <asvg:svgBlip xmlns:asvg="http://schemas.microsoft.com/office/drawing/2016/SVG/main" r:embed="rId8"/>
              </a:ext>
            </a:extLst>
          </a:blip>
          <a:stretch>
            <a:fillRect/>
          </a:stretch>
        </p:blipFill>
        <p:spPr>
          <a:xfrm>
            <a:off x="8561636" y="5838443"/>
            <a:ext cx="3087429" cy="688815"/>
          </a:xfrm>
          <a:prstGeom prst="rect">
            <a:avLst/>
          </a:prstGeom>
        </p:spPr>
      </p:pic>
    </p:spTree>
    <p:extLst>
      <p:ext uri="{BB962C8B-B14F-4D97-AF65-F5344CB8AC3E}">
        <p14:creationId xmlns:p14="http://schemas.microsoft.com/office/powerpoint/2010/main" val="2154934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22620"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 y="1"/>
            <a:ext cx="12191999" cy="1002135"/>
          </a:xfrm>
          <a:prstGeom prst="rect">
            <a:avLst/>
          </a:prstGeom>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nvPr>
        </p:nvSpPr>
        <p:spPr>
          <a:xfrm>
            <a:off x="447431" y="1919288"/>
            <a:ext cx="11293232" cy="4357686"/>
          </a:xfrm>
          <a:prstGeom prst="rect">
            <a:avLst/>
          </a:prstGeom>
        </p:spPr>
        <p:txBody>
          <a:bodyPr/>
          <a:lstStyle>
            <a:lvl1pPr>
              <a:buClr>
                <a:schemeClr val="tx1">
                  <a:lumMod val="90000"/>
                  <a:lumOff val="10000"/>
                </a:schemeClr>
              </a:buCl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nvPr>
        </p:nvSpPr>
        <p:spPr>
          <a:xfrm>
            <a:off x="447431" y="1492251"/>
            <a:ext cx="11293232" cy="280196"/>
          </a:xfrm>
          <a:prstGeom prst="rect">
            <a:avLst/>
          </a:prstGeom>
        </p:spPr>
        <p:txBody>
          <a:bodyPr wrap="square" tIns="0" rIns="0" bIns="0">
            <a:spAutoFit/>
          </a:bodyPr>
          <a:lstStyle>
            <a:lvl1pPr marL="0" indent="0">
              <a:buNone/>
              <a:defRPr b="1">
                <a:solidFill>
                  <a:schemeClr val="accent2">
                    <a:lumMod val="75000"/>
                  </a:schemeClr>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7880698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644"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175260"/>
            <a:ext cx="11125236" cy="723900"/>
          </a:xfrm>
          <a:prstGeom prst="rect">
            <a:avLst/>
          </a:prstGeom>
        </p:spPr>
        <p:txBody>
          <a:bodyPr/>
          <a:lstStyle>
            <a:lvl1pPr>
              <a:defRPr sz="2800"/>
            </a:lvl1pPr>
          </a:lstStyle>
          <a:p>
            <a:r>
              <a:rPr lang="en-US"/>
              <a:t>Click to edit Master title style</a:t>
            </a:r>
            <a:endParaRPr lang="en-GB"/>
          </a:p>
        </p:txBody>
      </p:sp>
    </p:spTree>
    <p:extLst>
      <p:ext uri="{BB962C8B-B14F-4D97-AF65-F5344CB8AC3E}">
        <p14:creationId xmlns:p14="http://schemas.microsoft.com/office/powerpoint/2010/main" val="10268918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5692"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2663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Title Slide 1">
    <p:bg>
      <p:bgPr>
        <a:solidFill>
          <a:srgbClr val="E6E7E9"/>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6716"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3">
            <a:extLst>
              <a:ext uri="{FF2B5EF4-FFF2-40B4-BE49-F238E27FC236}">
                <a16:creationId xmlns:a16="http://schemas.microsoft.com/office/drawing/2014/main" id="{5C36E193-4388-40C4-9FA0-B67F6291C2A9}"/>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1511300" y="435042"/>
            <a:ext cx="10478636" cy="5987917"/>
          </a:xfrm>
          <a:prstGeom prst="rect">
            <a:avLst/>
          </a:prstGeom>
          <a:solidFill>
            <a:srgbClr val="E6E7E9"/>
          </a:solidFill>
          <a:ln>
            <a:noFill/>
          </a:ln>
        </p:spPr>
      </p:pic>
      <p:sp>
        <p:nvSpPr>
          <p:cNvPr id="10" name="Freeform 46">
            <a:extLst>
              <a:ext uri="{FF2B5EF4-FFF2-40B4-BE49-F238E27FC236}">
                <a16:creationId xmlns:a16="http://schemas.microsoft.com/office/drawing/2014/main" id="{BF129CC9-4324-4982-A663-BC53CD6BAE7D}"/>
              </a:ext>
            </a:extLst>
          </p:cNvPr>
          <p:cNvSpPr>
            <a:spLocks/>
          </p:cNvSpPr>
          <p:nvPr userDrawn="1"/>
        </p:nvSpPr>
        <p:spPr bwMode="auto">
          <a:xfrm rot="16200000" flipH="1">
            <a:off x="82567" y="-95233"/>
            <a:ext cx="6324603" cy="6515068"/>
          </a:xfrm>
          <a:custGeom>
            <a:avLst/>
            <a:gdLst>
              <a:gd name="connsiteX0" fmla="*/ 0 w 6284236"/>
              <a:gd name="connsiteY0" fmla="*/ 0 h 6325635"/>
              <a:gd name="connsiteX1" fmla="*/ 0 w 6284236"/>
              <a:gd name="connsiteY1" fmla="*/ 6064739 h 6325635"/>
              <a:gd name="connsiteX2" fmla="*/ 116206 w 6284236"/>
              <a:gd name="connsiteY2" fmla="*/ 6105848 h 6325635"/>
              <a:gd name="connsiteX3" fmla="*/ 818595 w 6284236"/>
              <a:gd name="connsiteY3" fmla="*/ 6298664 h 6325635"/>
              <a:gd name="connsiteX4" fmla="*/ 6082328 w 6284236"/>
              <a:gd name="connsiteY4" fmla="*/ 1683821 h 6325635"/>
              <a:gd name="connsiteX5" fmla="*/ 6284236 w 6284236"/>
              <a:gd name="connsiteY5" fmla="*/ 94781 h 6325635"/>
              <a:gd name="connsiteX6" fmla="*/ 6283581 w 6284236"/>
              <a:gd name="connsiteY6" fmla="*/ 0 h 632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4236" h="6325635">
                <a:moveTo>
                  <a:pt x="0" y="0"/>
                </a:moveTo>
                <a:lnTo>
                  <a:pt x="0" y="6064739"/>
                </a:lnTo>
                <a:lnTo>
                  <a:pt x="116206" y="6105848"/>
                </a:lnTo>
                <a:cubicBezTo>
                  <a:pt x="345960" y="6183848"/>
                  <a:pt x="598532" y="6258728"/>
                  <a:pt x="818595" y="6298664"/>
                </a:cubicBezTo>
                <a:cubicBezTo>
                  <a:pt x="3468244" y="6724650"/>
                  <a:pt x="3059238" y="1967812"/>
                  <a:pt x="6082328" y="1683821"/>
                </a:cubicBezTo>
                <a:cubicBezTo>
                  <a:pt x="6222368" y="1070358"/>
                  <a:pt x="6279867" y="543526"/>
                  <a:pt x="6284236" y="94781"/>
                </a:cubicBezTo>
                <a:lnTo>
                  <a:pt x="6283581" y="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solidFill>
                <a:srgbClr val="000000"/>
              </a:solidFill>
            </a:endParaRPr>
          </a:p>
        </p:txBody>
      </p:sp>
      <p:pic>
        <p:nvPicPr>
          <p:cNvPr id="18" name="Graphic 9">
            <a:extLst>
              <a:ext uri="{FF2B5EF4-FFF2-40B4-BE49-F238E27FC236}">
                <a16:creationId xmlns:a16="http://schemas.microsoft.com/office/drawing/2014/main" id="{5FE4CABF-9ED7-4BA5-B4BE-189482F7AF5A}"/>
              </a:ext>
            </a:extLst>
          </p:cNvPr>
          <p:cNvPicPr>
            <a:picLocks noChangeAspect="1"/>
          </p:cNvPicPr>
          <p:nvPr userDrawn="1"/>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07988" y="400853"/>
            <a:ext cx="2286000" cy="510013"/>
          </a:xfrm>
          <a:prstGeom prst="rect">
            <a:avLst/>
          </a:prstGeom>
        </p:spPr>
      </p:pic>
      <p:cxnSp>
        <p:nvCxnSpPr>
          <p:cNvPr id="20" name="Straight Connector 19">
            <a:extLst>
              <a:ext uri="{FF2B5EF4-FFF2-40B4-BE49-F238E27FC236}">
                <a16:creationId xmlns:a16="http://schemas.microsoft.com/office/drawing/2014/main" id="{2087FE3E-8363-421A-AA63-4082BDC52015}"/>
              </a:ext>
            </a:extLst>
          </p:cNvPr>
          <p:cNvCxnSpPr/>
          <p:nvPr userDrawn="1"/>
        </p:nvCxnSpPr>
        <p:spPr>
          <a:xfrm>
            <a:off x="2970213" y="377825"/>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D758FAA-49B5-43A1-ACBF-FC57B58CF92C}"/>
              </a:ext>
            </a:extLst>
          </p:cNvPr>
          <p:cNvSpPr txBox="1"/>
          <p:nvPr userDrawn="1"/>
        </p:nvSpPr>
        <p:spPr>
          <a:xfrm>
            <a:off x="3110573" y="311805"/>
            <a:ext cx="2492188" cy="523220"/>
          </a:xfrm>
          <a:prstGeom prst="rect">
            <a:avLst/>
          </a:prstGeom>
          <a:noFill/>
        </p:spPr>
        <p:txBody>
          <a:bodyPr wrap="square" rtlCol="0">
            <a:spAutoFit/>
          </a:bodyPr>
          <a:lstStyle/>
          <a:p>
            <a:r>
              <a:rPr lang="en-US" sz="2800" b="1">
                <a:solidFill>
                  <a:srgbClr val="12ABDB"/>
                </a:solidFill>
              </a:rPr>
              <a:t>GE Lighting</a:t>
            </a:r>
          </a:p>
        </p:txBody>
      </p:sp>
      <p:sp>
        <p:nvSpPr>
          <p:cNvPr id="22" name="Titre 1">
            <a:extLst>
              <a:ext uri="{FF2B5EF4-FFF2-40B4-BE49-F238E27FC236}">
                <a16:creationId xmlns:a16="http://schemas.microsoft.com/office/drawing/2014/main" id="{BD0282DB-C121-4552-8E74-6CA31471A94D}"/>
              </a:ext>
            </a:extLst>
          </p:cNvPr>
          <p:cNvSpPr>
            <a:spLocks noGrp="1"/>
          </p:cNvSpPr>
          <p:nvPr>
            <p:ph type="title" hasCustomPrompt="1"/>
            <p:custDataLst>
              <p:tags r:id="rId3"/>
            </p:custDataLst>
          </p:nvPr>
        </p:nvSpPr>
        <p:spPr>
          <a:xfrm>
            <a:off x="407988" y="1182948"/>
            <a:ext cx="4722807"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23" name="Text Placeholder 5">
            <a:extLst>
              <a:ext uri="{FF2B5EF4-FFF2-40B4-BE49-F238E27FC236}">
                <a16:creationId xmlns:a16="http://schemas.microsoft.com/office/drawing/2014/main" id="{97AC6AD5-898A-4389-8AB3-9CBB21B6FF00}"/>
              </a:ext>
            </a:extLst>
          </p:cNvPr>
          <p:cNvSpPr>
            <a:spLocks noGrp="1"/>
          </p:cNvSpPr>
          <p:nvPr>
            <p:ph type="body" sz="quarter" idx="10"/>
          </p:nvPr>
        </p:nvSpPr>
        <p:spPr>
          <a:xfrm>
            <a:off x="407988" y="2488108"/>
            <a:ext cx="4722807" cy="410369"/>
          </a:xfrm>
        </p:spPr>
        <p:txBody>
          <a:bodyPr lIns="0"/>
          <a:lstStyle>
            <a:lvl1pPr marL="0" indent="0" algn="l">
              <a:buNone/>
              <a:defRPr sz="20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4115372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rgbClr val="EDEDED"/>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7740"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9"/>
          <p:cNvGrpSpPr/>
          <p:nvPr userDrawn="1"/>
        </p:nvGrpSpPr>
        <p:grpSpPr>
          <a:xfrm rot="10800000">
            <a:off x="-16150" y="-9139"/>
            <a:ext cx="7063393" cy="6862769"/>
            <a:chOff x="2088634" y="1836"/>
            <a:chExt cx="7057105" cy="6856659"/>
          </a:xfrm>
        </p:grpSpPr>
        <p:sp>
          <p:nvSpPr>
            <p:cNvPr id="21" name="Freeform 20"/>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sp>
          <p:nvSpPr>
            <p:cNvPr id="22" name="Freeform 21"/>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solidFill>
                  <a:prstClr val="white"/>
                </a:solidFill>
              </a:endParaRPr>
            </a:p>
          </p:txBody>
        </p:sp>
      </p:grpSp>
      <p:sp>
        <p:nvSpPr>
          <p:cNvPr id="23" name="Titre 1"/>
          <p:cNvSpPr>
            <a:spLocks noGrp="1"/>
          </p:cNvSpPr>
          <p:nvPr>
            <p:ph type="title" hasCustomPrompt="1"/>
            <p:custDataLst>
              <p:tags r:id="rId3"/>
            </p:custDataLst>
          </p:nvPr>
        </p:nvSpPr>
        <p:spPr>
          <a:xfrm>
            <a:off x="432583" y="913945"/>
            <a:ext cx="6326608"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2B0A3D"/>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24" name="Text Placeholder 5"/>
          <p:cNvSpPr>
            <a:spLocks noGrp="1"/>
          </p:cNvSpPr>
          <p:nvPr>
            <p:ph type="body" sz="quarter" idx="10"/>
          </p:nvPr>
        </p:nvSpPr>
        <p:spPr>
          <a:xfrm>
            <a:off x="432583" y="2219105"/>
            <a:ext cx="6326608" cy="410369"/>
          </a:xfrm>
        </p:spPr>
        <p:txBody>
          <a:bodyPr lIns="0"/>
          <a:lstStyle>
            <a:lvl1pPr marL="0" indent="0" algn="l">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2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7" cstate="print">
            <a:extLst>
              <a:ext uri="{96DAC541-7B7A-43D3-8B79-37D633B846F1}">
                <asvg:svgBlip xmlns:asvg="http://schemas.microsoft.com/office/drawing/2016/SVG/main" r:embed="rId8"/>
              </a:ext>
            </a:extLst>
          </a:blip>
          <a:stretch>
            <a:fillRect/>
          </a:stretch>
        </p:blipFill>
        <p:spPr>
          <a:xfrm>
            <a:off x="8561636" y="5838443"/>
            <a:ext cx="3087429" cy="688815"/>
          </a:xfrm>
          <a:prstGeom prst="rect">
            <a:avLst/>
          </a:prstGeom>
        </p:spPr>
      </p:pic>
    </p:spTree>
    <p:extLst>
      <p:ext uri="{BB962C8B-B14F-4D97-AF65-F5344CB8AC3E}">
        <p14:creationId xmlns:p14="http://schemas.microsoft.com/office/powerpoint/2010/main" val="24842782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sp>
        <p:nvSpPr>
          <p:cNvPr id="8" name="Freeform 21">
            <a:extLst>
              <a:ext uri="{FF2B5EF4-FFF2-40B4-BE49-F238E27FC236}">
                <a16:creationId xmlns:a16="http://schemas.microsoft.com/office/drawing/2014/main" id="{7DD2DF6D-B211-4AC0-8CFB-E348CA5D9399}"/>
              </a:ext>
            </a:extLst>
          </p:cNvPr>
          <p:cNvSpPr>
            <a:spLocks/>
          </p:cNvSpPr>
          <p:nvPr userDrawn="1"/>
        </p:nvSpPr>
        <p:spPr bwMode="auto">
          <a:xfrm rot="6697433" flipH="1">
            <a:off x="1931674" y="-3360269"/>
            <a:ext cx="3908708" cy="7564106"/>
          </a:xfrm>
          <a:custGeom>
            <a:avLst/>
            <a:gdLst>
              <a:gd name="connsiteX0" fmla="*/ 1119817 w 4808776"/>
              <a:gd name="connsiteY0" fmla="*/ 9305912 h 9305912"/>
              <a:gd name="connsiteX1" fmla="*/ 4808776 w 4808776"/>
              <a:gd name="connsiteY1" fmla="*/ 0 h 9305912"/>
              <a:gd name="connsiteX2" fmla="*/ 3826341 w 4808776"/>
              <a:gd name="connsiteY2" fmla="*/ 20135 h 9305912"/>
              <a:gd name="connsiteX3" fmla="*/ 89069 w 4808776"/>
              <a:gd name="connsiteY3" fmla="*/ 8868624 h 9305912"/>
              <a:gd name="connsiteX4" fmla="*/ 96539 w 4808776"/>
              <a:gd name="connsiteY4" fmla="*/ 8900275 h 9305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8776" h="9305912">
                <a:moveTo>
                  <a:pt x="1119817" y="9305912"/>
                </a:moveTo>
                <a:lnTo>
                  <a:pt x="4808776" y="0"/>
                </a:lnTo>
                <a:lnTo>
                  <a:pt x="3826341" y="20135"/>
                </a:lnTo>
                <a:cubicBezTo>
                  <a:pt x="3219299" y="2236694"/>
                  <a:pt x="-629663" y="5494225"/>
                  <a:pt x="89069" y="8868624"/>
                </a:cubicBezTo>
                <a:lnTo>
                  <a:pt x="96539" y="890027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solidFill>
                <a:srgbClr val="000000"/>
              </a:solidFill>
            </a:endParaRPr>
          </a:p>
        </p:txBody>
      </p:sp>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28764"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0" name="Graphic 4">
            <a:extLst>
              <a:ext uri="{FF2B5EF4-FFF2-40B4-BE49-F238E27FC236}">
                <a16:creationId xmlns:a16="http://schemas.microsoft.com/office/drawing/2014/main" id="{81D88F4D-99A0-4FE7-BF46-DD5DA60F6D22}"/>
              </a:ext>
            </a:extLst>
          </p:cNvPr>
          <p:cNvPicPr>
            <a:picLocks noChangeAspect="1"/>
          </p:cNvPicPr>
          <p:nvPr userDrawn="1"/>
        </p:nvPicPr>
        <p:blipFill rotWithShape="1">
          <a:blip r:embed="rId6" cstate="print">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grpSp>
        <p:nvGrpSpPr>
          <p:cNvPr id="77" name="Group 76">
            <a:extLst>
              <a:ext uri="{FF2B5EF4-FFF2-40B4-BE49-F238E27FC236}">
                <a16:creationId xmlns:a16="http://schemas.microsoft.com/office/drawing/2014/main" id="{DE02CC7B-3065-4889-988E-F0688A3CB1FB}"/>
              </a:ext>
            </a:extLst>
          </p:cNvPr>
          <p:cNvGrpSpPr/>
          <p:nvPr userDrawn="1"/>
        </p:nvGrpSpPr>
        <p:grpSpPr>
          <a:xfrm>
            <a:off x="8442325" y="3385007"/>
            <a:ext cx="3475014" cy="2781170"/>
            <a:chOff x="6480176" y="2130425"/>
            <a:chExt cx="5716588" cy="4575176"/>
          </a:xfrm>
        </p:grpSpPr>
        <p:grpSp>
          <p:nvGrpSpPr>
            <p:cNvPr id="78" name="Group 77">
              <a:extLst>
                <a:ext uri="{FF2B5EF4-FFF2-40B4-BE49-F238E27FC236}">
                  <a16:creationId xmlns:a16="http://schemas.microsoft.com/office/drawing/2014/main" id="{5302DBB0-C966-4827-AB58-6927DB868548}"/>
                </a:ext>
              </a:extLst>
            </p:cNvPr>
            <p:cNvGrpSpPr/>
            <p:nvPr/>
          </p:nvGrpSpPr>
          <p:grpSpPr>
            <a:xfrm>
              <a:off x="7067550" y="3600450"/>
              <a:ext cx="347579" cy="609600"/>
              <a:chOff x="5135563" y="2506663"/>
              <a:chExt cx="206375" cy="361950"/>
            </a:xfrm>
          </p:grpSpPr>
          <p:sp>
            <p:nvSpPr>
              <p:cNvPr id="136" name="Freeform 712">
                <a:extLst>
                  <a:ext uri="{FF2B5EF4-FFF2-40B4-BE49-F238E27FC236}">
                    <a16:creationId xmlns:a16="http://schemas.microsoft.com/office/drawing/2014/main" id="{FAFEF7BC-7DCB-4337-AA26-756ED63B4138}"/>
                  </a:ext>
                </a:extLst>
              </p:cNvPr>
              <p:cNvSpPr>
                <a:spLocks/>
              </p:cNvSpPr>
              <p:nvPr/>
            </p:nvSpPr>
            <p:spPr bwMode="auto">
              <a:xfrm>
                <a:off x="5183188" y="2671763"/>
                <a:ext cx="106363" cy="169862"/>
              </a:xfrm>
              <a:custGeom>
                <a:avLst/>
                <a:gdLst>
                  <a:gd name="T0" fmla="*/ 0 w 20"/>
                  <a:gd name="T1" fmla="*/ 30 h 32"/>
                  <a:gd name="T2" fmla="*/ 10 w 20"/>
                  <a:gd name="T3" fmla="*/ 30 h 32"/>
                  <a:gd name="T4" fmla="*/ 18 w 20"/>
                  <a:gd name="T5" fmla="*/ 23 h 32"/>
                  <a:gd name="T6" fmla="*/ 18 w 20"/>
                  <a:gd name="T7" fmla="*/ 0 h 32"/>
                  <a:gd name="T8" fmla="*/ 1 w 20"/>
                  <a:gd name="T9" fmla="*/ 6 h 32"/>
                  <a:gd name="T10" fmla="*/ 0 w 20"/>
                  <a:gd name="T11" fmla="*/ 30 h 32"/>
                </a:gdLst>
                <a:ahLst/>
                <a:cxnLst>
                  <a:cxn ang="0">
                    <a:pos x="T0" y="T1"/>
                  </a:cxn>
                  <a:cxn ang="0">
                    <a:pos x="T2" y="T3"/>
                  </a:cxn>
                  <a:cxn ang="0">
                    <a:pos x="T4" y="T5"/>
                  </a:cxn>
                  <a:cxn ang="0">
                    <a:pos x="T6" y="T7"/>
                  </a:cxn>
                  <a:cxn ang="0">
                    <a:pos x="T8" y="T9"/>
                  </a:cxn>
                  <a:cxn ang="0">
                    <a:pos x="T10" y="T11"/>
                  </a:cxn>
                </a:cxnLst>
                <a:rect l="0" t="0" r="r" b="b"/>
                <a:pathLst>
                  <a:path w="20" h="32">
                    <a:moveTo>
                      <a:pt x="0" y="30"/>
                    </a:moveTo>
                    <a:cubicBezTo>
                      <a:pt x="1" y="32"/>
                      <a:pt x="1" y="31"/>
                      <a:pt x="10" y="30"/>
                    </a:cubicBezTo>
                    <a:cubicBezTo>
                      <a:pt x="20" y="30"/>
                      <a:pt x="18" y="29"/>
                      <a:pt x="18" y="23"/>
                    </a:cubicBezTo>
                    <a:cubicBezTo>
                      <a:pt x="18" y="18"/>
                      <a:pt x="18" y="0"/>
                      <a:pt x="18" y="0"/>
                    </a:cubicBezTo>
                    <a:cubicBezTo>
                      <a:pt x="1" y="6"/>
                      <a:pt x="1" y="6"/>
                      <a:pt x="1" y="6"/>
                    </a:cubicBezTo>
                    <a:cubicBezTo>
                      <a:pt x="1" y="6"/>
                      <a:pt x="0" y="27"/>
                      <a:pt x="0" y="30"/>
                    </a:cubicBezTo>
                    <a:close/>
                  </a:path>
                </a:pathLst>
              </a:custGeom>
              <a:solidFill>
                <a:srgbClr val="F6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7" name="Freeform 721">
                <a:extLst>
                  <a:ext uri="{FF2B5EF4-FFF2-40B4-BE49-F238E27FC236}">
                    <a16:creationId xmlns:a16="http://schemas.microsoft.com/office/drawing/2014/main" id="{E4C4BDCF-DAEB-468A-A985-63AC842334A4}"/>
                  </a:ext>
                </a:extLst>
              </p:cNvPr>
              <p:cNvSpPr>
                <a:spLocks/>
              </p:cNvSpPr>
              <p:nvPr/>
            </p:nvSpPr>
            <p:spPr bwMode="auto">
              <a:xfrm>
                <a:off x="5251450" y="2830513"/>
                <a:ext cx="17463" cy="38100"/>
              </a:xfrm>
              <a:custGeom>
                <a:avLst/>
                <a:gdLst>
                  <a:gd name="T0" fmla="*/ 4 w 11"/>
                  <a:gd name="T1" fmla="*/ 0 h 24"/>
                  <a:gd name="T2" fmla="*/ 0 w 11"/>
                  <a:gd name="T3" fmla="*/ 14 h 24"/>
                  <a:gd name="T4" fmla="*/ 0 w 11"/>
                  <a:gd name="T5" fmla="*/ 21 h 24"/>
                  <a:gd name="T6" fmla="*/ 4 w 11"/>
                  <a:gd name="T7" fmla="*/ 24 h 24"/>
                  <a:gd name="T8" fmla="*/ 11 w 11"/>
                  <a:gd name="T9" fmla="*/ 17 h 24"/>
                  <a:gd name="T10" fmla="*/ 4 w 11"/>
                  <a:gd name="T11" fmla="*/ 0 h 24"/>
                </a:gdLst>
                <a:ahLst/>
                <a:cxnLst>
                  <a:cxn ang="0">
                    <a:pos x="T0" y="T1"/>
                  </a:cxn>
                  <a:cxn ang="0">
                    <a:pos x="T2" y="T3"/>
                  </a:cxn>
                  <a:cxn ang="0">
                    <a:pos x="T4" y="T5"/>
                  </a:cxn>
                  <a:cxn ang="0">
                    <a:pos x="T6" y="T7"/>
                  </a:cxn>
                  <a:cxn ang="0">
                    <a:pos x="T8" y="T9"/>
                  </a:cxn>
                  <a:cxn ang="0">
                    <a:pos x="T10" y="T11"/>
                  </a:cxn>
                </a:cxnLst>
                <a:rect l="0" t="0" r="r" b="b"/>
                <a:pathLst>
                  <a:path w="11" h="24">
                    <a:moveTo>
                      <a:pt x="4" y="0"/>
                    </a:moveTo>
                    <a:lnTo>
                      <a:pt x="0" y="14"/>
                    </a:lnTo>
                    <a:lnTo>
                      <a:pt x="0" y="21"/>
                    </a:lnTo>
                    <a:lnTo>
                      <a:pt x="4" y="24"/>
                    </a:lnTo>
                    <a:lnTo>
                      <a:pt x="11" y="17"/>
                    </a:lnTo>
                    <a:lnTo>
                      <a:pt x="4" y="0"/>
                    </a:lnTo>
                    <a:close/>
                  </a:path>
                </a:pathLst>
              </a:custGeom>
              <a:solidFill>
                <a:srgbClr val="222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8" name="Freeform 733">
                <a:extLst>
                  <a:ext uri="{FF2B5EF4-FFF2-40B4-BE49-F238E27FC236}">
                    <a16:creationId xmlns:a16="http://schemas.microsoft.com/office/drawing/2014/main" id="{F92065A6-B9A8-48CF-8060-E4A1E034566D}"/>
                  </a:ext>
                </a:extLst>
              </p:cNvPr>
              <p:cNvSpPr>
                <a:spLocks/>
              </p:cNvSpPr>
              <p:nvPr/>
            </p:nvSpPr>
            <p:spPr bwMode="auto">
              <a:xfrm>
                <a:off x="5160963" y="2586038"/>
                <a:ext cx="180975" cy="212725"/>
              </a:xfrm>
              <a:custGeom>
                <a:avLst/>
                <a:gdLst>
                  <a:gd name="T0" fmla="*/ 28 w 34"/>
                  <a:gd name="T1" fmla="*/ 11 h 40"/>
                  <a:gd name="T2" fmla="*/ 27 w 34"/>
                  <a:gd name="T3" fmla="*/ 0 h 40"/>
                  <a:gd name="T4" fmla="*/ 8 w 34"/>
                  <a:gd name="T5" fmla="*/ 0 h 40"/>
                  <a:gd name="T6" fmla="*/ 0 w 34"/>
                  <a:gd name="T7" fmla="*/ 10 h 40"/>
                  <a:gd name="T8" fmla="*/ 0 w 34"/>
                  <a:gd name="T9" fmla="*/ 23 h 40"/>
                  <a:gd name="T10" fmla="*/ 7 w 34"/>
                  <a:gd name="T11" fmla="*/ 25 h 40"/>
                  <a:gd name="T12" fmla="*/ 9 w 34"/>
                  <a:gd name="T13" fmla="*/ 33 h 40"/>
                  <a:gd name="T14" fmla="*/ 26 w 34"/>
                  <a:gd name="T15" fmla="*/ 38 h 40"/>
                  <a:gd name="T16" fmla="*/ 29 w 34"/>
                  <a:gd name="T17" fmla="*/ 26 h 40"/>
                  <a:gd name="T18" fmla="*/ 34 w 34"/>
                  <a:gd name="T19" fmla="*/ 25 h 40"/>
                  <a:gd name="T20" fmla="*/ 28 w 34"/>
                  <a:gd name="T21"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40">
                    <a:moveTo>
                      <a:pt x="28" y="11"/>
                    </a:moveTo>
                    <a:cubicBezTo>
                      <a:pt x="27" y="0"/>
                      <a:pt x="27" y="0"/>
                      <a:pt x="27" y="0"/>
                    </a:cubicBezTo>
                    <a:cubicBezTo>
                      <a:pt x="8" y="0"/>
                      <a:pt x="8" y="0"/>
                      <a:pt x="8" y="0"/>
                    </a:cubicBezTo>
                    <a:cubicBezTo>
                      <a:pt x="0" y="10"/>
                      <a:pt x="0" y="10"/>
                      <a:pt x="0" y="10"/>
                    </a:cubicBezTo>
                    <a:cubicBezTo>
                      <a:pt x="0" y="23"/>
                      <a:pt x="0" y="23"/>
                      <a:pt x="0" y="23"/>
                    </a:cubicBezTo>
                    <a:cubicBezTo>
                      <a:pt x="2" y="24"/>
                      <a:pt x="7" y="23"/>
                      <a:pt x="7" y="25"/>
                    </a:cubicBezTo>
                    <a:cubicBezTo>
                      <a:pt x="8" y="28"/>
                      <a:pt x="9" y="33"/>
                      <a:pt x="9" y="33"/>
                    </a:cubicBezTo>
                    <a:cubicBezTo>
                      <a:pt x="9" y="33"/>
                      <a:pt x="25" y="40"/>
                      <a:pt x="26" y="38"/>
                    </a:cubicBezTo>
                    <a:cubicBezTo>
                      <a:pt x="27" y="36"/>
                      <a:pt x="29" y="26"/>
                      <a:pt x="29" y="26"/>
                    </a:cubicBezTo>
                    <a:cubicBezTo>
                      <a:pt x="29" y="26"/>
                      <a:pt x="32" y="26"/>
                      <a:pt x="34" y="25"/>
                    </a:cubicBezTo>
                    <a:cubicBezTo>
                      <a:pt x="30" y="20"/>
                      <a:pt x="28" y="11"/>
                      <a:pt x="28" y="11"/>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9" name="Freeform 734">
                <a:extLst>
                  <a:ext uri="{FF2B5EF4-FFF2-40B4-BE49-F238E27FC236}">
                    <a16:creationId xmlns:a16="http://schemas.microsoft.com/office/drawing/2014/main" id="{B99600A6-F6CF-4B53-93E2-C868E0B6777A}"/>
                  </a:ext>
                </a:extLst>
              </p:cNvPr>
              <p:cNvSpPr>
                <a:spLocks/>
              </p:cNvSpPr>
              <p:nvPr/>
            </p:nvSpPr>
            <p:spPr bwMode="auto">
              <a:xfrm>
                <a:off x="5135563" y="2506663"/>
                <a:ext cx="180975" cy="260350"/>
              </a:xfrm>
              <a:custGeom>
                <a:avLst/>
                <a:gdLst>
                  <a:gd name="T0" fmla="*/ 0 w 34"/>
                  <a:gd name="T1" fmla="*/ 29 h 49"/>
                  <a:gd name="T2" fmla="*/ 11 w 34"/>
                  <a:gd name="T3" fmla="*/ 49 h 49"/>
                  <a:gd name="T4" fmla="*/ 10 w 34"/>
                  <a:gd name="T5" fmla="*/ 38 h 49"/>
                  <a:gd name="T6" fmla="*/ 15 w 34"/>
                  <a:gd name="T7" fmla="*/ 39 h 49"/>
                  <a:gd name="T8" fmla="*/ 17 w 34"/>
                  <a:gd name="T9" fmla="*/ 29 h 49"/>
                  <a:gd name="T10" fmla="*/ 17 w 34"/>
                  <a:gd name="T11" fmla="*/ 20 h 49"/>
                  <a:gd name="T12" fmla="*/ 33 w 34"/>
                  <a:gd name="T13" fmla="*/ 18 h 49"/>
                  <a:gd name="T14" fmla="*/ 33 w 34"/>
                  <a:gd name="T15" fmla="*/ 6 h 49"/>
                  <a:gd name="T16" fmla="*/ 0 w 34"/>
                  <a:gd name="T17" fmla="*/ 20 h 49"/>
                  <a:gd name="T18" fmla="*/ 0 w 34"/>
                  <a:gd name="T19" fmla="*/ 2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9">
                    <a:moveTo>
                      <a:pt x="0" y="29"/>
                    </a:moveTo>
                    <a:cubicBezTo>
                      <a:pt x="11" y="49"/>
                      <a:pt x="11" y="49"/>
                      <a:pt x="11" y="49"/>
                    </a:cubicBezTo>
                    <a:cubicBezTo>
                      <a:pt x="10" y="38"/>
                      <a:pt x="10" y="38"/>
                      <a:pt x="10" y="38"/>
                    </a:cubicBezTo>
                    <a:cubicBezTo>
                      <a:pt x="15" y="39"/>
                      <a:pt x="15" y="39"/>
                      <a:pt x="15" y="39"/>
                    </a:cubicBezTo>
                    <a:cubicBezTo>
                      <a:pt x="17" y="29"/>
                      <a:pt x="17" y="29"/>
                      <a:pt x="17" y="29"/>
                    </a:cubicBezTo>
                    <a:cubicBezTo>
                      <a:pt x="17" y="20"/>
                      <a:pt x="17" y="20"/>
                      <a:pt x="17" y="20"/>
                    </a:cubicBezTo>
                    <a:cubicBezTo>
                      <a:pt x="33" y="18"/>
                      <a:pt x="33" y="18"/>
                      <a:pt x="33" y="18"/>
                    </a:cubicBezTo>
                    <a:cubicBezTo>
                      <a:pt x="33" y="18"/>
                      <a:pt x="34" y="14"/>
                      <a:pt x="33" y="6"/>
                    </a:cubicBezTo>
                    <a:cubicBezTo>
                      <a:pt x="32" y="0"/>
                      <a:pt x="0" y="20"/>
                      <a:pt x="0" y="20"/>
                    </a:cubicBezTo>
                    <a:lnTo>
                      <a:pt x="0" y="29"/>
                    </a:lnTo>
                    <a:close/>
                  </a:path>
                </a:pathLst>
              </a:custGeom>
              <a:solidFill>
                <a:srgbClr val="0E1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0" name="Freeform 735">
                <a:extLst>
                  <a:ext uri="{FF2B5EF4-FFF2-40B4-BE49-F238E27FC236}">
                    <a16:creationId xmlns:a16="http://schemas.microsoft.com/office/drawing/2014/main" id="{0E105BE9-147F-4F1D-9AA1-71508AB8EFCD}"/>
                  </a:ext>
                </a:extLst>
              </p:cNvPr>
              <p:cNvSpPr>
                <a:spLocks/>
              </p:cNvSpPr>
              <p:nvPr/>
            </p:nvSpPr>
            <p:spPr bwMode="auto">
              <a:xfrm>
                <a:off x="5160963" y="2665413"/>
                <a:ext cx="58738" cy="69850"/>
              </a:xfrm>
              <a:custGeom>
                <a:avLst/>
                <a:gdLst>
                  <a:gd name="T0" fmla="*/ 2 w 11"/>
                  <a:gd name="T1" fmla="*/ 1 h 13"/>
                  <a:gd name="T2" fmla="*/ 3 w 11"/>
                  <a:gd name="T3" fmla="*/ 9 h 13"/>
                  <a:gd name="T4" fmla="*/ 11 w 11"/>
                  <a:gd name="T5" fmla="*/ 10 h 13"/>
                  <a:gd name="T6" fmla="*/ 8 w 11"/>
                  <a:gd name="T7" fmla="*/ 2 h 13"/>
                  <a:gd name="T8" fmla="*/ 2 w 11"/>
                  <a:gd name="T9" fmla="*/ 1 h 13"/>
                </a:gdLst>
                <a:ahLst/>
                <a:cxnLst>
                  <a:cxn ang="0">
                    <a:pos x="T0" y="T1"/>
                  </a:cxn>
                  <a:cxn ang="0">
                    <a:pos x="T2" y="T3"/>
                  </a:cxn>
                  <a:cxn ang="0">
                    <a:pos x="T4" y="T5"/>
                  </a:cxn>
                  <a:cxn ang="0">
                    <a:pos x="T6" y="T7"/>
                  </a:cxn>
                  <a:cxn ang="0">
                    <a:pos x="T8" y="T9"/>
                  </a:cxn>
                </a:cxnLst>
                <a:rect l="0" t="0" r="r" b="b"/>
                <a:pathLst>
                  <a:path w="11" h="13">
                    <a:moveTo>
                      <a:pt x="2" y="1"/>
                    </a:moveTo>
                    <a:cubicBezTo>
                      <a:pt x="0" y="3"/>
                      <a:pt x="2" y="7"/>
                      <a:pt x="3" y="9"/>
                    </a:cubicBezTo>
                    <a:cubicBezTo>
                      <a:pt x="5" y="10"/>
                      <a:pt x="9" y="13"/>
                      <a:pt x="11" y="10"/>
                    </a:cubicBezTo>
                    <a:cubicBezTo>
                      <a:pt x="8" y="2"/>
                      <a:pt x="8" y="2"/>
                      <a:pt x="8" y="2"/>
                    </a:cubicBezTo>
                    <a:cubicBezTo>
                      <a:pt x="7" y="0"/>
                      <a:pt x="4" y="0"/>
                      <a:pt x="2" y="1"/>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9" name="AutoShape 3">
              <a:extLst>
                <a:ext uri="{FF2B5EF4-FFF2-40B4-BE49-F238E27FC236}">
                  <a16:creationId xmlns:a16="http://schemas.microsoft.com/office/drawing/2014/main" id="{9CAF0F3B-F18C-4E4D-BFB4-545C42CB205F}"/>
                </a:ext>
              </a:extLst>
            </p:cNvPr>
            <p:cNvSpPr>
              <a:spLocks noChangeAspect="1" noChangeArrowheads="1" noTextEdit="1"/>
            </p:cNvSpPr>
            <p:nvPr/>
          </p:nvSpPr>
          <p:spPr bwMode="auto">
            <a:xfrm>
              <a:off x="6505576" y="2133600"/>
              <a:ext cx="56864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6">
              <a:extLst>
                <a:ext uri="{FF2B5EF4-FFF2-40B4-BE49-F238E27FC236}">
                  <a16:creationId xmlns:a16="http://schemas.microsoft.com/office/drawing/2014/main" id="{B6F9281E-122C-41A0-B7DF-9A41249088E0}"/>
                </a:ext>
              </a:extLst>
            </p:cNvPr>
            <p:cNvSpPr>
              <a:spLocks/>
            </p:cNvSpPr>
            <p:nvPr/>
          </p:nvSpPr>
          <p:spPr bwMode="auto">
            <a:xfrm>
              <a:off x="6943726" y="3784600"/>
              <a:ext cx="887413" cy="603250"/>
            </a:xfrm>
            <a:custGeom>
              <a:avLst/>
              <a:gdLst>
                <a:gd name="T0" fmla="*/ 110 w 343"/>
                <a:gd name="T1" fmla="*/ 131 h 233"/>
                <a:gd name="T2" fmla="*/ 284 w 343"/>
                <a:gd name="T3" fmla="*/ 175 h 233"/>
                <a:gd name="T4" fmla="*/ 244 w 343"/>
                <a:gd name="T5" fmla="*/ 8 h 233"/>
                <a:gd name="T6" fmla="*/ 269 w 343"/>
                <a:gd name="T7" fmla="*/ 0 h 233"/>
                <a:gd name="T8" fmla="*/ 332 w 343"/>
                <a:gd name="T9" fmla="*/ 159 h 233"/>
                <a:gd name="T10" fmla="*/ 309 w 343"/>
                <a:gd name="T11" fmla="*/ 221 h 233"/>
                <a:gd name="T12" fmla="*/ 191 w 343"/>
                <a:gd name="T13" fmla="*/ 233 h 233"/>
                <a:gd name="T14" fmla="*/ 32 w 343"/>
                <a:gd name="T15" fmla="*/ 164 h 233"/>
                <a:gd name="T16" fmla="*/ 110 w 343"/>
                <a:gd name="T17" fmla="*/ 13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233">
                  <a:moveTo>
                    <a:pt x="110" y="131"/>
                  </a:moveTo>
                  <a:cubicBezTo>
                    <a:pt x="164" y="137"/>
                    <a:pt x="187" y="177"/>
                    <a:pt x="284" y="175"/>
                  </a:cubicBezTo>
                  <a:cubicBezTo>
                    <a:pt x="270" y="114"/>
                    <a:pt x="244" y="8"/>
                    <a:pt x="244" y="8"/>
                  </a:cubicBezTo>
                  <a:cubicBezTo>
                    <a:pt x="269" y="0"/>
                    <a:pt x="269" y="0"/>
                    <a:pt x="269" y="0"/>
                  </a:cubicBezTo>
                  <a:cubicBezTo>
                    <a:pt x="269" y="0"/>
                    <a:pt x="310" y="93"/>
                    <a:pt x="332" y="159"/>
                  </a:cubicBezTo>
                  <a:cubicBezTo>
                    <a:pt x="343" y="191"/>
                    <a:pt x="336" y="217"/>
                    <a:pt x="309" y="221"/>
                  </a:cubicBezTo>
                  <a:cubicBezTo>
                    <a:pt x="258" y="229"/>
                    <a:pt x="191" y="233"/>
                    <a:pt x="191" y="233"/>
                  </a:cubicBezTo>
                  <a:cubicBezTo>
                    <a:pt x="191" y="233"/>
                    <a:pt x="0" y="192"/>
                    <a:pt x="32" y="164"/>
                  </a:cubicBezTo>
                  <a:cubicBezTo>
                    <a:pt x="46" y="150"/>
                    <a:pt x="52" y="124"/>
                    <a:pt x="110" y="13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
              <a:extLst>
                <a:ext uri="{FF2B5EF4-FFF2-40B4-BE49-F238E27FC236}">
                  <a16:creationId xmlns:a16="http://schemas.microsoft.com/office/drawing/2014/main" id="{14465636-F47E-44AB-B13F-7A414A962B22}"/>
                </a:ext>
              </a:extLst>
            </p:cNvPr>
            <p:cNvSpPr>
              <a:spLocks/>
            </p:cNvSpPr>
            <p:nvPr/>
          </p:nvSpPr>
          <p:spPr bwMode="auto">
            <a:xfrm>
              <a:off x="7308851" y="4194175"/>
              <a:ext cx="161925" cy="196850"/>
            </a:xfrm>
            <a:custGeom>
              <a:avLst/>
              <a:gdLst>
                <a:gd name="T0" fmla="*/ 45 w 63"/>
                <a:gd name="T1" fmla="*/ 76 h 76"/>
                <a:gd name="T2" fmla="*/ 63 w 63"/>
                <a:gd name="T3" fmla="*/ 74 h 76"/>
                <a:gd name="T4" fmla="*/ 18 w 63"/>
                <a:gd name="T5" fmla="*/ 11 h 76"/>
                <a:gd name="T6" fmla="*/ 45 w 63"/>
                <a:gd name="T7" fmla="*/ 76 h 76"/>
              </a:gdLst>
              <a:ahLst/>
              <a:cxnLst>
                <a:cxn ang="0">
                  <a:pos x="T0" y="T1"/>
                </a:cxn>
                <a:cxn ang="0">
                  <a:pos x="T2" y="T3"/>
                </a:cxn>
                <a:cxn ang="0">
                  <a:pos x="T4" y="T5"/>
                </a:cxn>
                <a:cxn ang="0">
                  <a:pos x="T6" y="T7"/>
                </a:cxn>
              </a:cxnLst>
              <a:rect l="0" t="0" r="r" b="b"/>
              <a:pathLst>
                <a:path w="63" h="76">
                  <a:moveTo>
                    <a:pt x="45" y="76"/>
                  </a:moveTo>
                  <a:cubicBezTo>
                    <a:pt x="63" y="74"/>
                    <a:pt x="63" y="74"/>
                    <a:pt x="63" y="74"/>
                  </a:cubicBezTo>
                  <a:cubicBezTo>
                    <a:pt x="63" y="74"/>
                    <a:pt x="53" y="32"/>
                    <a:pt x="18" y="11"/>
                  </a:cubicBezTo>
                  <a:cubicBezTo>
                    <a:pt x="0" y="0"/>
                    <a:pt x="45" y="76"/>
                    <a:pt x="45" y="76"/>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9">
              <a:extLst>
                <a:ext uri="{FF2B5EF4-FFF2-40B4-BE49-F238E27FC236}">
                  <a16:creationId xmlns:a16="http://schemas.microsoft.com/office/drawing/2014/main" id="{04E1C921-C8B6-465D-9D7B-AD2B4405DB8C}"/>
                </a:ext>
              </a:extLst>
            </p:cNvPr>
            <p:cNvSpPr>
              <a:spLocks/>
            </p:cNvSpPr>
            <p:nvPr/>
          </p:nvSpPr>
          <p:spPr bwMode="auto">
            <a:xfrm>
              <a:off x="10426701" y="4165600"/>
              <a:ext cx="969963" cy="922338"/>
            </a:xfrm>
            <a:custGeom>
              <a:avLst/>
              <a:gdLst>
                <a:gd name="T0" fmla="*/ 256 w 375"/>
                <a:gd name="T1" fmla="*/ 55 h 356"/>
                <a:gd name="T2" fmla="*/ 161 w 375"/>
                <a:gd name="T3" fmla="*/ 211 h 356"/>
                <a:gd name="T4" fmla="*/ 0 w 375"/>
                <a:gd name="T5" fmla="*/ 333 h 356"/>
                <a:gd name="T6" fmla="*/ 10 w 375"/>
                <a:gd name="T7" fmla="*/ 356 h 356"/>
                <a:gd name="T8" fmla="*/ 187 w 375"/>
                <a:gd name="T9" fmla="*/ 261 h 356"/>
                <a:gd name="T10" fmla="*/ 264 w 375"/>
                <a:gd name="T11" fmla="*/ 182 h 356"/>
                <a:gd name="T12" fmla="*/ 333 w 375"/>
                <a:gd name="T13" fmla="*/ 7 h 356"/>
                <a:gd name="T14" fmla="*/ 256 w 375"/>
                <a:gd name="T15" fmla="*/ 55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356">
                  <a:moveTo>
                    <a:pt x="256" y="55"/>
                  </a:moveTo>
                  <a:cubicBezTo>
                    <a:pt x="228" y="102"/>
                    <a:pt x="206" y="162"/>
                    <a:pt x="161" y="211"/>
                  </a:cubicBezTo>
                  <a:cubicBezTo>
                    <a:pt x="117" y="260"/>
                    <a:pt x="0" y="333"/>
                    <a:pt x="0" y="333"/>
                  </a:cubicBezTo>
                  <a:cubicBezTo>
                    <a:pt x="10" y="356"/>
                    <a:pt x="10" y="356"/>
                    <a:pt x="10" y="356"/>
                  </a:cubicBezTo>
                  <a:cubicBezTo>
                    <a:pt x="10" y="356"/>
                    <a:pt x="125" y="307"/>
                    <a:pt x="187" y="261"/>
                  </a:cubicBezTo>
                  <a:cubicBezTo>
                    <a:pt x="222" y="236"/>
                    <a:pt x="264" y="182"/>
                    <a:pt x="264" y="182"/>
                  </a:cubicBezTo>
                  <a:cubicBezTo>
                    <a:pt x="264" y="182"/>
                    <a:pt x="375" y="0"/>
                    <a:pt x="333" y="7"/>
                  </a:cubicBezTo>
                  <a:cubicBezTo>
                    <a:pt x="314" y="10"/>
                    <a:pt x="286" y="4"/>
                    <a:pt x="256" y="5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10">
              <a:extLst>
                <a:ext uri="{FF2B5EF4-FFF2-40B4-BE49-F238E27FC236}">
                  <a16:creationId xmlns:a16="http://schemas.microsoft.com/office/drawing/2014/main" id="{B337F3B2-A481-4F10-8E28-436B91F3097B}"/>
                </a:ext>
              </a:extLst>
            </p:cNvPr>
            <p:cNvSpPr>
              <a:spLocks/>
            </p:cNvSpPr>
            <p:nvPr/>
          </p:nvSpPr>
          <p:spPr bwMode="auto">
            <a:xfrm>
              <a:off x="8609014" y="2206625"/>
              <a:ext cx="933450" cy="544513"/>
            </a:xfrm>
            <a:custGeom>
              <a:avLst/>
              <a:gdLst>
                <a:gd name="T0" fmla="*/ 430 w 588"/>
                <a:gd name="T1" fmla="*/ 0 h 343"/>
                <a:gd name="T2" fmla="*/ 430 w 588"/>
                <a:gd name="T3" fmla="*/ 112 h 343"/>
                <a:gd name="T4" fmla="*/ 0 w 588"/>
                <a:gd name="T5" fmla="*/ 112 h 343"/>
                <a:gd name="T6" fmla="*/ 0 w 588"/>
                <a:gd name="T7" fmla="*/ 232 h 343"/>
                <a:gd name="T8" fmla="*/ 430 w 588"/>
                <a:gd name="T9" fmla="*/ 232 h 343"/>
                <a:gd name="T10" fmla="*/ 430 w 588"/>
                <a:gd name="T11" fmla="*/ 343 h 343"/>
                <a:gd name="T12" fmla="*/ 588 w 588"/>
                <a:gd name="T13" fmla="*/ 171 h 343"/>
                <a:gd name="T14" fmla="*/ 430 w 588"/>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8" h="343">
                  <a:moveTo>
                    <a:pt x="430" y="0"/>
                  </a:moveTo>
                  <a:lnTo>
                    <a:pt x="430" y="112"/>
                  </a:lnTo>
                  <a:lnTo>
                    <a:pt x="0" y="112"/>
                  </a:lnTo>
                  <a:lnTo>
                    <a:pt x="0" y="232"/>
                  </a:lnTo>
                  <a:lnTo>
                    <a:pt x="430" y="232"/>
                  </a:lnTo>
                  <a:lnTo>
                    <a:pt x="430" y="343"/>
                  </a:lnTo>
                  <a:lnTo>
                    <a:pt x="588" y="171"/>
                  </a:lnTo>
                  <a:lnTo>
                    <a:pt x="43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11">
              <a:extLst>
                <a:ext uri="{FF2B5EF4-FFF2-40B4-BE49-F238E27FC236}">
                  <a16:creationId xmlns:a16="http://schemas.microsoft.com/office/drawing/2014/main" id="{04BB365E-9BFF-494F-9E13-0F8C6FF83014}"/>
                </a:ext>
              </a:extLst>
            </p:cNvPr>
            <p:cNvSpPr>
              <a:spLocks/>
            </p:cNvSpPr>
            <p:nvPr/>
          </p:nvSpPr>
          <p:spPr bwMode="auto">
            <a:xfrm>
              <a:off x="8609014" y="2206625"/>
              <a:ext cx="933450" cy="544513"/>
            </a:xfrm>
            <a:custGeom>
              <a:avLst/>
              <a:gdLst>
                <a:gd name="T0" fmla="*/ 430 w 588"/>
                <a:gd name="T1" fmla="*/ 0 h 343"/>
                <a:gd name="T2" fmla="*/ 430 w 588"/>
                <a:gd name="T3" fmla="*/ 112 h 343"/>
                <a:gd name="T4" fmla="*/ 0 w 588"/>
                <a:gd name="T5" fmla="*/ 112 h 343"/>
                <a:gd name="T6" fmla="*/ 0 w 588"/>
                <a:gd name="T7" fmla="*/ 232 h 343"/>
                <a:gd name="T8" fmla="*/ 430 w 588"/>
                <a:gd name="T9" fmla="*/ 232 h 343"/>
                <a:gd name="T10" fmla="*/ 430 w 588"/>
                <a:gd name="T11" fmla="*/ 343 h 343"/>
                <a:gd name="T12" fmla="*/ 588 w 588"/>
                <a:gd name="T13" fmla="*/ 171 h 343"/>
                <a:gd name="T14" fmla="*/ 430 w 588"/>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8" h="343">
                  <a:moveTo>
                    <a:pt x="430" y="0"/>
                  </a:moveTo>
                  <a:lnTo>
                    <a:pt x="430" y="112"/>
                  </a:lnTo>
                  <a:lnTo>
                    <a:pt x="0" y="112"/>
                  </a:lnTo>
                  <a:lnTo>
                    <a:pt x="0" y="232"/>
                  </a:lnTo>
                  <a:lnTo>
                    <a:pt x="430" y="232"/>
                  </a:lnTo>
                  <a:lnTo>
                    <a:pt x="430" y="343"/>
                  </a:lnTo>
                  <a:lnTo>
                    <a:pt x="588" y="171"/>
                  </a:lnTo>
                  <a:lnTo>
                    <a:pt x="4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12">
              <a:extLst>
                <a:ext uri="{FF2B5EF4-FFF2-40B4-BE49-F238E27FC236}">
                  <a16:creationId xmlns:a16="http://schemas.microsoft.com/office/drawing/2014/main" id="{07683BAF-B14E-4D0C-B509-F954E43AA417}"/>
                </a:ext>
              </a:extLst>
            </p:cNvPr>
            <p:cNvSpPr>
              <a:spLocks/>
            </p:cNvSpPr>
            <p:nvPr/>
          </p:nvSpPr>
          <p:spPr bwMode="auto">
            <a:xfrm>
              <a:off x="9590089" y="2130425"/>
              <a:ext cx="1398588" cy="3473450"/>
            </a:xfrm>
            <a:custGeom>
              <a:avLst/>
              <a:gdLst>
                <a:gd name="T0" fmla="*/ 0 w 540"/>
                <a:gd name="T1" fmla="*/ 1 h 1340"/>
                <a:gd name="T2" fmla="*/ 0 w 540"/>
                <a:gd name="T3" fmla="*/ 1 h 1340"/>
                <a:gd name="T4" fmla="*/ 1 w 540"/>
                <a:gd name="T5" fmla="*/ 459 h 1340"/>
                <a:gd name="T6" fmla="*/ 32 w 540"/>
                <a:gd name="T7" fmla="*/ 487 h 1340"/>
                <a:gd name="T8" fmla="*/ 146 w 540"/>
                <a:gd name="T9" fmla="*/ 448 h 1340"/>
                <a:gd name="T10" fmla="*/ 231 w 540"/>
                <a:gd name="T11" fmla="*/ 553 h 1340"/>
                <a:gd name="T12" fmla="*/ 231 w 540"/>
                <a:gd name="T13" fmla="*/ 553 h 1340"/>
                <a:gd name="T14" fmla="*/ 231 w 540"/>
                <a:gd name="T15" fmla="*/ 554 h 1340"/>
                <a:gd name="T16" fmla="*/ 231 w 540"/>
                <a:gd name="T17" fmla="*/ 555 h 1340"/>
                <a:gd name="T18" fmla="*/ 231 w 540"/>
                <a:gd name="T19" fmla="*/ 555 h 1340"/>
                <a:gd name="T20" fmla="*/ 146 w 540"/>
                <a:gd name="T21" fmla="*/ 660 h 1340"/>
                <a:gd name="T22" fmla="*/ 32 w 540"/>
                <a:gd name="T23" fmla="*/ 621 h 1340"/>
                <a:gd name="T24" fmla="*/ 1 w 540"/>
                <a:gd name="T25" fmla="*/ 649 h 1340"/>
                <a:gd name="T26" fmla="*/ 3 w 540"/>
                <a:gd name="T27" fmla="*/ 1340 h 1340"/>
                <a:gd name="T28" fmla="*/ 195 w 540"/>
                <a:gd name="T29" fmla="*/ 1339 h 1340"/>
                <a:gd name="T30" fmla="*/ 242 w 540"/>
                <a:gd name="T31" fmla="*/ 1291 h 1340"/>
                <a:gd name="T32" fmla="*/ 267 w 540"/>
                <a:gd name="T33" fmla="*/ 1150 h 1340"/>
                <a:gd name="T34" fmla="*/ 417 w 540"/>
                <a:gd name="T35" fmla="*/ 879 h 1340"/>
                <a:gd name="T36" fmla="*/ 539 w 540"/>
                <a:gd name="T37" fmla="*/ 535 h 1340"/>
                <a:gd name="T38" fmla="*/ 0 w 540"/>
                <a:gd name="T39" fmla="*/ 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0" h="1340">
                  <a:moveTo>
                    <a:pt x="0" y="1"/>
                  </a:moveTo>
                  <a:cubicBezTo>
                    <a:pt x="0" y="1"/>
                    <a:pt x="0" y="1"/>
                    <a:pt x="0" y="1"/>
                  </a:cubicBezTo>
                  <a:cubicBezTo>
                    <a:pt x="0" y="113"/>
                    <a:pt x="1" y="356"/>
                    <a:pt x="1" y="459"/>
                  </a:cubicBezTo>
                  <a:cubicBezTo>
                    <a:pt x="2" y="464"/>
                    <a:pt x="8" y="487"/>
                    <a:pt x="32" y="487"/>
                  </a:cubicBezTo>
                  <a:cubicBezTo>
                    <a:pt x="58" y="487"/>
                    <a:pt x="89" y="451"/>
                    <a:pt x="146" y="448"/>
                  </a:cubicBezTo>
                  <a:cubicBezTo>
                    <a:pt x="202" y="445"/>
                    <a:pt x="230" y="501"/>
                    <a:pt x="231" y="553"/>
                  </a:cubicBezTo>
                  <a:cubicBezTo>
                    <a:pt x="231" y="553"/>
                    <a:pt x="231" y="553"/>
                    <a:pt x="231" y="553"/>
                  </a:cubicBezTo>
                  <a:cubicBezTo>
                    <a:pt x="231" y="554"/>
                    <a:pt x="231" y="554"/>
                    <a:pt x="231" y="554"/>
                  </a:cubicBezTo>
                  <a:cubicBezTo>
                    <a:pt x="231" y="555"/>
                    <a:pt x="231" y="555"/>
                    <a:pt x="231" y="555"/>
                  </a:cubicBezTo>
                  <a:cubicBezTo>
                    <a:pt x="231" y="555"/>
                    <a:pt x="231" y="555"/>
                    <a:pt x="231" y="555"/>
                  </a:cubicBezTo>
                  <a:cubicBezTo>
                    <a:pt x="230" y="607"/>
                    <a:pt x="202" y="663"/>
                    <a:pt x="146" y="660"/>
                  </a:cubicBezTo>
                  <a:cubicBezTo>
                    <a:pt x="89" y="657"/>
                    <a:pt x="58" y="621"/>
                    <a:pt x="32" y="621"/>
                  </a:cubicBezTo>
                  <a:cubicBezTo>
                    <a:pt x="8" y="621"/>
                    <a:pt x="2" y="644"/>
                    <a:pt x="1" y="649"/>
                  </a:cubicBezTo>
                  <a:cubicBezTo>
                    <a:pt x="1" y="838"/>
                    <a:pt x="2" y="1226"/>
                    <a:pt x="3" y="1340"/>
                  </a:cubicBezTo>
                  <a:cubicBezTo>
                    <a:pt x="46" y="1340"/>
                    <a:pt x="178" y="1339"/>
                    <a:pt x="195" y="1339"/>
                  </a:cubicBezTo>
                  <a:cubicBezTo>
                    <a:pt x="222" y="1339"/>
                    <a:pt x="240" y="1314"/>
                    <a:pt x="242" y="1291"/>
                  </a:cubicBezTo>
                  <a:cubicBezTo>
                    <a:pt x="244" y="1271"/>
                    <a:pt x="244" y="1263"/>
                    <a:pt x="267" y="1150"/>
                  </a:cubicBezTo>
                  <a:cubicBezTo>
                    <a:pt x="285" y="1059"/>
                    <a:pt x="380" y="930"/>
                    <a:pt x="417" y="879"/>
                  </a:cubicBezTo>
                  <a:cubicBezTo>
                    <a:pt x="494" y="786"/>
                    <a:pt x="540" y="666"/>
                    <a:pt x="539" y="535"/>
                  </a:cubicBezTo>
                  <a:cubicBezTo>
                    <a:pt x="538" y="239"/>
                    <a:pt x="296"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13">
              <a:extLst>
                <a:ext uri="{FF2B5EF4-FFF2-40B4-BE49-F238E27FC236}">
                  <a16:creationId xmlns:a16="http://schemas.microsoft.com/office/drawing/2014/main" id="{844F33FF-48AE-4C92-AFAE-CF1F49715EFA}"/>
                </a:ext>
              </a:extLst>
            </p:cNvPr>
            <p:cNvSpPr>
              <a:spLocks/>
            </p:cNvSpPr>
            <p:nvPr/>
          </p:nvSpPr>
          <p:spPr bwMode="auto">
            <a:xfrm>
              <a:off x="9594851" y="5657850"/>
              <a:ext cx="636588" cy="290513"/>
            </a:xfrm>
            <a:custGeom>
              <a:avLst/>
              <a:gdLst>
                <a:gd name="T0" fmla="*/ 190 w 246"/>
                <a:gd name="T1" fmla="*/ 0 h 112"/>
                <a:gd name="T2" fmla="*/ 0 w 246"/>
                <a:gd name="T3" fmla="*/ 0 h 112"/>
                <a:gd name="T4" fmla="*/ 0 w 246"/>
                <a:gd name="T5" fmla="*/ 112 h 112"/>
                <a:gd name="T6" fmla="*/ 190 w 246"/>
                <a:gd name="T7" fmla="*/ 112 h 112"/>
                <a:gd name="T8" fmla="*/ 246 w 246"/>
                <a:gd name="T9" fmla="*/ 56 h 112"/>
                <a:gd name="T10" fmla="*/ 190 w 246"/>
                <a:gd name="T11" fmla="*/ 0 h 112"/>
              </a:gdLst>
              <a:ahLst/>
              <a:cxnLst>
                <a:cxn ang="0">
                  <a:pos x="T0" y="T1"/>
                </a:cxn>
                <a:cxn ang="0">
                  <a:pos x="T2" y="T3"/>
                </a:cxn>
                <a:cxn ang="0">
                  <a:pos x="T4" y="T5"/>
                </a:cxn>
                <a:cxn ang="0">
                  <a:pos x="T6" y="T7"/>
                </a:cxn>
                <a:cxn ang="0">
                  <a:pos x="T8" y="T9"/>
                </a:cxn>
                <a:cxn ang="0">
                  <a:pos x="T10" y="T11"/>
                </a:cxn>
              </a:cxnLst>
              <a:rect l="0" t="0" r="r" b="b"/>
              <a:pathLst>
                <a:path w="246" h="112">
                  <a:moveTo>
                    <a:pt x="190" y="0"/>
                  </a:moveTo>
                  <a:cubicBezTo>
                    <a:pt x="0" y="0"/>
                    <a:pt x="0" y="0"/>
                    <a:pt x="0" y="0"/>
                  </a:cubicBezTo>
                  <a:cubicBezTo>
                    <a:pt x="0" y="112"/>
                    <a:pt x="0" y="112"/>
                    <a:pt x="0" y="112"/>
                  </a:cubicBezTo>
                  <a:cubicBezTo>
                    <a:pt x="190" y="112"/>
                    <a:pt x="190" y="112"/>
                    <a:pt x="190" y="112"/>
                  </a:cubicBezTo>
                  <a:cubicBezTo>
                    <a:pt x="221" y="112"/>
                    <a:pt x="246" y="87"/>
                    <a:pt x="246" y="56"/>
                  </a:cubicBezTo>
                  <a:cubicBezTo>
                    <a:pt x="246" y="25"/>
                    <a:pt x="221" y="0"/>
                    <a:pt x="1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14">
              <a:extLst>
                <a:ext uri="{FF2B5EF4-FFF2-40B4-BE49-F238E27FC236}">
                  <a16:creationId xmlns:a16="http://schemas.microsoft.com/office/drawing/2014/main" id="{D9D67A1B-2729-4543-8FC0-A3F6E056C9BE}"/>
                </a:ext>
              </a:extLst>
            </p:cNvPr>
            <p:cNvSpPr>
              <a:spLocks/>
            </p:cNvSpPr>
            <p:nvPr/>
          </p:nvSpPr>
          <p:spPr bwMode="auto">
            <a:xfrm>
              <a:off x="9594851" y="6008688"/>
              <a:ext cx="636588" cy="290513"/>
            </a:xfrm>
            <a:custGeom>
              <a:avLst/>
              <a:gdLst>
                <a:gd name="T0" fmla="*/ 190 w 246"/>
                <a:gd name="T1" fmla="*/ 0 h 112"/>
                <a:gd name="T2" fmla="*/ 0 w 246"/>
                <a:gd name="T3" fmla="*/ 0 h 112"/>
                <a:gd name="T4" fmla="*/ 0 w 246"/>
                <a:gd name="T5" fmla="*/ 112 h 112"/>
                <a:gd name="T6" fmla="*/ 190 w 246"/>
                <a:gd name="T7" fmla="*/ 112 h 112"/>
                <a:gd name="T8" fmla="*/ 246 w 246"/>
                <a:gd name="T9" fmla="*/ 56 h 112"/>
                <a:gd name="T10" fmla="*/ 190 w 246"/>
                <a:gd name="T11" fmla="*/ 0 h 112"/>
              </a:gdLst>
              <a:ahLst/>
              <a:cxnLst>
                <a:cxn ang="0">
                  <a:pos x="T0" y="T1"/>
                </a:cxn>
                <a:cxn ang="0">
                  <a:pos x="T2" y="T3"/>
                </a:cxn>
                <a:cxn ang="0">
                  <a:pos x="T4" y="T5"/>
                </a:cxn>
                <a:cxn ang="0">
                  <a:pos x="T6" y="T7"/>
                </a:cxn>
                <a:cxn ang="0">
                  <a:pos x="T8" y="T9"/>
                </a:cxn>
                <a:cxn ang="0">
                  <a:pos x="T10" y="T11"/>
                </a:cxn>
              </a:cxnLst>
              <a:rect l="0" t="0" r="r" b="b"/>
              <a:pathLst>
                <a:path w="246" h="112">
                  <a:moveTo>
                    <a:pt x="190" y="0"/>
                  </a:moveTo>
                  <a:cubicBezTo>
                    <a:pt x="0" y="0"/>
                    <a:pt x="0" y="0"/>
                    <a:pt x="0" y="0"/>
                  </a:cubicBezTo>
                  <a:cubicBezTo>
                    <a:pt x="0" y="112"/>
                    <a:pt x="0" y="112"/>
                    <a:pt x="0" y="112"/>
                  </a:cubicBezTo>
                  <a:cubicBezTo>
                    <a:pt x="190" y="112"/>
                    <a:pt x="190" y="112"/>
                    <a:pt x="190" y="112"/>
                  </a:cubicBezTo>
                  <a:cubicBezTo>
                    <a:pt x="221" y="112"/>
                    <a:pt x="246" y="87"/>
                    <a:pt x="246" y="56"/>
                  </a:cubicBezTo>
                  <a:cubicBezTo>
                    <a:pt x="246" y="25"/>
                    <a:pt x="221" y="0"/>
                    <a:pt x="1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15">
              <a:extLst>
                <a:ext uri="{FF2B5EF4-FFF2-40B4-BE49-F238E27FC236}">
                  <a16:creationId xmlns:a16="http://schemas.microsoft.com/office/drawing/2014/main" id="{29AFF115-6734-4FF5-9E15-9085F3D1A452}"/>
                </a:ext>
              </a:extLst>
            </p:cNvPr>
            <p:cNvSpPr>
              <a:spLocks/>
            </p:cNvSpPr>
            <p:nvPr/>
          </p:nvSpPr>
          <p:spPr bwMode="auto">
            <a:xfrm>
              <a:off x="9591676" y="6350000"/>
              <a:ext cx="315913" cy="317500"/>
            </a:xfrm>
            <a:custGeom>
              <a:avLst/>
              <a:gdLst>
                <a:gd name="T0" fmla="*/ 0 w 122"/>
                <a:gd name="T1" fmla="*/ 0 h 122"/>
                <a:gd name="T2" fmla="*/ 0 w 122"/>
                <a:gd name="T3" fmla="*/ 122 h 122"/>
                <a:gd name="T4" fmla="*/ 122 w 122"/>
                <a:gd name="T5" fmla="*/ 0 h 122"/>
                <a:gd name="T6" fmla="*/ 0 w 122"/>
                <a:gd name="T7" fmla="*/ 0 h 122"/>
              </a:gdLst>
              <a:ahLst/>
              <a:cxnLst>
                <a:cxn ang="0">
                  <a:pos x="T0" y="T1"/>
                </a:cxn>
                <a:cxn ang="0">
                  <a:pos x="T2" y="T3"/>
                </a:cxn>
                <a:cxn ang="0">
                  <a:pos x="T4" y="T5"/>
                </a:cxn>
                <a:cxn ang="0">
                  <a:pos x="T6" y="T7"/>
                </a:cxn>
              </a:cxnLst>
              <a:rect l="0" t="0" r="r" b="b"/>
              <a:pathLst>
                <a:path w="122" h="122">
                  <a:moveTo>
                    <a:pt x="0" y="0"/>
                  </a:moveTo>
                  <a:cubicBezTo>
                    <a:pt x="0" y="122"/>
                    <a:pt x="0" y="122"/>
                    <a:pt x="0" y="122"/>
                  </a:cubicBezTo>
                  <a:cubicBezTo>
                    <a:pt x="68" y="122"/>
                    <a:pt x="122" y="68"/>
                    <a:pt x="122"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16">
              <a:extLst>
                <a:ext uri="{FF2B5EF4-FFF2-40B4-BE49-F238E27FC236}">
                  <a16:creationId xmlns:a16="http://schemas.microsoft.com/office/drawing/2014/main" id="{EBB552B2-D1E5-4DE5-B66C-5FDACE4B09AA}"/>
                </a:ext>
              </a:extLst>
            </p:cNvPr>
            <p:cNvSpPr>
              <a:spLocks/>
            </p:cNvSpPr>
            <p:nvPr/>
          </p:nvSpPr>
          <p:spPr bwMode="auto">
            <a:xfrm>
              <a:off x="7494589" y="2178050"/>
              <a:ext cx="2079625" cy="3511550"/>
            </a:xfrm>
            <a:custGeom>
              <a:avLst/>
              <a:gdLst>
                <a:gd name="T0" fmla="*/ 582 w 803"/>
                <a:gd name="T1" fmla="*/ 638 h 1355"/>
                <a:gd name="T2" fmla="*/ 609 w 803"/>
                <a:gd name="T3" fmla="*/ 606 h 1355"/>
                <a:gd name="T4" fmla="*/ 727 w 803"/>
                <a:gd name="T5" fmla="*/ 631 h 1355"/>
                <a:gd name="T6" fmla="*/ 797 w 803"/>
                <a:gd name="T7" fmla="*/ 520 h 1355"/>
                <a:gd name="T8" fmla="*/ 797 w 803"/>
                <a:gd name="T9" fmla="*/ 520 h 1355"/>
                <a:gd name="T10" fmla="*/ 797 w 803"/>
                <a:gd name="T11" fmla="*/ 520 h 1355"/>
                <a:gd name="T12" fmla="*/ 797 w 803"/>
                <a:gd name="T13" fmla="*/ 519 h 1355"/>
                <a:gd name="T14" fmla="*/ 797 w 803"/>
                <a:gd name="T15" fmla="*/ 519 h 1355"/>
                <a:gd name="T16" fmla="*/ 702 w 803"/>
                <a:gd name="T17" fmla="*/ 429 h 1355"/>
                <a:gd name="T18" fmla="*/ 593 w 803"/>
                <a:gd name="T19" fmla="*/ 483 h 1355"/>
                <a:gd name="T20" fmla="*/ 559 w 803"/>
                <a:gd name="T21" fmla="*/ 459 h 1355"/>
                <a:gd name="T22" fmla="*/ 500 w 803"/>
                <a:gd name="T23" fmla="*/ 0 h 1355"/>
                <a:gd name="T24" fmla="*/ 38 w 803"/>
                <a:gd name="T25" fmla="*/ 602 h 1355"/>
                <a:gd name="T26" fmla="*/ 197 w 803"/>
                <a:gd name="T27" fmla="*/ 917 h 1355"/>
                <a:gd name="T28" fmla="*/ 392 w 803"/>
                <a:gd name="T29" fmla="*/ 1174 h 1355"/>
                <a:gd name="T30" fmla="*/ 435 w 803"/>
                <a:gd name="T31" fmla="*/ 1310 h 1355"/>
                <a:gd name="T32" fmla="*/ 487 w 803"/>
                <a:gd name="T33" fmla="*/ 1352 h 1355"/>
                <a:gd name="T34" fmla="*/ 659 w 803"/>
                <a:gd name="T35" fmla="*/ 1329 h 1355"/>
                <a:gd name="T36" fmla="*/ 659 w 803"/>
                <a:gd name="T37" fmla="*/ 1329 h 1355"/>
                <a:gd name="T38" fmla="*/ 672 w 803"/>
                <a:gd name="T39" fmla="*/ 1327 h 1355"/>
                <a:gd name="T40" fmla="*/ 582 w 803"/>
                <a:gd name="T41" fmla="*/ 638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3" h="1355">
                  <a:moveTo>
                    <a:pt x="582" y="638"/>
                  </a:moveTo>
                  <a:cubicBezTo>
                    <a:pt x="582" y="633"/>
                    <a:pt x="585" y="609"/>
                    <a:pt x="609" y="606"/>
                  </a:cubicBezTo>
                  <a:cubicBezTo>
                    <a:pt x="635" y="603"/>
                    <a:pt x="670" y="635"/>
                    <a:pt x="727" y="631"/>
                  </a:cubicBezTo>
                  <a:cubicBezTo>
                    <a:pt x="784" y="627"/>
                    <a:pt x="803" y="573"/>
                    <a:pt x="797" y="520"/>
                  </a:cubicBezTo>
                  <a:cubicBezTo>
                    <a:pt x="797" y="520"/>
                    <a:pt x="797" y="520"/>
                    <a:pt x="797" y="520"/>
                  </a:cubicBezTo>
                  <a:cubicBezTo>
                    <a:pt x="797" y="520"/>
                    <a:pt x="797" y="520"/>
                    <a:pt x="797" y="520"/>
                  </a:cubicBezTo>
                  <a:cubicBezTo>
                    <a:pt x="797" y="519"/>
                    <a:pt x="797" y="519"/>
                    <a:pt x="797" y="519"/>
                  </a:cubicBezTo>
                  <a:cubicBezTo>
                    <a:pt x="797" y="519"/>
                    <a:pt x="797" y="519"/>
                    <a:pt x="797" y="519"/>
                  </a:cubicBezTo>
                  <a:cubicBezTo>
                    <a:pt x="790" y="467"/>
                    <a:pt x="757" y="419"/>
                    <a:pt x="702" y="429"/>
                  </a:cubicBezTo>
                  <a:cubicBezTo>
                    <a:pt x="645" y="439"/>
                    <a:pt x="619" y="479"/>
                    <a:pt x="593" y="483"/>
                  </a:cubicBezTo>
                  <a:cubicBezTo>
                    <a:pt x="570" y="486"/>
                    <a:pt x="561" y="463"/>
                    <a:pt x="559" y="459"/>
                  </a:cubicBezTo>
                  <a:cubicBezTo>
                    <a:pt x="546" y="357"/>
                    <a:pt x="514" y="110"/>
                    <a:pt x="500" y="0"/>
                  </a:cubicBezTo>
                  <a:cubicBezTo>
                    <a:pt x="206" y="39"/>
                    <a:pt x="0" y="308"/>
                    <a:pt x="38" y="602"/>
                  </a:cubicBezTo>
                  <a:cubicBezTo>
                    <a:pt x="55" y="727"/>
                    <a:pt x="113" y="836"/>
                    <a:pt x="197" y="917"/>
                  </a:cubicBezTo>
                  <a:cubicBezTo>
                    <a:pt x="231" y="952"/>
                    <a:pt x="359" y="1080"/>
                    <a:pt x="392" y="1174"/>
                  </a:cubicBezTo>
                  <a:cubicBezTo>
                    <a:pt x="429" y="1283"/>
                    <a:pt x="430" y="1290"/>
                    <a:pt x="435" y="1310"/>
                  </a:cubicBezTo>
                  <a:cubicBezTo>
                    <a:pt x="441" y="1333"/>
                    <a:pt x="463" y="1355"/>
                    <a:pt x="487" y="1352"/>
                  </a:cubicBezTo>
                  <a:cubicBezTo>
                    <a:pt x="503" y="1350"/>
                    <a:pt x="503" y="1350"/>
                    <a:pt x="659" y="1329"/>
                  </a:cubicBezTo>
                  <a:cubicBezTo>
                    <a:pt x="659" y="1329"/>
                    <a:pt x="659" y="1329"/>
                    <a:pt x="659" y="1329"/>
                  </a:cubicBezTo>
                  <a:cubicBezTo>
                    <a:pt x="659" y="1329"/>
                    <a:pt x="664" y="1329"/>
                    <a:pt x="672" y="1327"/>
                  </a:cubicBezTo>
                  <a:cubicBezTo>
                    <a:pt x="657" y="1214"/>
                    <a:pt x="606" y="826"/>
                    <a:pt x="582" y="6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17">
              <a:extLst>
                <a:ext uri="{FF2B5EF4-FFF2-40B4-BE49-F238E27FC236}">
                  <a16:creationId xmlns:a16="http://schemas.microsoft.com/office/drawing/2014/main" id="{578D21E5-55C2-46C4-A079-1B17BB0230CD}"/>
                </a:ext>
              </a:extLst>
            </p:cNvPr>
            <p:cNvSpPr>
              <a:spLocks/>
            </p:cNvSpPr>
            <p:nvPr/>
          </p:nvSpPr>
          <p:spPr bwMode="auto">
            <a:xfrm>
              <a:off x="8623301" y="5672138"/>
              <a:ext cx="660400" cy="365125"/>
            </a:xfrm>
            <a:custGeom>
              <a:avLst/>
              <a:gdLst>
                <a:gd name="T0" fmla="*/ 52 w 255"/>
                <a:gd name="T1" fmla="*/ 26 h 141"/>
                <a:gd name="T2" fmla="*/ 240 w 255"/>
                <a:gd name="T3" fmla="*/ 0 h 141"/>
                <a:gd name="T4" fmla="*/ 255 w 255"/>
                <a:gd name="T5" fmla="*/ 111 h 141"/>
                <a:gd name="T6" fmla="*/ 67 w 255"/>
                <a:gd name="T7" fmla="*/ 137 h 141"/>
                <a:gd name="T8" fmla="*/ 4 w 255"/>
                <a:gd name="T9" fmla="*/ 89 h 141"/>
                <a:gd name="T10" fmla="*/ 52 w 255"/>
                <a:gd name="T11" fmla="*/ 26 h 141"/>
              </a:gdLst>
              <a:ahLst/>
              <a:cxnLst>
                <a:cxn ang="0">
                  <a:pos x="T0" y="T1"/>
                </a:cxn>
                <a:cxn ang="0">
                  <a:pos x="T2" y="T3"/>
                </a:cxn>
                <a:cxn ang="0">
                  <a:pos x="T4" y="T5"/>
                </a:cxn>
                <a:cxn ang="0">
                  <a:pos x="T6" y="T7"/>
                </a:cxn>
                <a:cxn ang="0">
                  <a:pos x="T8" y="T9"/>
                </a:cxn>
                <a:cxn ang="0">
                  <a:pos x="T10" y="T11"/>
                </a:cxn>
              </a:cxnLst>
              <a:rect l="0" t="0" r="r" b="b"/>
              <a:pathLst>
                <a:path w="255" h="141">
                  <a:moveTo>
                    <a:pt x="52" y="26"/>
                  </a:moveTo>
                  <a:cubicBezTo>
                    <a:pt x="240" y="0"/>
                    <a:pt x="240" y="0"/>
                    <a:pt x="240" y="0"/>
                  </a:cubicBezTo>
                  <a:cubicBezTo>
                    <a:pt x="255" y="111"/>
                    <a:pt x="255" y="111"/>
                    <a:pt x="255" y="111"/>
                  </a:cubicBezTo>
                  <a:cubicBezTo>
                    <a:pt x="67" y="137"/>
                    <a:pt x="67" y="137"/>
                    <a:pt x="67" y="137"/>
                  </a:cubicBezTo>
                  <a:cubicBezTo>
                    <a:pt x="36" y="141"/>
                    <a:pt x="8" y="119"/>
                    <a:pt x="4" y="89"/>
                  </a:cubicBezTo>
                  <a:cubicBezTo>
                    <a:pt x="0" y="58"/>
                    <a:pt x="21" y="30"/>
                    <a:pt x="52"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18">
              <a:extLst>
                <a:ext uri="{FF2B5EF4-FFF2-40B4-BE49-F238E27FC236}">
                  <a16:creationId xmlns:a16="http://schemas.microsoft.com/office/drawing/2014/main" id="{A06AB9FE-A127-4AE8-893C-95621C98903F}"/>
                </a:ext>
              </a:extLst>
            </p:cNvPr>
            <p:cNvSpPr>
              <a:spLocks/>
            </p:cNvSpPr>
            <p:nvPr/>
          </p:nvSpPr>
          <p:spPr bwMode="auto">
            <a:xfrm>
              <a:off x="8670926" y="6018213"/>
              <a:ext cx="660400" cy="363538"/>
            </a:xfrm>
            <a:custGeom>
              <a:avLst/>
              <a:gdLst>
                <a:gd name="T0" fmla="*/ 52 w 255"/>
                <a:gd name="T1" fmla="*/ 25 h 140"/>
                <a:gd name="T2" fmla="*/ 240 w 255"/>
                <a:gd name="T3" fmla="*/ 0 h 140"/>
                <a:gd name="T4" fmla="*/ 255 w 255"/>
                <a:gd name="T5" fmla="*/ 111 h 140"/>
                <a:gd name="T6" fmla="*/ 67 w 255"/>
                <a:gd name="T7" fmla="*/ 136 h 140"/>
                <a:gd name="T8" fmla="*/ 4 w 255"/>
                <a:gd name="T9" fmla="*/ 88 h 140"/>
                <a:gd name="T10" fmla="*/ 52 w 255"/>
                <a:gd name="T11" fmla="*/ 25 h 140"/>
              </a:gdLst>
              <a:ahLst/>
              <a:cxnLst>
                <a:cxn ang="0">
                  <a:pos x="T0" y="T1"/>
                </a:cxn>
                <a:cxn ang="0">
                  <a:pos x="T2" y="T3"/>
                </a:cxn>
                <a:cxn ang="0">
                  <a:pos x="T4" y="T5"/>
                </a:cxn>
                <a:cxn ang="0">
                  <a:pos x="T6" y="T7"/>
                </a:cxn>
                <a:cxn ang="0">
                  <a:pos x="T8" y="T9"/>
                </a:cxn>
                <a:cxn ang="0">
                  <a:pos x="T10" y="T11"/>
                </a:cxn>
              </a:cxnLst>
              <a:rect l="0" t="0" r="r" b="b"/>
              <a:pathLst>
                <a:path w="255" h="140">
                  <a:moveTo>
                    <a:pt x="52" y="25"/>
                  </a:moveTo>
                  <a:cubicBezTo>
                    <a:pt x="240" y="0"/>
                    <a:pt x="240" y="0"/>
                    <a:pt x="240" y="0"/>
                  </a:cubicBezTo>
                  <a:cubicBezTo>
                    <a:pt x="255" y="111"/>
                    <a:pt x="255" y="111"/>
                    <a:pt x="255" y="111"/>
                  </a:cubicBezTo>
                  <a:cubicBezTo>
                    <a:pt x="67" y="136"/>
                    <a:pt x="67" y="136"/>
                    <a:pt x="67" y="136"/>
                  </a:cubicBezTo>
                  <a:cubicBezTo>
                    <a:pt x="36" y="140"/>
                    <a:pt x="8" y="119"/>
                    <a:pt x="4" y="88"/>
                  </a:cubicBezTo>
                  <a:cubicBezTo>
                    <a:pt x="0" y="58"/>
                    <a:pt x="21" y="29"/>
                    <a:pt x="52"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19">
              <a:extLst>
                <a:ext uri="{FF2B5EF4-FFF2-40B4-BE49-F238E27FC236}">
                  <a16:creationId xmlns:a16="http://schemas.microsoft.com/office/drawing/2014/main" id="{38A35E8D-3EA6-47FD-BD18-8E2B9426D341}"/>
                </a:ext>
              </a:extLst>
            </p:cNvPr>
            <p:cNvSpPr>
              <a:spLocks/>
            </p:cNvSpPr>
            <p:nvPr/>
          </p:nvSpPr>
          <p:spPr bwMode="auto">
            <a:xfrm>
              <a:off x="9028114" y="6357938"/>
              <a:ext cx="354013" cy="338138"/>
            </a:xfrm>
            <a:custGeom>
              <a:avLst/>
              <a:gdLst>
                <a:gd name="T0" fmla="*/ 121 w 137"/>
                <a:gd name="T1" fmla="*/ 0 h 130"/>
                <a:gd name="T2" fmla="*/ 137 w 137"/>
                <a:gd name="T3" fmla="*/ 121 h 130"/>
                <a:gd name="T4" fmla="*/ 0 w 137"/>
                <a:gd name="T5" fmla="*/ 17 h 130"/>
                <a:gd name="T6" fmla="*/ 121 w 137"/>
                <a:gd name="T7" fmla="*/ 0 h 130"/>
              </a:gdLst>
              <a:ahLst/>
              <a:cxnLst>
                <a:cxn ang="0">
                  <a:pos x="T0" y="T1"/>
                </a:cxn>
                <a:cxn ang="0">
                  <a:pos x="T2" y="T3"/>
                </a:cxn>
                <a:cxn ang="0">
                  <a:pos x="T4" y="T5"/>
                </a:cxn>
                <a:cxn ang="0">
                  <a:pos x="T6" y="T7"/>
                </a:cxn>
              </a:cxnLst>
              <a:rect l="0" t="0" r="r" b="b"/>
              <a:pathLst>
                <a:path w="137" h="130">
                  <a:moveTo>
                    <a:pt x="121" y="0"/>
                  </a:moveTo>
                  <a:cubicBezTo>
                    <a:pt x="137" y="121"/>
                    <a:pt x="137" y="121"/>
                    <a:pt x="137" y="121"/>
                  </a:cubicBezTo>
                  <a:cubicBezTo>
                    <a:pt x="70" y="130"/>
                    <a:pt x="9" y="83"/>
                    <a:pt x="0" y="17"/>
                  </a:cubicBezTo>
                  <a:lnTo>
                    <a:pt x="1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20">
              <a:extLst>
                <a:ext uri="{FF2B5EF4-FFF2-40B4-BE49-F238E27FC236}">
                  <a16:creationId xmlns:a16="http://schemas.microsoft.com/office/drawing/2014/main" id="{F032236F-CB08-4034-BD2D-4C1A66509886}"/>
                </a:ext>
              </a:extLst>
            </p:cNvPr>
            <p:cNvSpPr>
              <a:spLocks/>
            </p:cNvSpPr>
            <p:nvPr/>
          </p:nvSpPr>
          <p:spPr bwMode="auto">
            <a:xfrm>
              <a:off x="11339514" y="4641850"/>
              <a:ext cx="787400" cy="568325"/>
            </a:xfrm>
            <a:custGeom>
              <a:avLst/>
              <a:gdLst>
                <a:gd name="T0" fmla="*/ 304 w 304"/>
                <a:gd name="T1" fmla="*/ 219 h 219"/>
                <a:gd name="T2" fmla="*/ 164 w 304"/>
                <a:gd name="T3" fmla="*/ 205 h 219"/>
                <a:gd name="T4" fmla="*/ 0 w 304"/>
                <a:gd name="T5" fmla="*/ 0 h 219"/>
                <a:gd name="T6" fmla="*/ 278 w 304"/>
                <a:gd name="T7" fmla="*/ 174 h 219"/>
                <a:gd name="T8" fmla="*/ 304 w 304"/>
                <a:gd name="T9" fmla="*/ 219 h 219"/>
              </a:gdLst>
              <a:ahLst/>
              <a:cxnLst>
                <a:cxn ang="0">
                  <a:pos x="T0" y="T1"/>
                </a:cxn>
                <a:cxn ang="0">
                  <a:pos x="T2" y="T3"/>
                </a:cxn>
                <a:cxn ang="0">
                  <a:pos x="T4" y="T5"/>
                </a:cxn>
                <a:cxn ang="0">
                  <a:pos x="T6" y="T7"/>
                </a:cxn>
                <a:cxn ang="0">
                  <a:pos x="T8" y="T9"/>
                </a:cxn>
              </a:cxnLst>
              <a:rect l="0" t="0" r="r" b="b"/>
              <a:pathLst>
                <a:path w="304" h="219">
                  <a:moveTo>
                    <a:pt x="304" y="219"/>
                  </a:moveTo>
                  <a:cubicBezTo>
                    <a:pt x="304" y="219"/>
                    <a:pt x="261" y="196"/>
                    <a:pt x="164" y="205"/>
                  </a:cubicBezTo>
                  <a:cubicBezTo>
                    <a:pt x="62" y="214"/>
                    <a:pt x="0" y="0"/>
                    <a:pt x="0" y="0"/>
                  </a:cubicBezTo>
                  <a:cubicBezTo>
                    <a:pt x="0" y="0"/>
                    <a:pt x="210" y="112"/>
                    <a:pt x="278" y="174"/>
                  </a:cubicBezTo>
                  <a:cubicBezTo>
                    <a:pt x="296" y="191"/>
                    <a:pt x="304" y="219"/>
                    <a:pt x="304" y="219"/>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21">
              <a:extLst>
                <a:ext uri="{FF2B5EF4-FFF2-40B4-BE49-F238E27FC236}">
                  <a16:creationId xmlns:a16="http://schemas.microsoft.com/office/drawing/2014/main" id="{077B95FB-41AE-4B45-A67C-EFC505E780A2}"/>
                </a:ext>
              </a:extLst>
            </p:cNvPr>
            <p:cNvSpPr>
              <a:spLocks/>
            </p:cNvSpPr>
            <p:nvPr/>
          </p:nvSpPr>
          <p:spPr bwMode="auto">
            <a:xfrm>
              <a:off x="11023601" y="4148138"/>
              <a:ext cx="368300" cy="877888"/>
            </a:xfrm>
            <a:custGeom>
              <a:avLst/>
              <a:gdLst>
                <a:gd name="T0" fmla="*/ 142 w 142"/>
                <a:gd name="T1" fmla="*/ 339 h 339"/>
                <a:gd name="T2" fmla="*/ 17 w 142"/>
                <a:gd name="T3" fmla="*/ 165 h 339"/>
                <a:gd name="T4" fmla="*/ 70 w 142"/>
                <a:gd name="T5" fmla="*/ 0 h 339"/>
                <a:gd name="T6" fmla="*/ 142 w 142"/>
                <a:gd name="T7" fmla="*/ 339 h 339"/>
              </a:gdLst>
              <a:ahLst/>
              <a:cxnLst>
                <a:cxn ang="0">
                  <a:pos x="T0" y="T1"/>
                </a:cxn>
                <a:cxn ang="0">
                  <a:pos x="T2" y="T3"/>
                </a:cxn>
                <a:cxn ang="0">
                  <a:pos x="T4" y="T5"/>
                </a:cxn>
                <a:cxn ang="0">
                  <a:pos x="T6" y="T7"/>
                </a:cxn>
              </a:cxnLst>
              <a:rect l="0" t="0" r="r" b="b"/>
              <a:pathLst>
                <a:path w="142" h="339">
                  <a:moveTo>
                    <a:pt x="142" y="339"/>
                  </a:moveTo>
                  <a:cubicBezTo>
                    <a:pt x="142" y="339"/>
                    <a:pt x="39" y="287"/>
                    <a:pt x="17" y="165"/>
                  </a:cubicBezTo>
                  <a:cubicBezTo>
                    <a:pt x="0" y="72"/>
                    <a:pt x="70" y="0"/>
                    <a:pt x="70" y="0"/>
                  </a:cubicBezTo>
                  <a:lnTo>
                    <a:pt x="142" y="33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22">
              <a:extLst>
                <a:ext uri="{FF2B5EF4-FFF2-40B4-BE49-F238E27FC236}">
                  <a16:creationId xmlns:a16="http://schemas.microsoft.com/office/drawing/2014/main" id="{299157E5-4B63-4768-B24D-B77DE2E91FC9}"/>
                </a:ext>
              </a:extLst>
            </p:cNvPr>
            <p:cNvSpPr>
              <a:spLocks/>
            </p:cNvSpPr>
            <p:nvPr/>
          </p:nvSpPr>
          <p:spPr bwMode="auto">
            <a:xfrm>
              <a:off x="11072814" y="4116388"/>
              <a:ext cx="708025" cy="1052513"/>
            </a:xfrm>
            <a:custGeom>
              <a:avLst/>
              <a:gdLst>
                <a:gd name="T0" fmla="*/ 93 w 273"/>
                <a:gd name="T1" fmla="*/ 406 h 406"/>
                <a:gd name="T2" fmla="*/ 34 w 273"/>
                <a:gd name="T3" fmla="*/ 214 h 406"/>
                <a:gd name="T4" fmla="*/ 48 w 273"/>
                <a:gd name="T5" fmla="*/ 0 h 406"/>
                <a:gd name="T6" fmla="*/ 100 w 273"/>
                <a:gd name="T7" fmla="*/ 0 h 406"/>
                <a:gd name="T8" fmla="*/ 240 w 273"/>
                <a:gd name="T9" fmla="*/ 152 h 406"/>
                <a:gd name="T10" fmla="*/ 273 w 273"/>
                <a:gd name="T11" fmla="*/ 395 h 406"/>
                <a:gd name="T12" fmla="*/ 93 w 2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273" h="406">
                  <a:moveTo>
                    <a:pt x="93" y="406"/>
                  </a:moveTo>
                  <a:cubicBezTo>
                    <a:pt x="93" y="406"/>
                    <a:pt x="75" y="328"/>
                    <a:pt x="34" y="214"/>
                  </a:cubicBezTo>
                  <a:cubicBezTo>
                    <a:pt x="0" y="120"/>
                    <a:pt x="48" y="0"/>
                    <a:pt x="48" y="0"/>
                  </a:cubicBezTo>
                  <a:cubicBezTo>
                    <a:pt x="100" y="0"/>
                    <a:pt x="100" y="0"/>
                    <a:pt x="100" y="0"/>
                  </a:cubicBezTo>
                  <a:cubicBezTo>
                    <a:pt x="100" y="0"/>
                    <a:pt x="206" y="62"/>
                    <a:pt x="240" y="152"/>
                  </a:cubicBezTo>
                  <a:cubicBezTo>
                    <a:pt x="273" y="239"/>
                    <a:pt x="273" y="395"/>
                    <a:pt x="273" y="395"/>
                  </a:cubicBezTo>
                  <a:cubicBezTo>
                    <a:pt x="93" y="406"/>
                    <a:pt x="93" y="406"/>
                    <a:pt x="93" y="4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23">
              <a:extLst>
                <a:ext uri="{FF2B5EF4-FFF2-40B4-BE49-F238E27FC236}">
                  <a16:creationId xmlns:a16="http://schemas.microsoft.com/office/drawing/2014/main" id="{73331A5E-0A51-43B9-B26F-025D839A3C9A}"/>
                </a:ext>
              </a:extLst>
            </p:cNvPr>
            <p:cNvSpPr>
              <a:spLocks/>
            </p:cNvSpPr>
            <p:nvPr/>
          </p:nvSpPr>
          <p:spPr bwMode="auto">
            <a:xfrm>
              <a:off x="11252201" y="4673600"/>
              <a:ext cx="206375" cy="527050"/>
            </a:xfrm>
            <a:custGeom>
              <a:avLst/>
              <a:gdLst>
                <a:gd name="T0" fmla="*/ 72 w 80"/>
                <a:gd name="T1" fmla="*/ 203 h 203"/>
                <a:gd name="T2" fmla="*/ 43 w 80"/>
                <a:gd name="T3" fmla="*/ 112 h 203"/>
                <a:gd name="T4" fmla="*/ 0 w 80"/>
                <a:gd name="T5" fmla="*/ 0 h 203"/>
                <a:gd name="T6" fmla="*/ 45 w 80"/>
                <a:gd name="T7" fmla="*/ 107 h 203"/>
                <a:gd name="T8" fmla="*/ 80 w 80"/>
                <a:gd name="T9" fmla="*/ 202 h 203"/>
                <a:gd name="T10" fmla="*/ 72 w 80"/>
                <a:gd name="T11" fmla="*/ 203 h 203"/>
              </a:gdLst>
              <a:ahLst/>
              <a:cxnLst>
                <a:cxn ang="0">
                  <a:pos x="T0" y="T1"/>
                </a:cxn>
                <a:cxn ang="0">
                  <a:pos x="T2" y="T3"/>
                </a:cxn>
                <a:cxn ang="0">
                  <a:pos x="T4" y="T5"/>
                </a:cxn>
                <a:cxn ang="0">
                  <a:pos x="T6" y="T7"/>
                </a:cxn>
                <a:cxn ang="0">
                  <a:pos x="T8" y="T9"/>
                </a:cxn>
                <a:cxn ang="0">
                  <a:pos x="T10" y="T11"/>
                </a:cxn>
              </a:cxnLst>
              <a:rect l="0" t="0" r="r" b="b"/>
              <a:pathLst>
                <a:path w="80" h="203">
                  <a:moveTo>
                    <a:pt x="72" y="203"/>
                  </a:moveTo>
                  <a:cubicBezTo>
                    <a:pt x="72" y="203"/>
                    <a:pt x="71" y="144"/>
                    <a:pt x="43" y="112"/>
                  </a:cubicBezTo>
                  <a:cubicBezTo>
                    <a:pt x="12" y="77"/>
                    <a:pt x="0" y="0"/>
                    <a:pt x="0" y="0"/>
                  </a:cubicBezTo>
                  <a:cubicBezTo>
                    <a:pt x="0" y="0"/>
                    <a:pt x="18" y="63"/>
                    <a:pt x="45" y="107"/>
                  </a:cubicBezTo>
                  <a:cubicBezTo>
                    <a:pt x="71" y="150"/>
                    <a:pt x="80" y="202"/>
                    <a:pt x="80" y="202"/>
                  </a:cubicBezTo>
                  <a:lnTo>
                    <a:pt x="72" y="203"/>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25">
              <a:extLst>
                <a:ext uri="{FF2B5EF4-FFF2-40B4-BE49-F238E27FC236}">
                  <a16:creationId xmlns:a16="http://schemas.microsoft.com/office/drawing/2014/main" id="{C2AC2A05-5AAF-482D-929F-A9FCC5772C8A}"/>
                </a:ext>
              </a:extLst>
            </p:cNvPr>
            <p:cNvSpPr>
              <a:spLocks/>
            </p:cNvSpPr>
            <p:nvPr/>
          </p:nvSpPr>
          <p:spPr bwMode="auto">
            <a:xfrm>
              <a:off x="11122026" y="4124325"/>
              <a:ext cx="1074738" cy="1163638"/>
            </a:xfrm>
            <a:custGeom>
              <a:avLst/>
              <a:gdLst>
                <a:gd name="T0" fmla="*/ 86 w 415"/>
                <a:gd name="T1" fmla="*/ 0 h 449"/>
                <a:gd name="T2" fmla="*/ 150 w 415"/>
                <a:gd name="T3" fmla="*/ 270 h 449"/>
                <a:gd name="T4" fmla="*/ 412 w 415"/>
                <a:gd name="T5" fmla="*/ 449 h 449"/>
                <a:gd name="T6" fmla="*/ 325 w 415"/>
                <a:gd name="T7" fmla="*/ 297 h 449"/>
                <a:gd name="T8" fmla="*/ 86 w 415"/>
                <a:gd name="T9" fmla="*/ 0 h 449"/>
              </a:gdLst>
              <a:ahLst/>
              <a:cxnLst>
                <a:cxn ang="0">
                  <a:pos x="T0" y="T1"/>
                </a:cxn>
                <a:cxn ang="0">
                  <a:pos x="T2" y="T3"/>
                </a:cxn>
                <a:cxn ang="0">
                  <a:pos x="T4" y="T5"/>
                </a:cxn>
                <a:cxn ang="0">
                  <a:pos x="T6" y="T7"/>
                </a:cxn>
                <a:cxn ang="0">
                  <a:pos x="T8" y="T9"/>
                </a:cxn>
              </a:cxnLst>
              <a:rect l="0" t="0" r="r" b="b"/>
              <a:pathLst>
                <a:path w="415" h="449">
                  <a:moveTo>
                    <a:pt x="86" y="0"/>
                  </a:moveTo>
                  <a:cubicBezTo>
                    <a:pt x="86" y="0"/>
                    <a:pt x="0" y="182"/>
                    <a:pt x="150" y="270"/>
                  </a:cubicBezTo>
                  <a:cubicBezTo>
                    <a:pt x="391" y="412"/>
                    <a:pt x="412" y="449"/>
                    <a:pt x="412" y="449"/>
                  </a:cubicBezTo>
                  <a:cubicBezTo>
                    <a:pt x="412" y="449"/>
                    <a:pt x="415" y="352"/>
                    <a:pt x="325" y="297"/>
                  </a:cubicBezTo>
                  <a:cubicBezTo>
                    <a:pt x="94" y="156"/>
                    <a:pt x="86" y="0"/>
                    <a:pt x="86"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26">
              <a:extLst>
                <a:ext uri="{FF2B5EF4-FFF2-40B4-BE49-F238E27FC236}">
                  <a16:creationId xmlns:a16="http://schemas.microsoft.com/office/drawing/2014/main" id="{E9A1ED9E-9FA9-4AE4-ABE9-CC3A5F091EF0}"/>
                </a:ext>
              </a:extLst>
            </p:cNvPr>
            <p:cNvSpPr>
              <a:spLocks/>
            </p:cNvSpPr>
            <p:nvPr/>
          </p:nvSpPr>
          <p:spPr bwMode="auto">
            <a:xfrm>
              <a:off x="11239501" y="4121150"/>
              <a:ext cx="561975" cy="762000"/>
            </a:xfrm>
            <a:custGeom>
              <a:avLst/>
              <a:gdLst>
                <a:gd name="T0" fmla="*/ 217 w 217"/>
                <a:gd name="T1" fmla="*/ 294 h 294"/>
                <a:gd name="T2" fmla="*/ 145 w 217"/>
                <a:gd name="T3" fmla="*/ 34 h 294"/>
                <a:gd name="T4" fmla="*/ 122 w 217"/>
                <a:gd name="T5" fmla="*/ 20 h 294"/>
                <a:gd name="T6" fmla="*/ 41 w 217"/>
                <a:gd name="T7" fmla="*/ 1 h 294"/>
                <a:gd name="T8" fmla="*/ 85 w 217"/>
                <a:gd name="T9" fmla="*/ 192 h 294"/>
                <a:gd name="T10" fmla="*/ 217 w 217"/>
                <a:gd name="T11" fmla="*/ 294 h 294"/>
              </a:gdLst>
              <a:ahLst/>
              <a:cxnLst>
                <a:cxn ang="0">
                  <a:pos x="T0" y="T1"/>
                </a:cxn>
                <a:cxn ang="0">
                  <a:pos x="T2" y="T3"/>
                </a:cxn>
                <a:cxn ang="0">
                  <a:pos x="T4" y="T5"/>
                </a:cxn>
                <a:cxn ang="0">
                  <a:pos x="T6" y="T7"/>
                </a:cxn>
                <a:cxn ang="0">
                  <a:pos x="T8" y="T9"/>
                </a:cxn>
                <a:cxn ang="0">
                  <a:pos x="T10" y="T11"/>
                </a:cxn>
              </a:cxnLst>
              <a:rect l="0" t="0" r="r" b="b"/>
              <a:pathLst>
                <a:path w="217" h="294">
                  <a:moveTo>
                    <a:pt x="217" y="294"/>
                  </a:moveTo>
                  <a:cubicBezTo>
                    <a:pt x="187" y="150"/>
                    <a:pt x="171" y="111"/>
                    <a:pt x="145" y="34"/>
                  </a:cubicBezTo>
                  <a:cubicBezTo>
                    <a:pt x="138" y="27"/>
                    <a:pt x="130" y="22"/>
                    <a:pt x="122" y="20"/>
                  </a:cubicBezTo>
                  <a:cubicBezTo>
                    <a:pt x="45" y="0"/>
                    <a:pt x="41" y="1"/>
                    <a:pt x="41" y="1"/>
                  </a:cubicBezTo>
                  <a:cubicBezTo>
                    <a:pt x="41" y="1"/>
                    <a:pt x="0" y="97"/>
                    <a:pt x="85" y="192"/>
                  </a:cubicBezTo>
                  <a:cubicBezTo>
                    <a:pt x="170" y="287"/>
                    <a:pt x="189" y="286"/>
                    <a:pt x="217" y="294"/>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27">
              <a:extLst>
                <a:ext uri="{FF2B5EF4-FFF2-40B4-BE49-F238E27FC236}">
                  <a16:creationId xmlns:a16="http://schemas.microsoft.com/office/drawing/2014/main" id="{4B7919A1-D137-402C-8C1A-D631E8BEEE43}"/>
                </a:ext>
              </a:extLst>
            </p:cNvPr>
            <p:cNvSpPr>
              <a:spLocks/>
            </p:cNvSpPr>
            <p:nvPr/>
          </p:nvSpPr>
          <p:spPr bwMode="auto">
            <a:xfrm>
              <a:off x="11314114" y="4829175"/>
              <a:ext cx="382588" cy="298450"/>
            </a:xfrm>
            <a:custGeom>
              <a:avLst/>
              <a:gdLst>
                <a:gd name="T0" fmla="*/ 0 w 148"/>
                <a:gd name="T1" fmla="*/ 0 h 115"/>
                <a:gd name="T2" fmla="*/ 49 w 148"/>
                <a:gd name="T3" fmla="*/ 74 h 115"/>
                <a:gd name="T4" fmla="*/ 85 w 148"/>
                <a:gd name="T5" fmla="*/ 115 h 115"/>
                <a:gd name="T6" fmla="*/ 124 w 148"/>
                <a:gd name="T7" fmla="*/ 111 h 115"/>
                <a:gd name="T8" fmla="*/ 148 w 148"/>
                <a:gd name="T9" fmla="*/ 115 h 115"/>
                <a:gd name="T10" fmla="*/ 126 w 148"/>
                <a:gd name="T11" fmla="*/ 66 h 115"/>
                <a:gd name="T12" fmla="*/ 106 w 148"/>
                <a:gd name="T13" fmla="*/ 48 h 115"/>
                <a:gd name="T14" fmla="*/ 70 w 148"/>
                <a:gd name="T15" fmla="*/ 24 h 115"/>
                <a:gd name="T16" fmla="*/ 0 w 14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15">
                  <a:moveTo>
                    <a:pt x="0" y="0"/>
                  </a:moveTo>
                  <a:cubicBezTo>
                    <a:pt x="0" y="0"/>
                    <a:pt x="27" y="44"/>
                    <a:pt x="49" y="74"/>
                  </a:cubicBezTo>
                  <a:cubicBezTo>
                    <a:pt x="70" y="103"/>
                    <a:pt x="85" y="115"/>
                    <a:pt x="85" y="115"/>
                  </a:cubicBezTo>
                  <a:cubicBezTo>
                    <a:pt x="85" y="115"/>
                    <a:pt x="112" y="110"/>
                    <a:pt x="124" y="111"/>
                  </a:cubicBezTo>
                  <a:cubicBezTo>
                    <a:pt x="136" y="112"/>
                    <a:pt x="148" y="115"/>
                    <a:pt x="148" y="115"/>
                  </a:cubicBezTo>
                  <a:cubicBezTo>
                    <a:pt x="148" y="115"/>
                    <a:pt x="134" y="76"/>
                    <a:pt x="126" y="66"/>
                  </a:cubicBezTo>
                  <a:cubicBezTo>
                    <a:pt x="119" y="55"/>
                    <a:pt x="106" y="48"/>
                    <a:pt x="106" y="48"/>
                  </a:cubicBezTo>
                  <a:cubicBezTo>
                    <a:pt x="70" y="24"/>
                    <a:pt x="70" y="24"/>
                    <a:pt x="70" y="24"/>
                  </a:cubicBezTo>
                  <a:lnTo>
                    <a:pt x="0" y="0"/>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28">
              <a:extLst>
                <a:ext uri="{FF2B5EF4-FFF2-40B4-BE49-F238E27FC236}">
                  <a16:creationId xmlns:a16="http://schemas.microsoft.com/office/drawing/2014/main" id="{239481AB-A2FC-42A0-911F-AFF3293C22D3}"/>
                </a:ext>
              </a:extLst>
            </p:cNvPr>
            <p:cNvSpPr>
              <a:spLocks/>
            </p:cNvSpPr>
            <p:nvPr/>
          </p:nvSpPr>
          <p:spPr bwMode="auto">
            <a:xfrm>
              <a:off x="11141076" y="4205288"/>
              <a:ext cx="512763" cy="857250"/>
            </a:xfrm>
            <a:custGeom>
              <a:avLst/>
              <a:gdLst>
                <a:gd name="T0" fmla="*/ 17 w 198"/>
                <a:gd name="T1" fmla="*/ 0 h 331"/>
                <a:gd name="T2" fmla="*/ 10 w 198"/>
                <a:gd name="T3" fmla="*/ 17 h 331"/>
                <a:gd name="T4" fmla="*/ 16 w 198"/>
                <a:gd name="T5" fmla="*/ 30 h 331"/>
                <a:gd name="T6" fmla="*/ 13 w 198"/>
                <a:gd name="T7" fmla="*/ 140 h 331"/>
                <a:gd name="T8" fmla="*/ 148 w 198"/>
                <a:gd name="T9" fmla="*/ 331 h 331"/>
                <a:gd name="T10" fmla="*/ 198 w 198"/>
                <a:gd name="T11" fmla="*/ 331 h 331"/>
                <a:gd name="T12" fmla="*/ 183 w 198"/>
                <a:gd name="T13" fmla="*/ 280 h 331"/>
                <a:gd name="T14" fmla="*/ 38 w 198"/>
                <a:gd name="T15" fmla="*/ 130 h 331"/>
                <a:gd name="T16" fmla="*/ 26 w 198"/>
                <a:gd name="T17" fmla="*/ 30 h 331"/>
                <a:gd name="T18" fmla="*/ 37 w 198"/>
                <a:gd name="T19" fmla="*/ 18 h 331"/>
                <a:gd name="T20" fmla="*/ 17 w 198"/>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8" h="331">
                  <a:moveTo>
                    <a:pt x="17" y="0"/>
                  </a:moveTo>
                  <a:cubicBezTo>
                    <a:pt x="17" y="0"/>
                    <a:pt x="12" y="4"/>
                    <a:pt x="10" y="17"/>
                  </a:cubicBezTo>
                  <a:cubicBezTo>
                    <a:pt x="11" y="25"/>
                    <a:pt x="16" y="30"/>
                    <a:pt x="16" y="30"/>
                  </a:cubicBezTo>
                  <a:cubicBezTo>
                    <a:pt x="16" y="30"/>
                    <a:pt x="0" y="78"/>
                    <a:pt x="13" y="140"/>
                  </a:cubicBezTo>
                  <a:cubicBezTo>
                    <a:pt x="31" y="234"/>
                    <a:pt x="148" y="331"/>
                    <a:pt x="148" y="331"/>
                  </a:cubicBezTo>
                  <a:cubicBezTo>
                    <a:pt x="198" y="331"/>
                    <a:pt x="198" y="331"/>
                    <a:pt x="198" y="331"/>
                  </a:cubicBezTo>
                  <a:cubicBezTo>
                    <a:pt x="183" y="280"/>
                    <a:pt x="183" y="280"/>
                    <a:pt x="183" y="280"/>
                  </a:cubicBezTo>
                  <a:cubicBezTo>
                    <a:pt x="183" y="280"/>
                    <a:pt x="67" y="219"/>
                    <a:pt x="38" y="130"/>
                  </a:cubicBezTo>
                  <a:cubicBezTo>
                    <a:pt x="18" y="68"/>
                    <a:pt x="26" y="30"/>
                    <a:pt x="26" y="30"/>
                  </a:cubicBezTo>
                  <a:cubicBezTo>
                    <a:pt x="26" y="30"/>
                    <a:pt x="29" y="28"/>
                    <a:pt x="37" y="18"/>
                  </a:cubicBezTo>
                  <a:cubicBezTo>
                    <a:pt x="24" y="12"/>
                    <a:pt x="17" y="0"/>
                    <a:pt x="1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29">
              <a:extLst>
                <a:ext uri="{FF2B5EF4-FFF2-40B4-BE49-F238E27FC236}">
                  <a16:creationId xmlns:a16="http://schemas.microsoft.com/office/drawing/2014/main" id="{A01FAB3E-1C0D-4C0B-B63F-FD51EFAEE654}"/>
                </a:ext>
              </a:extLst>
            </p:cNvPr>
            <p:cNvSpPr>
              <a:spLocks/>
            </p:cNvSpPr>
            <p:nvPr/>
          </p:nvSpPr>
          <p:spPr bwMode="auto">
            <a:xfrm>
              <a:off x="11277601" y="4254500"/>
              <a:ext cx="146050" cy="473075"/>
            </a:xfrm>
            <a:custGeom>
              <a:avLst/>
              <a:gdLst>
                <a:gd name="T0" fmla="*/ 17 w 56"/>
                <a:gd name="T1" fmla="*/ 0 h 183"/>
                <a:gd name="T2" fmla="*/ 12 w 56"/>
                <a:gd name="T3" fmla="*/ 21 h 183"/>
                <a:gd name="T4" fmla="*/ 56 w 56"/>
                <a:gd name="T5" fmla="*/ 183 h 183"/>
                <a:gd name="T6" fmla="*/ 37 w 56"/>
                <a:gd name="T7" fmla="*/ 94 h 183"/>
                <a:gd name="T8" fmla="*/ 24 w 56"/>
                <a:gd name="T9" fmla="*/ 60 h 183"/>
                <a:gd name="T10" fmla="*/ 17 w 56"/>
                <a:gd name="T11" fmla="*/ 54 h 183"/>
                <a:gd name="T12" fmla="*/ 21 w 56"/>
                <a:gd name="T13" fmla="*/ 50 h 183"/>
                <a:gd name="T14" fmla="*/ 17 w 56"/>
                <a:gd name="T15" fmla="*/ 0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3">
                  <a:moveTo>
                    <a:pt x="17" y="0"/>
                  </a:moveTo>
                  <a:cubicBezTo>
                    <a:pt x="15" y="6"/>
                    <a:pt x="13" y="14"/>
                    <a:pt x="12" y="21"/>
                  </a:cubicBezTo>
                  <a:cubicBezTo>
                    <a:pt x="7" y="52"/>
                    <a:pt x="0" y="125"/>
                    <a:pt x="56" y="183"/>
                  </a:cubicBezTo>
                  <a:cubicBezTo>
                    <a:pt x="42" y="155"/>
                    <a:pt x="37" y="119"/>
                    <a:pt x="37" y="94"/>
                  </a:cubicBezTo>
                  <a:cubicBezTo>
                    <a:pt x="31" y="82"/>
                    <a:pt x="27" y="71"/>
                    <a:pt x="24" y="60"/>
                  </a:cubicBezTo>
                  <a:cubicBezTo>
                    <a:pt x="19" y="56"/>
                    <a:pt x="17" y="54"/>
                    <a:pt x="17" y="54"/>
                  </a:cubicBezTo>
                  <a:cubicBezTo>
                    <a:pt x="17" y="54"/>
                    <a:pt x="19" y="52"/>
                    <a:pt x="21" y="50"/>
                  </a:cubicBezTo>
                  <a:cubicBezTo>
                    <a:pt x="17" y="32"/>
                    <a:pt x="16" y="14"/>
                    <a:pt x="17" y="0"/>
                  </a:cubicBezTo>
                </a:path>
              </a:pathLst>
            </a:custGeom>
            <a:solidFill>
              <a:srgbClr val="24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30">
              <a:extLst>
                <a:ext uri="{FF2B5EF4-FFF2-40B4-BE49-F238E27FC236}">
                  <a16:creationId xmlns:a16="http://schemas.microsoft.com/office/drawing/2014/main" id="{404E67DD-6599-415A-8B20-43FC8C440E96}"/>
                </a:ext>
              </a:extLst>
            </p:cNvPr>
            <p:cNvSpPr>
              <a:spLocks noEditPoints="1"/>
            </p:cNvSpPr>
            <p:nvPr/>
          </p:nvSpPr>
          <p:spPr bwMode="auto">
            <a:xfrm>
              <a:off x="11318876" y="4144963"/>
              <a:ext cx="61913" cy="352425"/>
            </a:xfrm>
            <a:custGeom>
              <a:avLst/>
              <a:gdLst>
                <a:gd name="T0" fmla="*/ 8 w 24"/>
                <a:gd name="T1" fmla="*/ 102 h 136"/>
                <a:gd name="T2" fmla="*/ 21 w 24"/>
                <a:gd name="T3" fmla="*/ 136 h 136"/>
                <a:gd name="T4" fmla="*/ 24 w 24"/>
                <a:gd name="T5" fmla="*/ 115 h 136"/>
                <a:gd name="T6" fmla="*/ 8 w 24"/>
                <a:gd name="T7" fmla="*/ 102 h 136"/>
                <a:gd name="T8" fmla="*/ 14 w 24"/>
                <a:gd name="T9" fmla="*/ 0 h 136"/>
                <a:gd name="T10" fmla="*/ 1 w 24"/>
                <a:gd name="T11" fmla="*/ 42 h 136"/>
                <a:gd name="T12" fmla="*/ 5 w 24"/>
                <a:gd name="T13" fmla="*/ 92 h 136"/>
                <a:gd name="T14" fmla="*/ 21 w 24"/>
                <a:gd name="T15" fmla="*/ 78 h 136"/>
                <a:gd name="T16" fmla="*/ 24 w 24"/>
                <a:gd name="T17" fmla="*/ 13 h 136"/>
                <a:gd name="T18" fmla="*/ 14 w 24"/>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36">
                  <a:moveTo>
                    <a:pt x="8" y="102"/>
                  </a:moveTo>
                  <a:cubicBezTo>
                    <a:pt x="11" y="113"/>
                    <a:pt x="15" y="124"/>
                    <a:pt x="21" y="136"/>
                  </a:cubicBezTo>
                  <a:cubicBezTo>
                    <a:pt x="22" y="127"/>
                    <a:pt x="23" y="120"/>
                    <a:pt x="24" y="115"/>
                  </a:cubicBezTo>
                  <a:cubicBezTo>
                    <a:pt x="17" y="110"/>
                    <a:pt x="11" y="105"/>
                    <a:pt x="8" y="102"/>
                  </a:cubicBezTo>
                  <a:moveTo>
                    <a:pt x="14" y="0"/>
                  </a:moveTo>
                  <a:cubicBezTo>
                    <a:pt x="14" y="0"/>
                    <a:pt x="6" y="19"/>
                    <a:pt x="1" y="42"/>
                  </a:cubicBezTo>
                  <a:cubicBezTo>
                    <a:pt x="0" y="56"/>
                    <a:pt x="1" y="74"/>
                    <a:pt x="5" y="92"/>
                  </a:cubicBezTo>
                  <a:cubicBezTo>
                    <a:pt x="9" y="89"/>
                    <a:pt x="15" y="84"/>
                    <a:pt x="21" y="78"/>
                  </a:cubicBezTo>
                  <a:cubicBezTo>
                    <a:pt x="2" y="58"/>
                    <a:pt x="24" y="13"/>
                    <a:pt x="24" y="13"/>
                  </a:cubicBezTo>
                  <a:cubicBezTo>
                    <a:pt x="14" y="0"/>
                    <a:pt x="14" y="0"/>
                    <a:pt x="14"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35">
              <a:extLst>
                <a:ext uri="{FF2B5EF4-FFF2-40B4-BE49-F238E27FC236}">
                  <a16:creationId xmlns:a16="http://schemas.microsoft.com/office/drawing/2014/main" id="{46445324-1376-4A6E-8468-E9F234C55243}"/>
                </a:ext>
              </a:extLst>
            </p:cNvPr>
            <p:cNvSpPr>
              <a:spLocks/>
            </p:cNvSpPr>
            <p:nvPr/>
          </p:nvSpPr>
          <p:spPr bwMode="auto">
            <a:xfrm>
              <a:off x="11445876" y="4308475"/>
              <a:ext cx="220663" cy="179388"/>
            </a:xfrm>
            <a:custGeom>
              <a:avLst/>
              <a:gdLst>
                <a:gd name="T0" fmla="*/ 78 w 85"/>
                <a:gd name="T1" fmla="*/ 0 h 69"/>
                <a:gd name="T2" fmla="*/ 85 w 85"/>
                <a:gd name="T3" fmla="*/ 20 h 69"/>
                <a:gd name="T4" fmla="*/ 21 w 85"/>
                <a:gd name="T5" fmla="*/ 65 h 69"/>
                <a:gd name="T6" fmla="*/ 78 w 85"/>
                <a:gd name="T7" fmla="*/ 0 h 69"/>
              </a:gdLst>
              <a:ahLst/>
              <a:cxnLst>
                <a:cxn ang="0">
                  <a:pos x="T0" y="T1"/>
                </a:cxn>
                <a:cxn ang="0">
                  <a:pos x="T2" y="T3"/>
                </a:cxn>
                <a:cxn ang="0">
                  <a:pos x="T4" y="T5"/>
                </a:cxn>
                <a:cxn ang="0">
                  <a:pos x="T6" y="T7"/>
                </a:cxn>
              </a:cxnLst>
              <a:rect l="0" t="0" r="r" b="b"/>
              <a:pathLst>
                <a:path w="85" h="69">
                  <a:moveTo>
                    <a:pt x="78" y="0"/>
                  </a:moveTo>
                  <a:cubicBezTo>
                    <a:pt x="85" y="20"/>
                    <a:pt x="85" y="20"/>
                    <a:pt x="85" y="20"/>
                  </a:cubicBezTo>
                  <a:cubicBezTo>
                    <a:pt x="85" y="20"/>
                    <a:pt x="65" y="57"/>
                    <a:pt x="21" y="65"/>
                  </a:cubicBezTo>
                  <a:cubicBezTo>
                    <a:pt x="0" y="69"/>
                    <a:pt x="78" y="0"/>
                    <a:pt x="78" y="0"/>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36">
              <a:extLst>
                <a:ext uri="{FF2B5EF4-FFF2-40B4-BE49-F238E27FC236}">
                  <a16:creationId xmlns:a16="http://schemas.microsoft.com/office/drawing/2014/main" id="{6B0AB886-97BD-425B-AF49-77A88263DE05}"/>
                </a:ext>
              </a:extLst>
            </p:cNvPr>
            <p:cNvSpPr>
              <a:spLocks/>
            </p:cNvSpPr>
            <p:nvPr/>
          </p:nvSpPr>
          <p:spPr bwMode="auto">
            <a:xfrm>
              <a:off x="11452226" y="6661150"/>
              <a:ext cx="153988" cy="44450"/>
            </a:xfrm>
            <a:custGeom>
              <a:avLst/>
              <a:gdLst>
                <a:gd name="T0" fmla="*/ 59 w 60"/>
                <a:gd name="T1" fmla="*/ 0 h 17"/>
                <a:gd name="T2" fmla="*/ 60 w 60"/>
                <a:gd name="T3" fmla="*/ 16 h 17"/>
                <a:gd name="T4" fmla="*/ 44 w 60"/>
                <a:gd name="T5" fmla="*/ 16 h 17"/>
                <a:gd name="T6" fmla="*/ 44 w 60"/>
                <a:gd name="T7" fmla="*/ 9 h 17"/>
                <a:gd name="T8" fmla="*/ 21 w 60"/>
                <a:gd name="T9" fmla="*/ 17 h 17"/>
                <a:gd name="T10" fmla="*/ 2 w 60"/>
                <a:gd name="T11" fmla="*/ 16 h 17"/>
                <a:gd name="T12" fmla="*/ 3 w 60"/>
                <a:gd name="T13" fmla="*/ 11 h 17"/>
                <a:gd name="T14" fmla="*/ 19 w 60"/>
                <a:gd name="T15" fmla="*/ 7 h 17"/>
                <a:gd name="T16" fmla="*/ 29 w 60"/>
                <a:gd name="T17" fmla="*/ 1 h 17"/>
                <a:gd name="T18" fmla="*/ 59 w 6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7">
                  <a:moveTo>
                    <a:pt x="59" y="0"/>
                  </a:moveTo>
                  <a:cubicBezTo>
                    <a:pt x="60" y="16"/>
                    <a:pt x="60" y="16"/>
                    <a:pt x="60" y="16"/>
                  </a:cubicBezTo>
                  <a:cubicBezTo>
                    <a:pt x="44" y="16"/>
                    <a:pt x="44" y="16"/>
                    <a:pt x="44" y="16"/>
                  </a:cubicBezTo>
                  <a:cubicBezTo>
                    <a:pt x="44" y="9"/>
                    <a:pt x="44" y="9"/>
                    <a:pt x="44" y="9"/>
                  </a:cubicBezTo>
                  <a:cubicBezTo>
                    <a:pt x="21" y="17"/>
                    <a:pt x="21" y="17"/>
                    <a:pt x="21" y="17"/>
                  </a:cubicBezTo>
                  <a:cubicBezTo>
                    <a:pt x="2" y="16"/>
                    <a:pt x="2" y="16"/>
                    <a:pt x="2" y="16"/>
                  </a:cubicBezTo>
                  <a:cubicBezTo>
                    <a:pt x="2" y="16"/>
                    <a:pt x="0" y="12"/>
                    <a:pt x="3" y="11"/>
                  </a:cubicBezTo>
                  <a:cubicBezTo>
                    <a:pt x="4" y="11"/>
                    <a:pt x="19" y="7"/>
                    <a:pt x="19" y="7"/>
                  </a:cubicBezTo>
                  <a:cubicBezTo>
                    <a:pt x="29" y="1"/>
                    <a:pt x="29" y="1"/>
                    <a:pt x="29" y="1"/>
                  </a:cubicBezTo>
                  <a:lnTo>
                    <a:pt x="59" y="0"/>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37">
              <a:extLst>
                <a:ext uri="{FF2B5EF4-FFF2-40B4-BE49-F238E27FC236}">
                  <a16:creationId xmlns:a16="http://schemas.microsoft.com/office/drawing/2014/main" id="{A0C3A418-DFDA-4D67-BF1A-7BE959CF9235}"/>
                </a:ext>
              </a:extLst>
            </p:cNvPr>
            <p:cNvSpPr>
              <a:spLocks/>
            </p:cNvSpPr>
            <p:nvPr/>
          </p:nvSpPr>
          <p:spPr bwMode="auto">
            <a:xfrm>
              <a:off x="11306176" y="5145088"/>
              <a:ext cx="427038" cy="1524000"/>
            </a:xfrm>
            <a:custGeom>
              <a:avLst/>
              <a:gdLst>
                <a:gd name="T0" fmla="*/ 124 w 269"/>
                <a:gd name="T1" fmla="*/ 950 h 960"/>
                <a:gd name="T2" fmla="*/ 191 w 269"/>
                <a:gd name="T3" fmla="*/ 960 h 960"/>
                <a:gd name="T4" fmla="*/ 269 w 269"/>
                <a:gd name="T5" fmla="*/ 160 h 960"/>
                <a:gd name="T6" fmla="*/ 0 w 269"/>
                <a:gd name="T7" fmla="*/ 0 h 960"/>
                <a:gd name="T8" fmla="*/ 124 w 269"/>
                <a:gd name="T9" fmla="*/ 950 h 960"/>
              </a:gdLst>
              <a:ahLst/>
              <a:cxnLst>
                <a:cxn ang="0">
                  <a:pos x="T0" y="T1"/>
                </a:cxn>
                <a:cxn ang="0">
                  <a:pos x="T2" y="T3"/>
                </a:cxn>
                <a:cxn ang="0">
                  <a:pos x="T4" y="T5"/>
                </a:cxn>
                <a:cxn ang="0">
                  <a:pos x="T6" y="T7"/>
                </a:cxn>
                <a:cxn ang="0">
                  <a:pos x="T8" y="T9"/>
                </a:cxn>
              </a:cxnLst>
              <a:rect l="0" t="0" r="r" b="b"/>
              <a:pathLst>
                <a:path w="269" h="960">
                  <a:moveTo>
                    <a:pt x="124" y="950"/>
                  </a:moveTo>
                  <a:lnTo>
                    <a:pt x="191" y="960"/>
                  </a:lnTo>
                  <a:lnTo>
                    <a:pt x="269" y="160"/>
                  </a:lnTo>
                  <a:lnTo>
                    <a:pt x="0" y="0"/>
                  </a:lnTo>
                  <a:lnTo>
                    <a:pt x="124" y="95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38">
              <a:extLst>
                <a:ext uri="{FF2B5EF4-FFF2-40B4-BE49-F238E27FC236}">
                  <a16:creationId xmlns:a16="http://schemas.microsoft.com/office/drawing/2014/main" id="{B060A013-92B7-4B05-835E-76A22C1A44CA}"/>
                </a:ext>
              </a:extLst>
            </p:cNvPr>
            <p:cNvSpPr>
              <a:spLocks/>
            </p:cNvSpPr>
            <p:nvPr/>
          </p:nvSpPr>
          <p:spPr bwMode="auto">
            <a:xfrm>
              <a:off x="11596689" y="6653213"/>
              <a:ext cx="147638" cy="52388"/>
            </a:xfrm>
            <a:custGeom>
              <a:avLst/>
              <a:gdLst>
                <a:gd name="T0" fmla="*/ 55 w 57"/>
                <a:gd name="T1" fmla="*/ 0 h 20"/>
                <a:gd name="T2" fmla="*/ 57 w 57"/>
                <a:gd name="T3" fmla="*/ 19 h 20"/>
                <a:gd name="T4" fmla="*/ 40 w 57"/>
                <a:gd name="T5" fmla="*/ 19 h 20"/>
                <a:gd name="T6" fmla="*/ 40 w 57"/>
                <a:gd name="T7" fmla="*/ 12 h 20"/>
                <a:gd name="T8" fmla="*/ 18 w 57"/>
                <a:gd name="T9" fmla="*/ 20 h 20"/>
                <a:gd name="T10" fmla="*/ 3 w 57"/>
                <a:gd name="T11" fmla="*/ 20 h 20"/>
                <a:gd name="T12" fmla="*/ 4 w 57"/>
                <a:gd name="T13" fmla="*/ 15 h 20"/>
                <a:gd name="T14" fmla="*/ 20 w 57"/>
                <a:gd name="T15" fmla="*/ 10 h 20"/>
                <a:gd name="T16" fmla="*/ 27 w 57"/>
                <a:gd name="T17" fmla="*/ 5 h 20"/>
                <a:gd name="T18" fmla="*/ 55 w 57"/>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20">
                  <a:moveTo>
                    <a:pt x="55" y="0"/>
                  </a:moveTo>
                  <a:cubicBezTo>
                    <a:pt x="57" y="19"/>
                    <a:pt x="57" y="19"/>
                    <a:pt x="57" y="19"/>
                  </a:cubicBezTo>
                  <a:cubicBezTo>
                    <a:pt x="40" y="19"/>
                    <a:pt x="40" y="19"/>
                    <a:pt x="40" y="19"/>
                  </a:cubicBezTo>
                  <a:cubicBezTo>
                    <a:pt x="40" y="12"/>
                    <a:pt x="40" y="12"/>
                    <a:pt x="40" y="12"/>
                  </a:cubicBezTo>
                  <a:cubicBezTo>
                    <a:pt x="18" y="20"/>
                    <a:pt x="18" y="20"/>
                    <a:pt x="18" y="20"/>
                  </a:cubicBezTo>
                  <a:cubicBezTo>
                    <a:pt x="3" y="20"/>
                    <a:pt x="3" y="20"/>
                    <a:pt x="3" y="20"/>
                  </a:cubicBezTo>
                  <a:cubicBezTo>
                    <a:pt x="3" y="20"/>
                    <a:pt x="0" y="16"/>
                    <a:pt x="4" y="15"/>
                  </a:cubicBezTo>
                  <a:cubicBezTo>
                    <a:pt x="5" y="15"/>
                    <a:pt x="20" y="10"/>
                    <a:pt x="20" y="10"/>
                  </a:cubicBezTo>
                  <a:cubicBezTo>
                    <a:pt x="27" y="5"/>
                    <a:pt x="27" y="5"/>
                    <a:pt x="27" y="5"/>
                  </a:cubicBezTo>
                  <a:lnTo>
                    <a:pt x="55" y="0"/>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39">
              <a:extLst>
                <a:ext uri="{FF2B5EF4-FFF2-40B4-BE49-F238E27FC236}">
                  <a16:creationId xmlns:a16="http://schemas.microsoft.com/office/drawing/2014/main" id="{B88F307F-0C5E-4776-B4A7-3561D532A88D}"/>
                </a:ext>
              </a:extLst>
            </p:cNvPr>
            <p:cNvSpPr>
              <a:spLocks/>
            </p:cNvSpPr>
            <p:nvPr/>
          </p:nvSpPr>
          <p:spPr bwMode="auto">
            <a:xfrm>
              <a:off x="11490326" y="5837238"/>
              <a:ext cx="139700" cy="723900"/>
            </a:xfrm>
            <a:custGeom>
              <a:avLst/>
              <a:gdLst>
                <a:gd name="T0" fmla="*/ 54 w 54"/>
                <a:gd name="T1" fmla="*/ 248 h 279"/>
                <a:gd name="T2" fmla="*/ 51 w 54"/>
                <a:gd name="T3" fmla="*/ 279 h 279"/>
                <a:gd name="T4" fmla="*/ 3 w 54"/>
                <a:gd name="T5" fmla="*/ 52 h 279"/>
                <a:gd name="T6" fmla="*/ 54 w 54"/>
                <a:gd name="T7" fmla="*/ 248 h 279"/>
              </a:gdLst>
              <a:ahLst/>
              <a:cxnLst>
                <a:cxn ang="0">
                  <a:pos x="T0" y="T1"/>
                </a:cxn>
                <a:cxn ang="0">
                  <a:pos x="T2" y="T3"/>
                </a:cxn>
                <a:cxn ang="0">
                  <a:pos x="T4" y="T5"/>
                </a:cxn>
                <a:cxn ang="0">
                  <a:pos x="T6" y="T7"/>
                </a:cxn>
              </a:cxnLst>
              <a:rect l="0" t="0" r="r" b="b"/>
              <a:pathLst>
                <a:path w="54" h="279">
                  <a:moveTo>
                    <a:pt x="54" y="248"/>
                  </a:moveTo>
                  <a:cubicBezTo>
                    <a:pt x="51" y="279"/>
                    <a:pt x="51" y="279"/>
                    <a:pt x="51" y="279"/>
                  </a:cubicBezTo>
                  <a:cubicBezTo>
                    <a:pt x="51" y="279"/>
                    <a:pt x="6" y="102"/>
                    <a:pt x="3" y="52"/>
                  </a:cubicBezTo>
                  <a:cubicBezTo>
                    <a:pt x="0" y="0"/>
                    <a:pt x="54" y="248"/>
                    <a:pt x="54" y="248"/>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40">
              <a:extLst>
                <a:ext uri="{FF2B5EF4-FFF2-40B4-BE49-F238E27FC236}">
                  <a16:creationId xmlns:a16="http://schemas.microsoft.com/office/drawing/2014/main" id="{FB382EB8-64C7-46E8-A2E2-926D639A626C}"/>
                </a:ext>
              </a:extLst>
            </p:cNvPr>
            <p:cNvSpPr>
              <a:spLocks/>
            </p:cNvSpPr>
            <p:nvPr/>
          </p:nvSpPr>
          <p:spPr bwMode="auto">
            <a:xfrm>
              <a:off x="11306176" y="5137150"/>
              <a:ext cx="500063" cy="1527175"/>
            </a:xfrm>
            <a:custGeom>
              <a:avLst/>
              <a:gdLst>
                <a:gd name="T0" fmla="*/ 0 w 193"/>
                <a:gd name="T1" fmla="*/ 3 h 589"/>
                <a:gd name="T2" fmla="*/ 135 w 193"/>
                <a:gd name="T3" fmla="*/ 589 h 589"/>
                <a:gd name="T4" fmla="*/ 170 w 193"/>
                <a:gd name="T5" fmla="*/ 587 h 589"/>
                <a:gd name="T6" fmla="*/ 169 w 193"/>
                <a:gd name="T7" fmla="*/ 261 h 589"/>
                <a:gd name="T8" fmla="*/ 184 w 193"/>
                <a:gd name="T9" fmla="*/ 0 h 589"/>
                <a:gd name="T10" fmla="*/ 0 w 193"/>
                <a:gd name="T11" fmla="*/ 3 h 589"/>
              </a:gdLst>
              <a:ahLst/>
              <a:cxnLst>
                <a:cxn ang="0">
                  <a:pos x="T0" y="T1"/>
                </a:cxn>
                <a:cxn ang="0">
                  <a:pos x="T2" y="T3"/>
                </a:cxn>
                <a:cxn ang="0">
                  <a:pos x="T4" y="T5"/>
                </a:cxn>
                <a:cxn ang="0">
                  <a:pos x="T6" y="T7"/>
                </a:cxn>
                <a:cxn ang="0">
                  <a:pos x="T8" y="T9"/>
                </a:cxn>
                <a:cxn ang="0">
                  <a:pos x="T10" y="T11"/>
                </a:cxn>
              </a:cxnLst>
              <a:rect l="0" t="0" r="r" b="b"/>
              <a:pathLst>
                <a:path w="193" h="589">
                  <a:moveTo>
                    <a:pt x="0" y="3"/>
                  </a:moveTo>
                  <a:cubicBezTo>
                    <a:pt x="135" y="589"/>
                    <a:pt x="135" y="589"/>
                    <a:pt x="135" y="589"/>
                  </a:cubicBezTo>
                  <a:cubicBezTo>
                    <a:pt x="135" y="589"/>
                    <a:pt x="161" y="587"/>
                    <a:pt x="170" y="587"/>
                  </a:cubicBezTo>
                  <a:cubicBezTo>
                    <a:pt x="168" y="464"/>
                    <a:pt x="193" y="305"/>
                    <a:pt x="169" y="261"/>
                  </a:cubicBezTo>
                  <a:cubicBezTo>
                    <a:pt x="177" y="139"/>
                    <a:pt x="182" y="35"/>
                    <a:pt x="184" y="0"/>
                  </a:cubicBezTo>
                  <a:cubicBezTo>
                    <a:pt x="112" y="2"/>
                    <a:pt x="0" y="3"/>
                    <a:pt x="0" y="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41">
              <a:extLst>
                <a:ext uri="{FF2B5EF4-FFF2-40B4-BE49-F238E27FC236}">
                  <a16:creationId xmlns:a16="http://schemas.microsoft.com/office/drawing/2014/main" id="{E1A0C36A-827E-4C59-A350-E7255B610C47}"/>
                </a:ext>
              </a:extLst>
            </p:cNvPr>
            <p:cNvSpPr>
              <a:spLocks/>
            </p:cNvSpPr>
            <p:nvPr/>
          </p:nvSpPr>
          <p:spPr bwMode="auto">
            <a:xfrm>
              <a:off x="6513514" y="4664075"/>
              <a:ext cx="636588" cy="639763"/>
            </a:xfrm>
            <a:custGeom>
              <a:avLst/>
              <a:gdLst>
                <a:gd name="T0" fmla="*/ 0 w 246"/>
                <a:gd name="T1" fmla="*/ 247 h 247"/>
                <a:gd name="T2" fmla="*/ 114 w 246"/>
                <a:gd name="T3" fmla="*/ 220 h 247"/>
                <a:gd name="T4" fmla="*/ 246 w 246"/>
                <a:gd name="T5" fmla="*/ 0 h 247"/>
                <a:gd name="T6" fmla="*/ 48 w 246"/>
                <a:gd name="T7" fmla="*/ 163 h 247"/>
                <a:gd name="T8" fmla="*/ 0 w 246"/>
                <a:gd name="T9" fmla="*/ 247 h 247"/>
              </a:gdLst>
              <a:ahLst/>
              <a:cxnLst>
                <a:cxn ang="0">
                  <a:pos x="T0" y="T1"/>
                </a:cxn>
                <a:cxn ang="0">
                  <a:pos x="T2" y="T3"/>
                </a:cxn>
                <a:cxn ang="0">
                  <a:pos x="T4" y="T5"/>
                </a:cxn>
                <a:cxn ang="0">
                  <a:pos x="T6" y="T7"/>
                </a:cxn>
                <a:cxn ang="0">
                  <a:pos x="T8" y="T9"/>
                </a:cxn>
              </a:cxnLst>
              <a:rect l="0" t="0" r="r" b="b"/>
              <a:pathLst>
                <a:path w="246" h="247">
                  <a:moveTo>
                    <a:pt x="0" y="247"/>
                  </a:moveTo>
                  <a:cubicBezTo>
                    <a:pt x="0" y="247"/>
                    <a:pt x="19" y="225"/>
                    <a:pt x="114" y="220"/>
                  </a:cubicBezTo>
                  <a:cubicBezTo>
                    <a:pt x="214" y="216"/>
                    <a:pt x="246" y="0"/>
                    <a:pt x="246" y="0"/>
                  </a:cubicBezTo>
                  <a:cubicBezTo>
                    <a:pt x="246" y="0"/>
                    <a:pt x="106" y="93"/>
                    <a:pt x="48" y="163"/>
                  </a:cubicBezTo>
                  <a:cubicBezTo>
                    <a:pt x="32" y="182"/>
                    <a:pt x="0" y="247"/>
                    <a:pt x="0" y="247"/>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42">
              <a:extLst>
                <a:ext uri="{FF2B5EF4-FFF2-40B4-BE49-F238E27FC236}">
                  <a16:creationId xmlns:a16="http://schemas.microsoft.com/office/drawing/2014/main" id="{C72877D6-6521-428A-9D03-A77370F9053D}"/>
                </a:ext>
              </a:extLst>
            </p:cNvPr>
            <p:cNvSpPr>
              <a:spLocks/>
            </p:cNvSpPr>
            <p:nvPr/>
          </p:nvSpPr>
          <p:spPr bwMode="auto">
            <a:xfrm>
              <a:off x="7212014" y="4119563"/>
              <a:ext cx="266700" cy="876300"/>
            </a:xfrm>
            <a:custGeom>
              <a:avLst/>
              <a:gdLst>
                <a:gd name="T0" fmla="*/ 0 w 103"/>
                <a:gd name="T1" fmla="*/ 338 h 338"/>
                <a:gd name="T2" fmla="*/ 99 w 103"/>
                <a:gd name="T3" fmla="*/ 153 h 338"/>
                <a:gd name="T4" fmla="*/ 26 w 103"/>
                <a:gd name="T5" fmla="*/ 0 h 338"/>
                <a:gd name="T6" fmla="*/ 0 w 103"/>
                <a:gd name="T7" fmla="*/ 338 h 338"/>
              </a:gdLst>
              <a:ahLst/>
              <a:cxnLst>
                <a:cxn ang="0">
                  <a:pos x="T0" y="T1"/>
                </a:cxn>
                <a:cxn ang="0">
                  <a:pos x="T2" y="T3"/>
                </a:cxn>
                <a:cxn ang="0">
                  <a:pos x="T4" y="T5"/>
                </a:cxn>
                <a:cxn ang="0">
                  <a:pos x="T6" y="T7"/>
                </a:cxn>
              </a:cxnLst>
              <a:rect l="0" t="0" r="r" b="b"/>
              <a:pathLst>
                <a:path w="103" h="338">
                  <a:moveTo>
                    <a:pt x="0" y="338"/>
                  </a:moveTo>
                  <a:cubicBezTo>
                    <a:pt x="0" y="338"/>
                    <a:pt x="93" y="274"/>
                    <a:pt x="99" y="153"/>
                  </a:cubicBezTo>
                  <a:cubicBezTo>
                    <a:pt x="103" y="60"/>
                    <a:pt x="26" y="0"/>
                    <a:pt x="26" y="0"/>
                  </a:cubicBezTo>
                  <a:lnTo>
                    <a:pt x="0" y="33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43">
              <a:extLst>
                <a:ext uri="{FF2B5EF4-FFF2-40B4-BE49-F238E27FC236}">
                  <a16:creationId xmlns:a16="http://schemas.microsoft.com/office/drawing/2014/main" id="{D35B33F4-24C7-4FA6-A567-2D8CD1A9F85E}"/>
                </a:ext>
              </a:extLst>
            </p:cNvPr>
            <p:cNvSpPr>
              <a:spLocks/>
            </p:cNvSpPr>
            <p:nvPr/>
          </p:nvSpPr>
          <p:spPr bwMode="auto">
            <a:xfrm>
              <a:off x="6788151" y="4191000"/>
              <a:ext cx="655638" cy="981076"/>
            </a:xfrm>
            <a:custGeom>
              <a:avLst/>
              <a:gdLst>
                <a:gd name="T0" fmla="*/ 190 w 253"/>
                <a:gd name="T1" fmla="*/ 419 h 419"/>
                <a:gd name="T2" fmla="*/ 233 w 253"/>
                <a:gd name="T3" fmla="*/ 206 h 419"/>
                <a:gd name="T4" fmla="*/ 191 w 253"/>
                <a:gd name="T5" fmla="*/ 0 h 419"/>
                <a:gd name="T6" fmla="*/ 141 w 253"/>
                <a:gd name="T7" fmla="*/ 7 h 419"/>
                <a:gd name="T8" fmla="*/ 24 w 253"/>
                <a:gd name="T9" fmla="*/ 173 h 419"/>
                <a:gd name="T10" fmla="*/ 7 w 253"/>
                <a:gd name="T11" fmla="*/ 319 h 419"/>
                <a:gd name="T12" fmla="*/ 0 w 253"/>
                <a:gd name="T13" fmla="*/ 417 h 419"/>
                <a:gd name="T14" fmla="*/ 190 w 253"/>
                <a:gd name="T15" fmla="*/ 419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419">
                  <a:moveTo>
                    <a:pt x="190" y="419"/>
                  </a:moveTo>
                  <a:cubicBezTo>
                    <a:pt x="190" y="419"/>
                    <a:pt x="208" y="322"/>
                    <a:pt x="233" y="206"/>
                  </a:cubicBezTo>
                  <a:cubicBezTo>
                    <a:pt x="253" y="110"/>
                    <a:pt x="191" y="0"/>
                    <a:pt x="191" y="0"/>
                  </a:cubicBezTo>
                  <a:cubicBezTo>
                    <a:pt x="141" y="7"/>
                    <a:pt x="141" y="7"/>
                    <a:pt x="141" y="7"/>
                  </a:cubicBezTo>
                  <a:cubicBezTo>
                    <a:pt x="141" y="7"/>
                    <a:pt x="47" y="82"/>
                    <a:pt x="24" y="173"/>
                  </a:cubicBezTo>
                  <a:cubicBezTo>
                    <a:pt x="9" y="230"/>
                    <a:pt x="7" y="319"/>
                    <a:pt x="7" y="319"/>
                  </a:cubicBezTo>
                  <a:cubicBezTo>
                    <a:pt x="0" y="417"/>
                    <a:pt x="0" y="417"/>
                    <a:pt x="0" y="417"/>
                  </a:cubicBezTo>
                  <a:cubicBezTo>
                    <a:pt x="190" y="419"/>
                    <a:pt x="190" y="419"/>
                    <a:pt x="190" y="4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44">
              <a:extLst>
                <a:ext uri="{FF2B5EF4-FFF2-40B4-BE49-F238E27FC236}">
                  <a16:creationId xmlns:a16="http://schemas.microsoft.com/office/drawing/2014/main" id="{BF6F8028-9430-4DE1-925B-A8EDF3B6CAA5}"/>
                </a:ext>
              </a:extLst>
            </p:cNvPr>
            <p:cNvSpPr>
              <a:spLocks/>
            </p:cNvSpPr>
            <p:nvPr/>
          </p:nvSpPr>
          <p:spPr bwMode="auto">
            <a:xfrm>
              <a:off x="7162801" y="4673600"/>
              <a:ext cx="134938" cy="541338"/>
            </a:xfrm>
            <a:custGeom>
              <a:avLst/>
              <a:gdLst>
                <a:gd name="T0" fmla="*/ 8 w 52"/>
                <a:gd name="T1" fmla="*/ 209 h 209"/>
                <a:gd name="T2" fmla="*/ 25 w 52"/>
                <a:gd name="T3" fmla="*/ 114 h 209"/>
                <a:gd name="T4" fmla="*/ 52 w 52"/>
                <a:gd name="T5" fmla="*/ 0 h 209"/>
                <a:gd name="T6" fmla="*/ 22 w 52"/>
                <a:gd name="T7" fmla="*/ 110 h 209"/>
                <a:gd name="T8" fmla="*/ 0 w 52"/>
                <a:gd name="T9" fmla="*/ 208 h 209"/>
                <a:gd name="T10" fmla="*/ 8 w 52"/>
                <a:gd name="T11" fmla="*/ 209 h 209"/>
              </a:gdLst>
              <a:ahLst/>
              <a:cxnLst>
                <a:cxn ang="0">
                  <a:pos x="T0" y="T1"/>
                </a:cxn>
                <a:cxn ang="0">
                  <a:pos x="T2" y="T3"/>
                </a:cxn>
                <a:cxn ang="0">
                  <a:pos x="T4" y="T5"/>
                </a:cxn>
                <a:cxn ang="0">
                  <a:pos x="T6" y="T7"/>
                </a:cxn>
                <a:cxn ang="0">
                  <a:pos x="T8" y="T9"/>
                </a:cxn>
                <a:cxn ang="0">
                  <a:pos x="T10" y="T11"/>
                </a:cxn>
              </a:cxnLst>
              <a:rect l="0" t="0" r="r" b="b"/>
              <a:pathLst>
                <a:path w="52" h="209">
                  <a:moveTo>
                    <a:pt x="8" y="209"/>
                  </a:moveTo>
                  <a:cubicBezTo>
                    <a:pt x="8" y="209"/>
                    <a:pt x="1" y="149"/>
                    <a:pt x="25" y="114"/>
                  </a:cubicBezTo>
                  <a:cubicBezTo>
                    <a:pt x="50" y="77"/>
                    <a:pt x="52" y="0"/>
                    <a:pt x="52" y="0"/>
                  </a:cubicBezTo>
                  <a:cubicBezTo>
                    <a:pt x="52" y="0"/>
                    <a:pt x="42" y="64"/>
                    <a:pt x="22" y="110"/>
                  </a:cubicBezTo>
                  <a:cubicBezTo>
                    <a:pt x="2" y="155"/>
                    <a:pt x="0" y="208"/>
                    <a:pt x="0" y="208"/>
                  </a:cubicBezTo>
                  <a:lnTo>
                    <a:pt x="8" y="209"/>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46">
              <a:extLst>
                <a:ext uri="{FF2B5EF4-FFF2-40B4-BE49-F238E27FC236}">
                  <a16:creationId xmlns:a16="http://schemas.microsoft.com/office/drawing/2014/main" id="{7C21BA07-2FC6-4345-9C18-19B6B7275766}"/>
                </a:ext>
              </a:extLst>
            </p:cNvPr>
            <p:cNvSpPr>
              <a:spLocks/>
            </p:cNvSpPr>
            <p:nvPr/>
          </p:nvSpPr>
          <p:spPr bwMode="auto">
            <a:xfrm>
              <a:off x="6480176" y="4113213"/>
              <a:ext cx="935038" cy="1227138"/>
            </a:xfrm>
            <a:custGeom>
              <a:avLst/>
              <a:gdLst>
                <a:gd name="T0" fmla="*/ 255 w 361"/>
                <a:gd name="T1" fmla="*/ 0 h 473"/>
                <a:gd name="T2" fmla="*/ 228 w 361"/>
                <a:gd name="T3" fmla="*/ 271 h 473"/>
                <a:gd name="T4" fmla="*/ 9 w 361"/>
                <a:gd name="T5" fmla="*/ 473 h 473"/>
                <a:gd name="T6" fmla="*/ 62 w 361"/>
                <a:gd name="T7" fmla="*/ 327 h 473"/>
                <a:gd name="T8" fmla="*/ 255 w 361"/>
                <a:gd name="T9" fmla="*/ 0 h 473"/>
              </a:gdLst>
              <a:ahLst/>
              <a:cxnLst>
                <a:cxn ang="0">
                  <a:pos x="T0" y="T1"/>
                </a:cxn>
                <a:cxn ang="0">
                  <a:pos x="T2" y="T3"/>
                </a:cxn>
                <a:cxn ang="0">
                  <a:pos x="T4" y="T5"/>
                </a:cxn>
                <a:cxn ang="0">
                  <a:pos x="T6" y="T7"/>
                </a:cxn>
                <a:cxn ang="0">
                  <a:pos x="T8" y="T9"/>
                </a:cxn>
              </a:cxnLst>
              <a:rect l="0" t="0" r="r" b="b"/>
              <a:pathLst>
                <a:path w="361" h="473">
                  <a:moveTo>
                    <a:pt x="255" y="0"/>
                  </a:moveTo>
                  <a:cubicBezTo>
                    <a:pt x="255" y="0"/>
                    <a:pt x="361" y="164"/>
                    <a:pt x="228" y="271"/>
                  </a:cubicBezTo>
                  <a:cubicBezTo>
                    <a:pt x="51" y="412"/>
                    <a:pt x="9" y="473"/>
                    <a:pt x="9" y="473"/>
                  </a:cubicBezTo>
                  <a:cubicBezTo>
                    <a:pt x="9" y="473"/>
                    <a:pt x="0" y="386"/>
                    <a:pt x="62" y="327"/>
                  </a:cubicBezTo>
                  <a:cubicBezTo>
                    <a:pt x="209" y="188"/>
                    <a:pt x="255" y="0"/>
                    <a:pt x="255"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47">
              <a:extLst>
                <a:ext uri="{FF2B5EF4-FFF2-40B4-BE49-F238E27FC236}">
                  <a16:creationId xmlns:a16="http://schemas.microsoft.com/office/drawing/2014/main" id="{3EAD47CD-70F6-441D-BBD2-17D2934F39EF}"/>
                </a:ext>
              </a:extLst>
            </p:cNvPr>
            <p:cNvSpPr>
              <a:spLocks/>
            </p:cNvSpPr>
            <p:nvPr/>
          </p:nvSpPr>
          <p:spPr bwMode="auto">
            <a:xfrm>
              <a:off x="6762751" y="4111625"/>
              <a:ext cx="511175" cy="823913"/>
            </a:xfrm>
            <a:custGeom>
              <a:avLst/>
              <a:gdLst>
                <a:gd name="T0" fmla="*/ 0 w 198"/>
                <a:gd name="T1" fmla="*/ 318 h 318"/>
                <a:gd name="T2" fmla="*/ 39 w 198"/>
                <a:gd name="T3" fmla="*/ 64 h 318"/>
                <a:gd name="T4" fmla="*/ 72 w 198"/>
                <a:gd name="T5" fmla="*/ 28 h 318"/>
                <a:gd name="T6" fmla="*/ 146 w 198"/>
                <a:gd name="T7" fmla="*/ 1 h 318"/>
                <a:gd name="T8" fmla="*/ 128 w 198"/>
                <a:gd name="T9" fmla="*/ 192 h 318"/>
                <a:gd name="T10" fmla="*/ 0 w 198"/>
                <a:gd name="T11" fmla="*/ 318 h 318"/>
              </a:gdLst>
              <a:ahLst/>
              <a:cxnLst>
                <a:cxn ang="0">
                  <a:pos x="T0" y="T1"/>
                </a:cxn>
                <a:cxn ang="0">
                  <a:pos x="T2" y="T3"/>
                </a:cxn>
                <a:cxn ang="0">
                  <a:pos x="T4" y="T5"/>
                </a:cxn>
                <a:cxn ang="0">
                  <a:pos x="T6" y="T7"/>
                </a:cxn>
                <a:cxn ang="0">
                  <a:pos x="T8" y="T9"/>
                </a:cxn>
                <a:cxn ang="0">
                  <a:pos x="T10" y="T11"/>
                </a:cxn>
              </a:cxnLst>
              <a:rect l="0" t="0" r="r" b="b"/>
              <a:pathLst>
                <a:path w="198" h="318">
                  <a:moveTo>
                    <a:pt x="0" y="318"/>
                  </a:moveTo>
                  <a:cubicBezTo>
                    <a:pt x="0" y="318"/>
                    <a:pt x="24" y="142"/>
                    <a:pt x="39" y="64"/>
                  </a:cubicBezTo>
                  <a:cubicBezTo>
                    <a:pt x="42" y="51"/>
                    <a:pt x="48" y="37"/>
                    <a:pt x="72" y="28"/>
                  </a:cubicBezTo>
                  <a:cubicBezTo>
                    <a:pt x="145" y="0"/>
                    <a:pt x="146" y="1"/>
                    <a:pt x="146" y="1"/>
                  </a:cubicBezTo>
                  <a:cubicBezTo>
                    <a:pt x="146" y="1"/>
                    <a:pt x="198" y="89"/>
                    <a:pt x="128" y="192"/>
                  </a:cubicBezTo>
                  <a:cubicBezTo>
                    <a:pt x="58" y="295"/>
                    <a:pt x="0" y="318"/>
                    <a:pt x="0" y="318"/>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48">
              <a:extLst>
                <a:ext uri="{FF2B5EF4-FFF2-40B4-BE49-F238E27FC236}">
                  <a16:creationId xmlns:a16="http://schemas.microsoft.com/office/drawing/2014/main" id="{ED5092D3-29D8-49AF-B49F-159672FF6735}"/>
                </a:ext>
              </a:extLst>
            </p:cNvPr>
            <p:cNvSpPr>
              <a:spLocks/>
            </p:cNvSpPr>
            <p:nvPr/>
          </p:nvSpPr>
          <p:spPr bwMode="auto">
            <a:xfrm>
              <a:off x="6927851" y="4792663"/>
              <a:ext cx="333375" cy="342900"/>
            </a:xfrm>
            <a:custGeom>
              <a:avLst/>
              <a:gdLst>
                <a:gd name="T0" fmla="*/ 129 w 129"/>
                <a:gd name="T1" fmla="*/ 0 h 132"/>
                <a:gd name="T2" fmla="*/ 91 w 129"/>
                <a:gd name="T3" fmla="*/ 78 h 132"/>
                <a:gd name="T4" fmla="*/ 61 w 129"/>
                <a:gd name="T5" fmla="*/ 124 h 132"/>
                <a:gd name="T6" fmla="*/ 23 w 129"/>
                <a:gd name="T7" fmla="*/ 124 h 132"/>
                <a:gd name="T8" fmla="*/ 0 w 129"/>
                <a:gd name="T9" fmla="*/ 132 h 132"/>
                <a:gd name="T10" fmla="*/ 15 w 129"/>
                <a:gd name="T11" fmla="*/ 81 h 132"/>
                <a:gd name="T12" fmla="*/ 33 w 129"/>
                <a:gd name="T13" fmla="*/ 61 h 132"/>
                <a:gd name="T14" fmla="*/ 64 w 129"/>
                <a:gd name="T15" fmla="*/ 33 h 132"/>
                <a:gd name="T16" fmla="*/ 129 w 129"/>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32">
                  <a:moveTo>
                    <a:pt x="129" y="0"/>
                  </a:moveTo>
                  <a:cubicBezTo>
                    <a:pt x="129" y="0"/>
                    <a:pt x="109" y="47"/>
                    <a:pt x="91" y="78"/>
                  </a:cubicBezTo>
                  <a:cubicBezTo>
                    <a:pt x="74" y="110"/>
                    <a:pt x="61" y="124"/>
                    <a:pt x="61" y="124"/>
                  </a:cubicBezTo>
                  <a:cubicBezTo>
                    <a:pt x="61" y="124"/>
                    <a:pt x="34" y="122"/>
                    <a:pt x="23" y="124"/>
                  </a:cubicBezTo>
                  <a:cubicBezTo>
                    <a:pt x="12" y="127"/>
                    <a:pt x="0" y="132"/>
                    <a:pt x="0" y="132"/>
                  </a:cubicBezTo>
                  <a:cubicBezTo>
                    <a:pt x="0" y="132"/>
                    <a:pt x="9" y="92"/>
                    <a:pt x="15" y="81"/>
                  </a:cubicBezTo>
                  <a:cubicBezTo>
                    <a:pt x="21" y="69"/>
                    <a:pt x="33" y="61"/>
                    <a:pt x="33" y="61"/>
                  </a:cubicBezTo>
                  <a:cubicBezTo>
                    <a:pt x="64" y="33"/>
                    <a:pt x="64" y="33"/>
                    <a:pt x="64" y="33"/>
                  </a:cubicBezTo>
                  <a:lnTo>
                    <a:pt x="129" y="0"/>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49">
              <a:extLst>
                <a:ext uri="{FF2B5EF4-FFF2-40B4-BE49-F238E27FC236}">
                  <a16:creationId xmlns:a16="http://schemas.microsoft.com/office/drawing/2014/main" id="{4FB9F104-CBD3-4001-AED0-E61AF3BFC076}"/>
                </a:ext>
              </a:extLst>
            </p:cNvPr>
            <p:cNvSpPr>
              <a:spLocks/>
            </p:cNvSpPr>
            <p:nvPr/>
          </p:nvSpPr>
          <p:spPr bwMode="auto">
            <a:xfrm>
              <a:off x="6964364" y="4168775"/>
              <a:ext cx="411163" cy="896938"/>
            </a:xfrm>
            <a:custGeom>
              <a:avLst/>
              <a:gdLst>
                <a:gd name="T0" fmla="*/ 132 w 159"/>
                <a:gd name="T1" fmla="*/ 0 h 346"/>
                <a:gd name="T2" fmla="*/ 141 w 159"/>
                <a:gd name="T3" fmla="*/ 16 h 346"/>
                <a:gd name="T4" fmla="*/ 137 w 159"/>
                <a:gd name="T5" fmla="*/ 29 h 346"/>
                <a:gd name="T6" fmla="*/ 155 w 159"/>
                <a:gd name="T7" fmla="*/ 136 h 346"/>
                <a:gd name="T8" fmla="*/ 48 w 159"/>
                <a:gd name="T9" fmla="*/ 339 h 346"/>
                <a:gd name="T10" fmla="*/ 0 w 159"/>
                <a:gd name="T11" fmla="*/ 346 h 346"/>
                <a:gd name="T12" fmla="*/ 7 w 159"/>
                <a:gd name="T13" fmla="*/ 295 h 346"/>
                <a:gd name="T14" fmla="*/ 129 w 159"/>
                <a:gd name="T15" fmla="*/ 129 h 346"/>
                <a:gd name="T16" fmla="*/ 127 w 159"/>
                <a:gd name="T17" fmla="*/ 31 h 346"/>
                <a:gd name="T18" fmla="*/ 115 w 159"/>
                <a:gd name="T19" fmla="*/ 20 h 346"/>
                <a:gd name="T20" fmla="*/ 132 w 159"/>
                <a:gd name="T21"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346">
                  <a:moveTo>
                    <a:pt x="132" y="0"/>
                  </a:moveTo>
                  <a:cubicBezTo>
                    <a:pt x="132" y="0"/>
                    <a:pt x="138" y="4"/>
                    <a:pt x="141" y="16"/>
                  </a:cubicBezTo>
                  <a:cubicBezTo>
                    <a:pt x="142" y="24"/>
                    <a:pt x="137" y="29"/>
                    <a:pt x="137" y="29"/>
                  </a:cubicBezTo>
                  <a:cubicBezTo>
                    <a:pt x="137" y="29"/>
                    <a:pt x="159" y="75"/>
                    <a:pt x="155" y="136"/>
                  </a:cubicBezTo>
                  <a:cubicBezTo>
                    <a:pt x="149" y="230"/>
                    <a:pt x="48" y="339"/>
                    <a:pt x="48" y="339"/>
                  </a:cubicBezTo>
                  <a:cubicBezTo>
                    <a:pt x="0" y="346"/>
                    <a:pt x="0" y="346"/>
                    <a:pt x="0" y="346"/>
                  </a:cubicBezTo>
                  <a:cubicBezTo>
                    <a:pt x="7" y="295"/>
                    <a:pt x="7" y="295"/>
                    <a:pt x="7" y="295"/>
                  </a:cubicBezTo>
                  <a:cubicBezTo>
                    <a:pt x="7" y="295"/>
                    <a:pt x="112" y="220"/>
                    <a:pt x="129" y="129"/>
                  </a:cubicBezTo>
                  <a:cubicBezTo>
                    <a:pt x="140" y="67"/>
                    <a:pt x="127" y="31"/>
                    <a:pt x="127" y="31"/>
                  </a:cubicBezTo>
                  <a:cubicBezTo>
                    <a:pt x="127" y="31"/>
                    <a:pt x="124" y="29"/>
                    <a:pt x="115" y="20"/>
                  </a:cubicBezTo>
                  <a:cubicBezTo>
                    <a:pt x="127" y="13"/>
                    <a:pt x="132" y="0"/>
                    <a:pt x="13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Rectangle 50">
              <a:extLst>
                <a:ext uri="{FF2B5EF4-FFF2-40B4-BE49-F238E27FC236}">
                  <a16:creationId xmlns:a16="http://schemas.microsoft.com/office/drawing/2014/main" id="{FAC949C5-8869-4E4E-A38F-0F7B05CB3FEB}"/>
                </a:ext>
              </a:extLst>
            </p:cNvPr>
            <p:cNvSpPr>
              <a:spLocks noChangeArrowheads="1"/>
            </p:cNvSpPr>
            <p:nvPr/>
          </p:nvSpPr>
          <p:spPr bwMode="auto">
            <a:xfrm>
              <a:off x="7142164" y="4235450"/>
              <a:ext cx="122238" cy="4746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51">
              <a:extLst>
                <a:ext uri="{FF2B5EF4-FFF2-40B4-BE49-F238E27FC236}">
                  <a16:creationId xmlns:a16="http://schemas.microsoft.com/office/drawing/2014/main" id="{B420B8BD-5252-481D-B716-9065A0B6A963}"/>
                </a:ext>
              </a:extLst>
            </p:cNvPr>
            <p:cNvSpPr>
              <a:spLocks noEditPoints="1"/>
            </p:cNvSpPr>
            <p:nvPr/>
          </p:nvSpPr>
          <p:spPr bwMode="auto">
            <a:xfrm>
              <a:off x="7112001" y="4133850"/>
              <a:ext cx="77788" cy="346075"/>
            </a:xfrm>
            <a:custGeom>
              <a:avLst/>
              <a:gdLst>
                <a:gd name="T0" fmla="*/ 27 w 30"/>
                <a:gd name="T1" fmla="*/ 98 h 133"/>
                <a:gd name="T2" fmla="*/ 13 w 30"/>
                <a:gd name="T3" fmla="*/ 113 h 133"/>
                <a:gd name="T4" fmla="*/ 19 w 30"/>
                <a:gd name="T5" fmla="*/ 133 h 133"/>
                <a:gd name="T6" fmla="*/ 27 w 30"/>
                <a:gd name="T7" fmla="*/ 98 h 133"/>
                <a:gd name="T8" fmla="*/ 8 w 30"/>
                <a:gd name="T9" fmla="*/ 0 h 133"/>
                <a:gd name="T10" fmla="*/ 0 w 30"/>
                <a:gd name="T11" fmla="*/ 13 h 133"/>
                <a:gd name="T12" fmla="*/ 11 w 30"/>
                <a:gd name="T13" fmla="*/ 77 h 133"/>
                <a:gd name="T14" fmla="*/ 29 w 30"/>
                <a:gd name="T15" fmla="*/ 89 h 133"/>
                <a:gd name="T16" fmla="*/ 26 w 30"/>
                <a:gd name="T17" fmla="*/ 39 h 133"/>
                <a:gd name="T18" fmla="*/ 8 w 3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3">
                  <a:moveTo>
                    <a:pt x="27" y="98"/>
                  </a:moveTo>
                  <a:cubicBezTo>
                    <a:pt x="24" y="102"/>
                    <a:pt x="20" y="107"/>
                    <a:pt x="13" y="113"/>
                  </a:cubicBezTo>
                  <a:cubicBezTo>
                    <a:pt x="15" y="117"/>
                    <a:pt x="17" y="125"/>
                    <a:pt x="19" y="133"/>
                  </a:cubicBezTo>
                  <a:cubicBezTo>
                    <a:pt x="23" y="121"/>
                    <a:pt x="26" y="109"/>
                    <a:pt x="27" y="98"/>
                  </a:cubicBezTo>
                  <a:moveTo>
                    <a:pt x="8" y="0"/>
                  </a:moveTo>
                  <a:cubicBezTo>
                    <a:pt x="0" y="13"/>
                    <a:pt x="0" y="13"/>
                    <a:pt x="0" y="13"/>
                  </a:cubicBezTo>
                  <a:cubicBezTo>
                    <a:pt x="0" y="13"/>
                    <a:pt x="28" y="54"/>
                    <a:pt x="11" y="77"/>
                  </a:cubicBezTo>
                  <a:cubicBezTo>
                    <a:pt x="18" y="82"/>
                    <a:pt x="25" y="86"/>
                    <a:pt x="29" y="89"/>
                  </a:cubicBezTo>
                  <a:cubicBezTo>
                    <a:pt x="30" y="70"/>
                    <a:pt x="29" y="53"/>
                    <a:pt x="26" y="39"/>
                  </a:cubicBezTo>
                  <a:cubicBezTo>
                    <a:pt x="18" y="17"/>
                    <a:pt x="8" y="0"/>
                    <a:pt x="8" y="0"/>
                  </a:cubicBezTo>
                </a:path>
              </a:pathLst>
            </a:custGeom>
            <a:solidFill>
              <a:srgbClr val="24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56">
              <a:extLst>
                <a:ext uri="{FF2B5EF4-FFF2-40B4-BE49-F238E27FC236}">
                  <a16:creationId xmlns:a16="http://schemas.microsoft.com/office/drawing/2014/main" id="{E09CDBDE-D48C-48B4-B337-02217E457D88}"/>
                </a:ext>
              </a:extLst>
            </p:cNvPr>
            <p:cNvSpPr>
              <a:spLocks/>
            </p:cNvSpPr>
            <p:nvPr/>
          </p:nvSpPr>
          <p:spPr bwMode="auto">
            <a:xfrm>
              <a:off x="6604001" y="6635750"/>
              <a:ext cx="158750" cy="57150"/>
            </a:xfrm>
            <a:custGeom>
              <a:avLst/>
              <a:gdLst>
                <a:gd name="T0" fmla="*/ 1 w 61"/>
                <a:gd name="T1" fmla="*/ 2 h 22"/>
                <a:gd name="T2" fmla="*/ 0 w 61"/>
                <a:gd name="T3" fmla="*/ 21 h 22"/>
                <a:gd name="T4" fmla="*/ 16 w 61"/>
                <a:gd name="T5" fmla="*/ 21 h 22"/>
                <a:gd name="T6" fmla="*/ 16 w 61"/>
                <a:gd name="T7" fmla="*/ 14 h 22"/>
                <a:gd name="T8" fmla="*/ 38 w 61"/>
                <a:gd name="T9" fmla="*/ 22 h 22"/>
                <a:gd name="T10" fmla="*/ 58 w 61"/>
                <a:gd name="T11" fmla="*/ 22 h 22"/>
                <a:gd name="T12" fmla="*/ 57 w 61"/>
                <a:gd name="T13" fmla="*/ 17 h 22"/>
                <a:gd name="T14" fmla="*/ 37 w 61"/>
                <a:gd name="T15" fmla="*/ 11 h 22"/>
                <a:gd name="T16" fmla="*/ 19 w 61"/>
                <a:gd name="T17" fmla="*/ 0 h 22"/>
                <a:gd name="T18" fmla="*/ 1 w 61"/>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22">
                  <a:moveTo>
                    <a:pt x="1" y="2"/>
                  </a:moveTo>
                  <a:cubicBezTo>
                    <a:pt x="0" y="21"/>
                    <a:pt x="0" y="21"/>
                    <a:pt x="0" y="21"/>
                  </a:cubicBezTo>
                  <a:cubicBezTo>
                    <a:pt x="16" y="21"/>
                    <a:pt x="16" y="21"/>
                    <a:pt x="16" y="21"/>
                  </a:cubicBezTo>
                  <a:cubicBezTo>
                    <a:pt x="16" y="14"/>
                    <a:pt x="16" y="14"/>
                    <a:pt x="16" y="14"/>
                  </a:cubicBezTo>
                  <a:cubicBezTo>
                    <a:pt x="38" y="22"/>
                    <a:pt x="38" y="22"/>
                    <a:pt x="38" y="22"/>
                  </a:cubicBezTo>
                  <a:cubicBezTo>
                    <a:pt x="58" y="22"/>
                    <a:pt x="58" y="22"/>
                    <a:pt x="58" y="22"/>
                  </a:cubicBezTo>
                  <a:cubicBezTo>
                    <a:pt x="58" y="22"/>
                    <a:pt x="61" y="18"/>
                    <a:pt x="57" y="17"/>
                  </a:cubicBezTo>
                  <a:cubicBezTo>
                    <a:pt x="56" y="17"/>
                    <a:pt x="37" y="11"/>
                    <a:pt x="37" y="11"/>
                  </a:cubicBezTo>
                  <a:cubicBezTo>
                    <a:pt x="19" y="0"/>
                    <a:pt x="19" y="0"/>
                    <a:pt x="19" y="0"/>
                  </a:cubicBezTo>
                  <a:lnTo>
                    <a:pt x="1" y="2"/>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57">
              <a:extLst>
                <a:ext uri="{FF2B5EF4-FFF2-40B4-BE49-F238E27FC236}">
                  <a16:creationId xmlns:a16="http://schemas.microsoft.com/office/drawing/2014/main" id="{55770FC3-0763-4B00-89CA-933D832C7C5A}"/>
                </a:ext>
              </a:extLst>
            </p:cNvPr>
            <p:cNvSpPr>
              <a:spLocks/>
            </p:cNvSpPr>
            <p:nvPr/>
          </p:nvSpPr>
          <p:spPr bwMode="auto">
            <a:xfrm>
              <a:off x="7046914" y="6635750"/>
              <a:ext cx="155575" cy="57150"/>
            </a:xfrm>
            <a:custGeom>
              <a:avLst/>
              <a:gdLst>
                <a:gd name="T0" fmla="*/ 1 w 60"/>
                <a:gd name="T1" fmla="*/ 2 h 22"/>
                <a:gd name="T2" fmla="*/ 0 w 60"/>
                <a:gd name="T3" fmla="*/ 21 h 22"/>
                <a:gd name="T4" fmla="*/ 15 w 60"/>
                <a:gd name="T5" fmla="*/ 21 h 22"/>
                <a:gd name="T6" fmla="*/ 16 w 60"/>
                <a:gd name="T7" fmla="*/ 14 h 22"/>
                <a:gd name="T8" fmla="*/ 37 w 60"/>
                <a:gd name="T9" fmla="*/ 22 h 22"/>
                <a:gd name="T10" fmla="*/ 58 w 60"/>
                <a:gd name="T11" fmla="*/ 22 h 22"/>
                <a:gd name="T12" fmla="*/ 57 w 60"/>
                <a:gd name="T13" fmla="*/ 17 h 22"/>
                <a:gd name="T14" fmla="*/ 36 w 60"/>
                <a:gd name="T15" fmla="*/ 11 h 22"/>
                <a:gd name="T16" fmla="*/ 18 w 60"/>
                <a:gd name="T17" fmla="*/ 0 h 22"/>
                <a:gd name="T18" fmla="*/ 1 w 60"/>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2">
                  <a:moveTo>
                    <a:pt x="1" y="2"/>
                  </a:moveTo>
                  <a:cubicBezTo>
                    <a:pt x="0" y="21"/>
                    <a:pt x="0" y="21"/>
                    <a:pt x="0" y="21"/>
                  </a:cubicBezTo>
                  <a:cubicBezTo>
                    <a:pt x="15" y="21"/>
                    <a:pt x="15" y="21"/>
                    <a:pt x="15" y="21"/>
                  </a:cubicBezTo>
                  <a:cubicBezTo>
                    <a:pt x="16" y="14"/>
                    <a:pt x="16" y="14"/>
                    <a:pt x="16" y="14"/>
                  </a:cubicBezTo>
                  <a:cubicBezTo>
                    <a:pt x="37" y="22"/>
                    <a:pt x="37" y="22"/>
                    <a:pt x="37" y="22"/>
                  </a:cubicBezTo>
                  <a:cubicBezTo>
                    <a:pt x="58" y="22"/>
                    <a:pt x="58" y="22"/>
                    <a:pt x="58" y="22"/>
                  </a:cubicBezTo>
                  <a:cubicBezTo>
                    <a:pt x="58" y="22"/>
                    <a:pt x="60" y="18"/>
                    <a:pt x="57" y="17"/>
                  </a:cubicBezTo>
                  <a:cubicBezTo>
                    <a:pt x="56" y="17"/>
                    <a:pt x="36" y="11"/>
                    <a:pt x="36" y="11"/>
                  </a:cubicBezTo>
                  <a:cubicBezTo>
                    <a:pt x="18" y="0"/>
                    <a:pt x="18" y="0"/>
                    <a:pt x="18" y="0"/>
                  </a:cubicBezTo>
                  <a:lnTo>
                    <a:pt x="1" y="2"/>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58">
              <a:extLst>
                <a:ext uri="{FF2B5EF4-FFF2-40B4-BE49-F238E27FC236}">
                  <a16:creationId xmlns:a16="http://schemas.microsoft.com/office/drawing/2014/main" id="{16D08DA7-DCBB-471D-A3CA-4093FD19169C}"/>
                </a:ext>
              </a:extLst>
            </p:cNvPr>
            <p:cNvSpPr>
              <a:spLocks/>
            </p:cNvSpPr>
            <p:nvPr/>
          </p:nvSpPr>
          <p:spPr bwMode="auto">
            <a:xfrm>
              <a:off x="6875464" y="5165725"/>
              <a:ext cx="404813" cy="1490663"/>
            </a:xfrm>
            <a:custGeom>
              <a:avLst/>
              <a:gdLst>
                <a:gd name="T0" fmla="*/ 97 w 156"/>
                <a:gd name="T1" fmla="*/ 569 h 575"/>
                <a:gd name="T2" fmla="*/ 54 w 156"/>
                <a:gd name="T3" fmla="*/ 575 h 575"/>
                <a:gd name="T4" fmla="*/ 35 w 156"/>
                <a:gd name="T5" fmla="*/ 293 h 575"/>
                <a:gd name="T6" fmla="*/ 0 w 156"/>
                <a:gd name="T7" fmla="*/ 0 h 575"/>
                <a:gd name="T8" fmla="*/ 156 w 156"/>
                <a:gd name="T9" fmla="*/ 2 h 575"/>
                <a:gd name="T10" fmla="*/ 97 w 156"/>
                <a:gd name="T11" fmla="*/ 569 h 575"/>
              </a:gdLst>
              <a:ahLst/>
              <a:cxnLst>
                <a:cxn ang="0">
                  <a:pos x="T0" y="T1"/>
                </a:cxn>
                <a:cxn ang="0">
                  <a:pos x="T2" y="T3"/>
                </a:cxn>
                <a:cxn ang="0">
                  <a:pos x="T4" y="T5"/>
                </a:cxn>
                <a:cxn ang="0">
                  <a:pos x="T6" y="T7"/>
                </a:cxn>
                <a:cxn ang="0">
                  <a:pos x="T8" y="T9"/>
                </a:cxn>
                <a:cxn ang="0">
                  <a:pos x="T10" y="T11"/>
                </a:cxn>
              </a:cxnLst>
              <a:rect l="0" t="0" r="r" b="b"/>
              <a:pathLst>
                <a:path w="156" h="575">
                  <a:moveTo>
                    <a:pt x="97" y="569"/>
                  </a:moveTo>
                  <a:cubicBezTo>
                    <a:pt x="97" y="569"/>
                    <a:pt x="76" y="575"/>
                    <a:pt x="54" y="575"/>
                  </a:cubicBezTo>
                  <a:cubicBezTo>
                    <a:pt x="51" y="463"/>
                    <a:pt x="16" y="346"/>
                    <a:pt x="35" y="293"/>
                  </a:cubicBezTo>
                  <a:cubicBezTo>
                    <a:pt x="31" y="152"/>
                    <a:pt x="0" y="0"/>
                    <a:pt x="0" y="0"/>
                  </a:cubicBezTo>
                  <a:cubicBezTo>
                    <a:pt x="156" y="2"/>
                    <a:pt x="156" y="2"/>
                    <a:pt x="156" y="2"/>
                  </a:cubicBezTo>
                  <a:lnTo>
                    <a:pt x="97" y="56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59">
              <a:extLst>
                <a:ext uri="{FF2B5EF4-FFF2-40B4-BE49-F238E27FC236}">
                  <a16:creationId xmlns:a16="http://schemas.microsoft.com/office/drawing/2014/main" id="{7E4E058B-EC08-42C1-859B-26358604FC4B}"/>
                </a:ext>
              </a:extLst>
            </p:cNvPr>
            <p:cNvSpPr>
              <a:spLocks/>
            </p:cNvSpPr>
            <p:nvPr/>
          </p:nvSpPr>
          <p:spPr bwMode="auto">
            <a:xfrm>
              <a:off x="6951664" y="5319713"/>
              <a:ext cx="103188" cy="508000"/>
            </a:xfrm>
            <a:custGeom>
              <a:avLst/>
              <a:gdLst>
                <a:gd name="T0" fmla="*/ 0 w 40"/>
                <a:gd name="T1" fmla="*/ 153 h 196"/>
                <a:gd name="T2" fmla="*/ 4 w 40"/>
                <a:gd name="T3" fmla="*/ 196 h 196"/>
                <a:gd name="T4" fmla="*/ 39 w 40"/>
                <a:gd name="T5" fmla="*/ 50 h 196"/>
                <a:gd name="T6" fmla="*/ 0 w 40"/>
                <a:gd name="T7" fmla="*/ 153 h 196"/>
              </a:gdLst>
              <a:ahLst/>
              <a:cxnLst>
                <a:cxn ang="0">
                  <a:pos x="T0" y="T1"/>
                </a:cxn>
                <a:cxn ang="0">
                  <a:pos x="T2" y="T3"/>
                </a:cxn>
                <a:cxn ang="0">
                  <a:pos x="T4" y="T5"/>
                </a:cxn>
                <a:cxn ang="0">
                  <a:pos x="T6" y="T7"/>
                </a:cxn>
              </a:cxnLst>
              <a:rect l="0" t="0" r="r" b="b"/>
              <a:pathLst>
                <a:path w="40" h="196">
                  <a:moveTo>
                    <a:pt x="0" y="153"/>
                  </a:moveTo>
                  <a:cubicBezTo>
                    <a:pt x="4" y="196"/>
                    <a:pt x="4" y="196"/>
                    <a:pt x="4" y="196"/>
                  </a:cubicBezTo>
                  <a:cubicBezTo>
                    <a:pt x="4" y="196"/>
                    <a:pt x="39" y="86"/>
                    <a:pt x="39" y="50"/>
                  </a:cubicBezTo>
                  <a:cubicBezTo>
                    <a:pt x="40" y="0"/>
                    <a:pt x="0" y="153"/>
                    <a:pt x="0" y="1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60">
              <a:extLst>
                <a:ext uri="{FF2B5EF4-FFF2-40B4-BE49-F238E27FC236}">
                  <a16:creationId xmlns:a16="http://schemas.microsoft.com/office/drawing/2014/main" id="{6F3A4BBB-1006-4C38-BC4C-E779C2C3F448}"/>
                </a:ext>
              </a:extLst>
            </p:cNvPr>
            <p:cNvSpPr>
              <a:spLocks/>
            </p:cNvSpPr>
            <p:nvPr/>
          </p:nvSpPr>
          <p:spPr bwMode="auto">
            <a:xfrm>
              <a:off x="6599239" y="5165725"/>
              <a:ext cx="542925" cy="1485900"/>
            </a:xfrm>
            <a:custGeom>
              <a:avLst/>
              <a:gdLst>
                <a:gd name="T0" fmla="*/ 210 w 210"/>
                <a:gd name="T1" fmla="*/ 1 h 573"/>
                <a:gd name="T2" fmla="*/ 35 w 210"/>
                <a:gd name="T3" fmla="*/ 573 h 573"/>
                <a:gd name="T4" fmla="*/ 0 w 210"/>
                <a:gd name="T5" fmla="*/ 571 h 573"/>
                <a:gd name="T6" fmla="*/ 45 w 210"/>
                <a:gd name="T7" fmla="*/ 287 h 573"/>
                <a:gd name="T8" fmla="*/ 72 w 210"/>
                <a:gd name="T9" fmla="*/ 0 h 573"/>
                <a:gd name="T10" fmla="*/ 210 w 210"/>
                <a:gd name="T11" fmla="*/ 1 h 573"/>
              </a:gdLst>
              <a:ahLst/>
              <a:cxnLst>
                <a:cxn ang="0">
                  <a:pos x="T0" y="T1"/>
                </a:cxn>
                <a:cxn ang="0">
                  <a:pos x="T2" y="T3"/>
                </a:cxn>
                <a:cxn ang="0">
                  <a:pos x="T4" y="T5"/>
                </a:cxn>
                <a:cxn ang="0">
                  <a:pos x="T6" y="T7"/>
                </a:cxn>
                <a:cxn ang="0">
                  <a:pos x="T8" y="T9"/>
                </a:cxn>
                <a:cxn ang="0">
                  <a:pos x="T10" y="T11"/>
                </a:cxn>
              </a:cxnLst>
              <a:rect l="0" t="0" r="r" b="b"/>
              <a:pathLst>
                <a:path w="210" h="573">
                  <a:moveTo>
                    <a:pt x="210" y="1"/>
                  </a:moveTo>
                  <a:cubicBezTo>
                    <a:pt x="35" y="573"/>
                    <a:pt x="35" y="573"/>
                    <a:pt x="35" y="573"/>
                  </a:cubicBezTo>
                  <a:cubicBezTo>
                    <a:pt x="35" y="573"/>
                    <a:pt x="9" y="571"/>
                    <a:pt x="0" y="571"/>
                  </a:cubicBezTo>
                  <a:cubicBezTo>
                    <a:pt x="6" y="466"/>
                    <a:pt x="12" y="337"/>
                    <a:pt x="45" y="287"/>
                  </a:cubicBezTo>
                  <a:cubicBezTo>
                    <a:pt x="62" y="130"/>
                    <a:pt x="58" y="83"/>
                    <a:pt x="72" y="0"/>
                  </a:cubicBezTo>
                  <a:cubicBezTo>
                    <a:pt x="144" y="1"/>
                    <a:pt x="210" y="1"/>
                    <a:pt x="21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62">
              <a:extLst>
                <a:ext uri="{FF2B5EF4-FFF2-40B4-BE49-F238E27FC236}">
                  <a16:creationId xmlns:a16="http://schemas.microsoft.com/office/drawing/2014/main" id="{6E253665-566E-4BE0-9D73-0D95FD5AD926}"/>
                </a:ext>
              </a:extLst>
            </p:cNvPr>
            <p:cNvSpPr>
              <a:spLocks/>
            </p:cNvSpPr>
            <p:nvPr/>
          </p:nvSpPr>
          <p:spPr bwMode="auto">
            <a:xfrm>
              <a:off x="10587039" y="4170363"/>
              <a:ext cx="1082675" cy="420688"/>
            </a:xfrm>
            <a:custGeom>
              <a:avLst/>
              <a:gdLst>
                <a:gd name="T0" fmla="*/ 0 w 418"/>
                <a:gd name="T1" fmla="*/ 131 h 162"/>
                <a:gd name="T2" fmla="*/ 5 w 418"/>
                <a:gd name="T3" fmla="*/ 103 h 162"/>
                <a:gd name="T4" fmla="*/ 214 w 418"/>
                <a:gd name="T5" fmla="*/ 110 h 162"/>
                <a:gd name="T6" fmla="*/ 371 w 418"/>
                <a:gd name="T7" fmla="*/ 0 h 162"/>
                <a:gd name="T8" fmla="*/ 414 w 418"/>
                <a:gd name="T9" fmla="*/ 39 h 162"/>
                <a:gd name="T10" fmla="*/ 399 w 418"/>
                <a:gd name="T11" fmla="*/ 89 h 162"/>
                <a:gd name="T12" fmla="*/ 224 w 418"/>
                <a:gd name="T13" fmla="*/ 160 h 162"/>
                <a:gd name="T14" fmla="*/ 0 w 418"/>
                <a:gd name="T15" fmla="*/ 131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162">
                  <a:moveTo>
                    <a:pt x="0" y="131"/>
                  </a:moveTo>
                  <a:cubicBezTo>
                    <a:pt x="5" y="103"/>
                    <a:pt x="5" y="103"/>
                    <a:pt x="5" y="103"/>
                  </a:cubicBezTo>
                  <a:cubicBezTo>
                    <a:pt x="5" y="103"/>
                    <a:pt x="154" y="112"/>
                    <a:pt x="214" y="110"/>
                  </a:cubicBezTo>
                  <a:cubicBezTo>
                    <a:pt x="286" y="108"/>
                    <a:pt x="339" y="34"/>
                    <a:pt x="371" y="0"/>
                  </a:cubicBezTo>
                  <a:cubicBezTo>
                    <a:pt x="379" y="1"/>
                    <a:pt x="409" y="14"/>
                    <a:pt x="414" y="39"/>
                  </a:cubicBezTo>
                  <a:cubicBezTo>
                    <a:pt x="418" y="57"/>
                    <a:pt x="413" y="75"/>
                    <a:pt x="399" y="89"/>
                  </a:cubicBezTo>
                  <a:cubicBezTo>
                    <a:pt x="374" y="113"/>
                    <a:pt x="308" y="158"/>
                    <a:pt x="224" y="160"/>
                  </a:cubicBezTo>
                  <a:cubicBezTo>
                    <a:pt x="153" y="162"/>
                    <a:pt x="0" y="131"/>
                    <a:pt x="0" y="13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63">
              <a:extLst>
                <a:ext uri="{FF2B5EF4-FFF2-40B4-BE49-F238E27FC236}">
                  <a16:creationId xmlns:a16="http://schemas.microsoft.com/office/drawing/2014/main" id="{BFA8145B-420F-446F-9907-D1BE7D3E77B5}"/>
                </a:ext>
              </a:extLst>
            </p:cNvPr>
            <p:cNvSpPr>
              <a:spLocks/>
            </p:cNvSpPr>
            <p:nvPr/>
          </p:nvSpPr>
          <p:spPr bwMode="auto">
            <a:xfrm>
              <a:off x="6943726" y="4435475"/>
              <a:ext cx="284163" cy="180975"/>
            </a:xfrm>
            <a:custGeom>
              <a:avLst/>
              <a:gdLst>
                <a:gd name="T0" fmla="*/ 110 w 110"/>
                <a:gd name="T1" fmla="*/ 58 h 70"/>
                <a:gd name="T2" fmla="*/ 106 w 110"/>
                <a:gd name="T3" fmla="*/ 70 h 70"/>
                <a:gd name="T4" fmla="*/ 13 w 110"/>
                <a:gd name="T5" fmla="*/ 18 h 70"/>
                <a:gd name="T6" fmla="*/ 110 w 110"/>
                <a:gd name="T7" fmla="*/ 58 h 70"/>
              </a:gdLst>
              <a:ahLst/>
              <a:cxnLst>
                <a:cxn ang="0">
                  <a:pos x="T0" y="T1"/>
                </a:cxn>
                <a:cxn ang="0">
                  <a:pos x="T2" y="T3"/>
                </a:cxn>
                <a:cxn ang="0">
                  <a:pos x="T4" y="T5"/>
                </a:cxn>
                <a:cxn ang="0">
                  <a:pos x="T6" y="T7"/>
                </a:cxn>
              </a:cxnLst>
              <a:rect l="0" t="0" r="r" b="b"/>
              <a:pathLst>
                <a:path w="110" h="70">
                  <a:moveTo>
                    <a:pt x="110" y="58"/>
                  </a:moveTo>
                  <a:cubicBezTo>
                    <a:pt x="106" y="70"/>
                    <a:pt x="106" y="70"/>
                    <a:pt x="106" y="70"/>
                  </a:cubicBezTo>
                  <a:cubicBezTo>
                    <a:pt x="106" y="70"/>
                    <a:pt x="36" y="50"/>
                    <a:pt x="13" y="18"/>
                  </a:cubicBezTo>
                  <a:cubicBezTo>
                    <a:pt x="0" y="0"/>
                    <a:pt x="110" y="58"/>
                    <a:pt x="110" y="58"/>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65">
              <a:extLst>
                <a:ext uri="{FF2B5EF4-FFF2-40B4-BE49-F238E27FC236}">
                  <a16:creationId xmlns:a16="http://schemas.microsoft.com/office/drawing/2014/main" id="{496A9113-D940-4F2C-806F-AEA8536B448F}"/>
                </a:ext>
              </a:extLst>
            </p:cNvPr>
            <p:cNvSpPr>
              <a:spLocks/>
            </p:cNvSpPr>
            <p:nvPr/>
          </p:nvSpPr>
          <p:spPr bwMode="auto">
            <a:xfrm>
              <a:off x="6891339" y="4222750"/>
              <a:ext cx="1063625" cy="417513"/>
            </a:xfrm>
            <a:custGeom>
              <a:avLst/>
              <a:gdLst>
                <a:gd name="T0" fmla="*/ 409 w 411"/>
                <a:gd name="T1" fmla="*/ 144 h 161"/>
                <a:gd name="T2" fmla="*/ 411 w 411"/>
                <a:gd name="T3" fmla="*/ 117 h 161"/>
                <a:gd name="T4" fmla="*/ 214 w 411"/>
                <a:gd name="T5" fmla="*/ 111 h 161"/>
                <a:gd name="T6" fmla="*/ 48 w 411"/>
                <a:gd name="T7" fmla="*/ 0 h 161"/>
                <a:gd name="T8" fmla="*/ 5 w 411"/>
                <a:gd name="T9" fmla="*/ 39 h 161"/>
                <a:gd name="T10" fmla="*/ 16 w 411"/>
                <a:gd name="T11" fmla="*/ 91 h 161"/>
                <a:gd name="T12" fmla="*/ 202 w 411"/>
                <a:gd name="T13" fmla="*/ 159 h 161"/>
                <a:gd name="T14" fmla="*/ 409 w 411"/>
                <a:gd name="T15" fmla="*/ 144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1" h="161">
                  <a:moveTo>
                    <a:pt x="409" y="144"/>
                  </a:moveTo>
                  <a:cubicBezTo>
                    <a:pt x="411" y="117"/>
                    <a:pt x="411" y="117"/>
                    <a:pt x="411" y="117"/>
                  </a:cubicBezTo>
                  <a:cubicBezTo>
                    <a:pt x="411" y="117"/>
                    <a:pt x="275" y="113"/>
                    <a:pt x="214" y="111"/>
                  </a:cubicBezTo>
                  <a:cubicBezTo>
                    <a:pt x="143" y="109"/>
                    <a:pt x="80" y="35"/>
                    <a:pt x="48" y="0"/>
                  </a:cubicBezTo>
                  <a:cubicBezTo>
                    <a:pt x="40" y="2"/>
                    <a:pt x="10" y="14"/>
                    <a:pt x="5" y="39"/>
                  </a:cubicBezTo>
                  <a:cubicBezTo>
                    <a:pt x="1" y="57"/>
                    <a:pt x="0" y="79"/>
                    <a:pt x="16" y="91"/>
                  </a:cubicBezTo>
                  <a:cubicBezTo>
                    <a:pt x="48" y="114"/>
                    <a:pt x="119" y="158"/>
                    <a:pt x="202" y="159"/>
                  </a:cubicBezTo>
                  <a:cubicBezTo>
                    <a:pt x="274" y="161"/>
                    <a:pt x="409" y="144"/>
                    <a:pt x="409" y="14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7" name="Group 126">
              <a:extLst>
                <a:ext uri="{FF2B5EF4-FFF2-40B4-BE49-F238E27FC236}">
                  <a16:creationId xmlns:a16="http://schemas.microsoft.com/office/drawing/2014/main" id="{D6A9D7BD-3AC4-43A3-803A-84EE3B444074}"/>
                </a:ext>
              </a:extLst>
            </p:cNvPr>
            <p:cNvGrpSpPr/>
            <p:nvPr/>
          </p:nvGrpSpPr>
          <p:grpSpPr>
            <a:xfrm>
              <a:off x="11096625" y="3705225"/>
              <a:ext cx="304800" cy="560614"/>
              <a:chOff x="2007927" y="1679058"/>
              <a:chExt cx="508318" cy="934941"/>
            </a:xfrm>
          </p:grpSpPr>
          <p:sp>
            <p:nvSpPr>
              <p:cNvPr id="128" name="Freeform 16">
                <a:extLst>
                  <a:ext uri="{FF2B5EF4-FFF2-40B4-BE49-F238E27FC236}">
                    <a16:creationId xmlns:a16="http://schemas.microsoft.com/office/drawing/2014/main" id="{9161041D-8880-4968-AB72-FEF54D30A239}"/>
                  </a:ext>
                </a:extLst>
              </p:cNvPr>
              <p:cNvSpPr>
                <a:spLocks/>
              </p:cNvSpPr>
              <p:nvPr/>
            </p:nvSpPr>
            <p:spPr bwMode="auto">
              <a:xfrm>
                <a:off x="2142787" y="2009723"/>
                <a:ext cx="291764" cy="487570"/>
              </a:xfrm>
              <a:custGeom>
                <a:avLst/>
                <a:gdLst>
                  <a:gd name="T0" fmla="*/ 67 w 67"/>
                  <a:gd name="T1" fmla="*/ 103 h 112"/>
                  <a:gd name="T2" fmla="*/ 34 w 67"/>
                  <a:gd name="T3" fmla="*/ 106 h 112"/>
                  <a:gd name="T4" fmla="*/ 3 w 67"/>
                  <a:gd name="T5" fmla="*/ 80 h 112"/>
                  <a:gd name="T6" fmla="*/ 2 w 67"/>
                  <a:gd name="T7" fmla="*/ 0 h 112"/>
                  <a:gd name="T8" fmla="*/ 63 w 67"/>
                  <a:gd name="T9" fmla="*/ 19 h 112"/>
                  <a:gd name="T10" fmla="*/ 67 w 67"/>
                  <a:gd name="T11" fmla="*/ 103 h 112"/>
                </a:gdLst>
                <a:ahLst/>
                <a:cxnLst>
                  <a:cxn ang="0">
                    <a:pos x="T0" y="T1"/>
                  </a:cxn>
                  <a:cxn ang="0">
                    <a:pos x="T2" y="T3"/>
                  </a:cxn>
                  <a:cxn ang="0">
                    <a:pos x="T4" y="T5"/>
                  </a:cxn>
                  <a:cxn ang="0">
                    <a:pos x="T6" y="T7"/>
                  </a:cxn>
                  <a:cxn ang="0">
                    <a:pos x="T8" y="T9"/>
                  </a:cxn>
                  <a:cxn ang="0">
                    <a:pos x="T10" y="T11"/>
                  </a:cxn>
                </a:cxnLst>
                <a:rect l="0" t="0" r="r" b="b"/>
                <a:pathLst>
                  <a:path w="67" h="112">
                    <a:moveTo>
                      <a:pt x="67" y="103"/>
                    </a:moveTo>
                    <a:cubicBezTo>
                      <a:pt x="66" y="112"/>
                      <a:pt x="63" y="106"/>
                      <a:pt x="34" y="106"/>
                    </a:cubicBezTo>
                    <a:cubicBezTo>
                      <a:pt x="0" y="107"/>
                      <a:pt x="3" y="102"/>
                      <a:pt x="3" y="80"/>
                    </a:cubicBezTo>
                    <a:cubicBezTo>
                      <a:pt x="3" y="65"/>
                      <a:pt x="2" y="0"/>
                      <a:pt x="2" y="0"/>
                    </a:cubicBezTo>
                    <a:cubicBezTo>
                      <a:pt x="63" y="19"/>
                      <a:pt x="63" y="19"/>
                      <a:pt x="63" y="19"/>
                    </a:cubicBezTo>
                    <a:cubicBezTo>
                      <a:pt x="63" y="19"/>
                      <a:pt x="67" y="93"/>
                      <a:pt x="67" y="103"/>
                    </a:cubicBezTo>
                    <a:close/>
                  </a:path>
                </a:pathLst>
              </a:custGeom>
              <a:solidFill>
                <a:srgbClr val="F6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9">
                <a:extLst>
                  <a:ext uri="{FF2B5EF4-FFF2-40B4-BE49-F238E27FC236}">
                    <a16:creationId xmlns:a16="http://schemas.microsoft.com/office/drawing/2014/main" id="{FBBA20BC-2357-45E7-9BCE-6F0FBEC4D917}"/>
                  </a:ext>
                </a:extLst>
              </p:cNvPr>
              <p:cNvSpPr>
                <a:spLocks/>
              </p:cNvSpPr>
              <p:nvPr/>
            </p:nvSpPr>
            <p:spPr bwMode="auto">
              <a:xfrm>
                <a:off x="2220590" y="2336499"/>
                <a:ext cx="243785" cy="277500"/>
              </a:xfrm>
              <a:custGeom>
                <a:avLst/>
                <a:gdLst>
                  <a:gd name="T0" fmla="*/ 48 w 56"/>
                  <a:gd name="T1" fmla="*/ 0 h 64"/>
                  <a:gd name="T2" fmla="*/ 56 w 56"/>
                  <a:gd name="T3" fmla="*/ 25 h 64"/>
                  <a:gd name="T4" fmla="*/ 24 w 56"/>
                  <a:gd name="T5" fmla="*/ 63 h 64"/>
                  <a:gd name="T6" fmla="*/ 0 w 56"/>
                  <a:gd name="T7" fmla="*/ 31 h 64"/>
                  <a:gd name="T8" fmla="*/ 48 w 56"/>
                  <a:gd name="T9" fmla="*/ 0 h 64"/>
                </a:gdLst>
                <a:ahLst/>
                <a:cxnLst>
                  <a:cxn ang="0">
                    <a:pos x="T0" y="T1"/>
                  </a:cxn>
                  <a:cxn ang="0">
                    <a:pos x="T2" y="T3"/>
                  </a:cxn>
                  <a:cxn ang="0">
                    <a:pos x="T4" y="T5"/>
                  </a:cxn>
                  <a:cxn ang="0">
                    <a:pos x="T6" y="T7"/>
                  </a:cxn>
                  <a:cxn ang="0">
                    <a:pos x="T8" y="T9"/>
                  </a:cxn>
                </a:cxnLst>
                <a:rect l="0" t="0" r="r" b="b"/>
                <a:pathLst>
                  <a:path w="56" h="64">
                    <a:moveTo>
                      <a:pt x="48" y="0"/>
                    </a:moveTo>
                    <a:cubicBezTo>
                      <a:pt x="56" y="25"/>
                      <a:pt x="56" y="25"/>
                      <a:pt x="56" y="25"/>
                    </a:cubicBezTo>
                    <a:cubicBezTo>
                      <a:pt x="56" y="25"/>
                      <a:pt x="22" y="62"/>
                      <a:pt x="24" y="63"/>
                    </a:cubicBezTo>
                    <a:cubicBezTo>
                      <a:pt x="26" y="64"/>
                      <a:pt x="0" y="31"/>
                      <a:pt x="0" y="31"/>
                    </a:cubicBezTo>
                    <a:lnTo>
                      <a:pt x="48" y="0"/>
                    </a:lnTo>
                    <a:close/>
                  </a:path>
                </a:pathLst>
              </a:custGeom>
              <a:solidFill>
                <a:srgbClr val="FA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20">
                <a:extLst>
                  <a:ext uri="{FF2B5EF4-FFF2-40B4-BE49-F238E27FC236}">
                    <a16:creationId xmlns:a16="http://schemas.microsoft.com/office/drawing/2014/main" id="{57B91FE0-B304-4E8B-A26D-8FE512BDE46D}"/>
                  </a:ext>
                </a:extLst>
              </p:cNvPr>
              <p:cNvSpPr>
                <a:spLocks/>
              </p:cNvSpPr>
              <p:nvPr/>
            </p:nvSpPr>
            <p:spPr bwMode="auto">
              <a:xfrm>
                <a:off x="2112962" y="2349466"/>
                <a:ext cx="107629" cy="247675"/>
              </a:xfrm>
              <a:custGeom>
                <a:avLst/>
                <a:gdLst>
                  <a:gd name="T0" fmla="*/ 40 w 83"/>
                  <a:gd name="T1" fmla="*/ 191 h 191"/>
                  <a:gd name="T2" fmla="*/ 83 w 83"/>
                  <a:gd name="T3" fmla="*/ 94 h 191"/>
                  <a:gd name="T4" fmla="*/ 23 w 83"/>
                  <a:gd name="T5" fmla="*/ 0 h 191"/>
                  <a:gd name="T6" fmla="*/ 0 w 83"/>
                  <a:gd name="T7" fmla="*/ 63 h 191"/>
                  <a:gd name="T8" fmla="*/ 40 w 83"/>
                  <a:gd name="T9" fmla="*/ 191 h 191"/>
                </a:gdLst>
                <a:ahLst/>
                <a:cxnLst>
                  <a:cxn ang="0">
                    <a:pos x="T0" y="T1"/>
                  </a:cxn>
                  <a:cxn ang="0">
                    <a:pos x="T2" y="T3"/>
                  </a:cxn>
                  <a:cxn ang="0">
                    <a:pos x="T4" y="T5"/>
                  </a:cxn>
                  <a:cxn ang="0">
                    <a:pos x="T6" y="T7"/>
                  </a:cxn>
                  <a:cxn ang="0">
                    <a:pos x="T8" y="T9"/>
                  </a:cxn>
                </a:cxnLst>
                <a:rect l="0" t="0" r="r" b="b"/>
                <a:pathLst>
                  <a:path w="83" h="191">
                    <a:moveTo>
                      <a:pt x="40" y="191"/>
                    </a:moveTo>
                    <a:lnTo>
                      <a:pt x="83" y="94"/>
                    </a:lnTo>
                    <a:lnTo>
                      <a:pt x="23" y="0"/>
                    </a:lnTo>
                    <a:lnTo>
                      <a:pt x="0" y="63"/>
                    </a:lnTo>
                    <a:lnTo>
                      <a:pt x="40" y="191"/>
                    </a:lnTo>
                    <a:close/>
                  </a:path>
                </a:pathLst>
              </a:custGeom>
              <a:solidFill>
                <a:srgbClr val="FA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Freeform 23">
                <a:extLst>
                  <a:ext uri="{FF2B5EF4-FFF2-40B4-BE49-F238E27FC236}">
                    <a16:creationId xmlns:a16="http://schemas.microsoft.com/office/drawing/2014/main" id="{0537BEA2-3B36-4DA1-B824-0AC841954A16}"/>
                  </a:ext>
                </a:extLst>
              </p:cNvPr>
              <p:cNvSpPr>
                <a:spLocks/>
              </p:cNvSpPr>
              <p:nvPr/>
            </p:nvSpPr>
            <p:spPr bwMode="auto">
              <a:xfrm>
                <a:off x="2190766" y="2471359"/>
                <a:ext cx="57056" cy="108925"/>
              </a:xfrm>
              <a:custGeom>
                <a:avLst/>
                <a:gdLst>
                  <a:gd name="T0" fmla="*/ 27 w 44"/>
                  <a:gd name="T1" fmla="*/ 0 h 84"/>
                  <a:gd name="T2" fmla="*/ 44 w 44"/>
                  <a:gd name="T3" fmla="*/ 47 h 84"/>
                  <a:gd name="T4" fmla="*/ 37 w 44"/>
                  <a:gd name="T5" fmla="*/ 63 h 84"/>
                  <a:gd name="T6" fmla="*/ 27 w 44"/>
                  <a:gd name="T7" fmla="*/ 84 h 84"/>
                  <a:gd name="T8" fmla="*/ 0 w 44"/>
                  <a:gd name="T9" fmla="*/ 50 h 84"/>
                  <a:gd name="T10" fmla="*/ 27 w 44"/>
                  <a:gd name="T11" fmla="*/ 0 h 84"/>
                </a:gdLst>
                <a:ahLst/>
                <a:cxnLst>
                  <a:cxn ang="0">
                    <a:pos x="T0" y="T1"/>
                  </a:cxn>
                  <a:cxn ang="0">
                    <a:pos x="T2" y="T3"/>
                  </a:cxn>
                  <a:cxn ang="0">
                    <a:pos x="T4" y="T5"/>
                  </a:cxn>
                  <a:cxn ang="0">
                    <a:pos x="T6" y="T7"/>
                  </a:cxn>
                  <a:cxn ang="0">
                    <a:pos x="T8" y="T9"/>
                  </a:cxn>
                  <a:cxn ang="0">
                    <a:pos x="T10" y="T11"/>
                  </a:cxn>
                </a:cxnLst>
                <a:rect l="0" t="0" r="r" b="b"/>
                <a:pathLst>
                  <a:path w="44" h="84">
                    <a:moveTo>
                      <a:pt x="27" y="0"/>
                    </a:moveTo>
                    <a:lnTo>
                      <a:pt x="44" y="47"/>
                    </a:lnTo>
                    <a:lnTo>
                      <a:pt x="37" y="63"/>
                    </a:lnTo>
                    <a:lnTo>
                      <a:pt x="27" y="84"/>
                    </a:lnTo>
                    <a:lnTo>
                      <a:pt x="0" y="50"/>
                    </a:lnTo>
                    <a:lnTo>
                      <a:pt x="27" y="0"/>
                    </a:lnTo>
                    <a:close/>
                  </a:path>
                </a:pathLst>
              </a:custGeom>
              <a:solidFill>
                <a:srgbClr val="222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Freeform 25">
                <a:extLst>
                  <a:ext uri="{FF2B5EF4-FFF2-40B4-BE49-F238E27FC236}">
                    <a16:creationId xmlns:a16="http://schemas.microsoft.com/office/drawing/2014/main" id="{A084E1BD-4490-4F72-8A6A-7A045FC5440B}"/>
                  </a:ext>
                </a:extLst>
              </p:cNvPr>
              <p:cNvSpPr>
                <a:spLocks/>
              </p:cNvSpPr>
              <p:nvPr/>
            </p:nvSpPr>
            <p:spPr bwMode="auto">
              <a:xfrm>
                <a:off x="2029972" y="1795764"/>
                <a:ext cx="391612" cy="614649"/>
              </a:xfrm>
              <a:custGeom>
                <a:avLst/>
                <a:gdLst>
                  <a:gd name="T0" fmla="*/ 0 w 90"/>
                  <a:gd name="T1" fmla="*/ 29 h 141"/>
                  <a:gd name="T2" fmla="*/ 39 w 90"/>
                  <a:gd name="T3" fmla="*/ 5 h 141"/>
                  <a:gd name="T4" fmla="*/ 60 w 90"/>
                  <a:gd name="T5" fmla="*/ 0 h 141"/>
                  <a:gd name="T6" fmla="*/ 90 w 90"/>
                  <a:gd name="T7" fmla="*/ 10 h 141"/>
                  <a:gd name="T8" fmla="*/ 89 w 90"/>
                  <a:gd name="T9" fmla="*/ 105 h 141"/>
                  <a:gd name="T10" fmla="*/ 56 w 90"/>
                  <a:gd name="T11" fmla="*/ 141 h 141"/>
                  <a:gd name="T12" fmla="*/ 26 w 90"/>
                  <a:gd name="T13" fmla="*/ 138 h 141"/>
                  <a:gd name="T14" fmla="*/ 8 w 90"/>
                  <a:gd name="T15" fmla="*/ 107 h 141"/>
                  <a:gd name="T16" fmla="*/ 6 w 90"/>
                  <a:gd name="T17" fmla="*/ 100 h 141"/>
                  <a:gd name="T18" fmla="*/ 0 w 90"/>
                  <a:gd name="T19"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41">
                    <a:moveTo>
                      <a:pt x="0" y="29"/>
                    </a:moveTo>
                    <a:cubicBezTo>
                      <a:pt x="0" y="9"/>
                      <a:pt x="11" y="17"/>
                      <a:pt x="39" y="5"/>
                    </a:cubicBezTo>
                    <a:cubicBezTo>
                      <a:pt x="46" y="2"/>
                      <a:pt x="53" y="0"/>
                      <a:pt x="60" y="0"/>
                    </a:cubicBezTo>
                    <a:cubicBezTo>
                      <a:pt x="71" y="0"/>
                      <a:pt x="82" y="4"/>
                      <a:pt x="90" y="10"/>
                    </a:cubicBezTo>
                    <a:cubicBezTo>
                      <a:pt x="89" y="41"/>
                      <a:pt x="90" y="73"/>
                      <a:pt x="89" y="105"/>
                    </a:cubicBezTo>
                    <a:cubicBezTo>
                      <a:pt x="85" y="116"/>
                      <a:pt x="56" y="141"/>
                      <a:pt x="56" y="141"/>
                    </a:cubicBezTo>
                    <a:cubicBezTo>
                      <a:pt x="26" y="138"/>
                      <a:pt x="26" y="138"/>
                      <a:pt x="26" y="138"/>
                    </a:cubicBezTo>
                    <a:cubicBezTo>
                      <a:pt x="8" y="107"/>
                      <a:pt x="8" y="107"/>
                      <a:pt x="8" y="107"/>
                    </a:cubicBezTo>
                    <a:cubicBezTo>
                      <a:pt x="6" y="100"/>
                      <a:pt x="6" y="100"/>
                      <a:pt x="6" y="100"/>
                    </a:cubicBezTo>
                    <a:cubicBezTo>
                      <a:pt x="6" y="100"/>
                      <a:pt x="0" y="37"/>
                      <a:pt x="0" y="29"/>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Freeform 26">
                <a:extLst>
                  <a:ext uri="{FF2B5EF4-FFF2-40B4-BE49-F238E27FC236}">
                    <a16:creationId xmlns:a16="http://schemas.microsoft.com/office/drawing/2014/main" id="{65332AA8-FBCB-4D33-9E2A-01AB7BDF05F9}"/>
                  </a:ext>
                </a:extLst>
              </p:cNvPr>
              <p:cNvSpPr>
                <a:spLocks/>
              </p:cNvSpPr>
              <p:nvPr/>
            </p:nvSpPr>
            <p:spPr bwMode="auto">
              <a:xfrm>
                <a:off x="2007927" y="1679058"/>
                <a:ext cx="430514" cy="430514"/>
              </a:xfrm>
              <a:custGeom>
                <a:avLst/>
                <a:gdLst>
                  <a:gd name="T0" fmla="*/ 94 w 99"/>
                  <a:gd name="T1" fmla="*/ 31 h 99"/>
                  <a:gd name="T2" fmla="*/ 95 w 99"/>
                  <a:gd name="T3" fmla="*/ 99 h 99"/>
                  <a:gd name="T4" fmla="*/ 86 w 99"/>
                  <a:gd name="T5" fmla="*/ 64 h 99"/>
                  <a:gd name="T6" fmla="*/ 12 w 99"/>
                  <a:gd name="T7" fmla="*/ 55 h 99"/>
                  <a:gd name="T8" fmla="*/ 8 w 99"/>
                  <a:gd name="T9" fmla="*/ 98 h 99"/>
                  <a:gd name="T10" fmla="*/ 4 w 99"/>
                  <a:gd name="T11" fmla="*/ 25 h 99"/>
                  <a:gd name="T12" fmla="*/ 94 w 99"/>
                  <a:gd name="T13" fmla="*/ 31 h 99"/>
                </a:gdLst>
                <a:ahLst/>
                <a:cxnLst>
                  <a:cxn ang="0">
                    <a:pos x="T0" y="T1"/>
                  </a:cxn>
                  <a:cxn ang="0">
                    <a:pos x="T2" y="T3"/>
                  </a:cxn>
                  <a:cxn ang="0">
                    <a:pos x="T4" y="T5"/>
                  </a:cxn>
                  <a:cxn ang="0">
                    <a:pos x="T6" y="T7"/>
                  </a:cxn>
                  <a:cxn ang="0">
                    <a:pos x="T8" y="T9"/>
                  </a:cxn>
                  <a:cxn ang="0">
                    <a:pos x="T10" y="T11"/>
                  </a:cxn>
                  <a:cxn ang="0">
                    <a:pos x="T12" y="T13"/>
                  </a:cxn>
                </a:cxnLst>
                <a:rect l="0" t="0" r="r" b="b"/>
                <a:pathLst>
                  <a:path w="99" h="99">
                    <a:moveTo>
                      <a:pt x="94" y="31"/>
                    </a:moveTo>
                    <a:cubicBezTo>
                      <a:pt x="99" y="43"/>
                      <a:pt x="99" y="76"/>
                      <a:pt x="95" y="99"/>
                    </a:cubicBezTo>
                    <a:cubicBezTo>
                      <a:pt x="94" y="88"/>
                      <a:pt x="86" y="64"/>
                      <a:pt x="86" y="64"/>
                    </a:cubicBezTo>
                    <a:cubicBezTo>
                      <a:pt x="12" y="55"/>
                      <a:pt x="12" y="55"/>
                      <a:pt x="12" y="55"/>
                    </a:cubicBezTo>
                    <a:cubicBezTo>
                      <a:pt x="8" y="98"/>
                      <a:pt x="8" y="98"/>
                      <a:pt x="8" y="98"/>
                    </a:cubicBezTo>
                    <a:cubicBezTo>
                      <a:pt x="8" y="98"/>
                      <a:pt x="0" y="43"/>
                      <a:pt x="4" y="25"/>
                    </a:cubicBezTo>
                    <a:cubicBezTo>
                      <a:pt x="9" y="0"/>
                      <a:pt x="91" y="22"/>
                      <a:pt x="94" y="31"/>
                    </a:cubicBezTo>
                    <a:close/>
                  </a:path>
                </a:pathLst>
              </a:custGeom>
              <a:solidFill>
                <a:srgbClr val="0E1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27">
                <a:extLst>
                  <a:ext uri="{FF2B5EF4-FFF2-40B4-BE49-F238E27FC236}">
                    <a16:creationId xmlns:a16="http://schemas.microsoft.com/office/drawing/2014/main" id="{C3AADFAA-2322-4020-B4EB-4D0F01BD5F5C}"/>
                  </a:ext>
                </a:extLst>
              </p:cNvPr>
              <p:cNvSpPr>
                <a:spLocks/>
              </p:cNvSpPr>
              <p:nvPr/>
            </p:nvSpPr>
            <p:spPr bwMode="auto">
              <a:xfrm>
                <a:off x="2381384" y="1787983"/>
                <a:ext cx="130970" cy="343633"/>
              </a:xfrm>
              <a:custGeom>
                <a:avLst/>
                <a:gdLst>
                  <a:gd name="T0" fmla="*/ 18 w 30"/>
                  <a:gd name="T1" fmla="*/ 75 h 79"/>
                  <a:gd name="T2" fmla="*/ 23 w 30"/>
                  <a:gd name="T3" fmla="*/ 14 h 79"/>
                  <a:gd name="T4" fmla="*/ 13 w 30"/>
                  <a:gd name="T5" fmla="*/ 7 h 79"/>
                  <a:gd name="T6" fmla="*/ 14 w 30"/>
                  <a:gd name="T7" fmla="*/ 19 h 79"/>
                  <a:gd name="T8" fmla="*/ 5 w 30"/>
                  <a:gd name="T9" fmla="*/ 3 h 79"/>
                  <a:gd name="T10" fmla="*/ 6 w 30"/>
                  <a:gd name="T11" fmla="*/ 58 h 79"/>
                  <a:gd name="T12" fmla="*/ 5 w 30"/>
                  <a:gd name="T13" fmla="*/ 79 h 79"/>
                  <a:gd name="T14" fmla="*/ 18 w 30"/>
                  <a:gd name="T15" fmla="*/ 75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9">
                    <a:moveTo>
                      <a:pt x="18" y="75"/>
                    </a:moveTo>
                    <a:cubicBezTo>
                      <a:pt x="18" y="75"/>
                      <a:pt x="30" y="44"/>
                      <a:pt x="23" y="14"/>
                    </a:cubicBezTo>
                    <a:cubicBezTo>
                      <a:pt x="17" y="8"/>
                      <a:pt x="13" y="7"/>
                      <a:pt x="13" y="7"/>
                    </a:cubicBezTo>
                    <a:cubicBezTo>
                      <a:pt x="13" y="7"/>
                      <a:pt x="15" y="9"/>
                      <a:pt x="14" y="19"/>
                    </a:cubicBezTo>
                    <a:cubicBezTo>
                      <a:pt x="12" y="8"/>
                      <a:pt x="10" y="5"/>
                      <a:pt x="5" y="3"/>
                    </a:cubicBezTo>
                    <a:cubicBezTo>
                      <a:pt x="0" y="0"/>
                      <a:pt x="6" y="58"/>
                      <a:pt x="6" y="58"/>
                    </a:cubicBezTo>
                    <a:cubicBezTo>
                      <a:pt x="5" y="79"/>
                      <a:pt x="5" y="79"/>
                      <a:pt x="5" y="79"/>
                    </a:cubicBezTo>
                    <a:lnTo>
                      <a:pt x="18" y="75"/>
                    </a:lnTo>
                    <a:close/>
                  </a:path>
                </a:pathLst>
              </a:custGeom>
              <a:solidFill>
                <a:srgbClr val="0E1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28">
                <a:extLst>
                  <a:ext uri="{FF2B5EF4-FFF2-40B4-BE49-F238E27FC236}">
                    <a16:creationId xmlns:a16="http://schemas.microsoft.com/office/drawing/2014/main" id="{7982B28C-3D9F-46F9-854B-7455E9DBAF57}"/>
                  </a:ext>
                </a:extLst>
              </p:cNvPr>
              <p:cNvSpPr>
                <a:spLocks/>
              </p:cNvSpPr>
              <p:nvPr/>
            </p:nvSpPr>
            <p:spPr bwMode="auto">
              <a:xfrm>
                <a:off x="2390462" y="2044735"/>
                <a:ext cx="125783" cy="203586"/>
              </a:xfrm>
              <a:custGeom>
                <a:avLst/>
                <a:gdLst>
                  <a:gd name="T0" fmla="*/ 27 w 29"/>
                  <a:gd name="T1" fmla="*/ 13 h 47"/>
                  <a:gd name="T2" fmla="*/ 0 w 29"/>
                  <a:gd name="T3" fmla="*/ 41 h 47"/>
                  <a:gd name="T4" fmla="*/ 10 w 29"/>
                  <a:gd name="T5" fmla="*/ 10 h 47"/>
                  <a:gd name="T6" fmla="*/ 27 w 29"/>
                  <a:gd name="T7" fmla="*/ 13 h 47"/>
                </a:gdLst>
                <a:ahLst/>
                <a:cxnLst>
                  <a:cxn ang="0">
                    <a:pos x="T0" y="T1"/>
                  </a:cxn>
                  <a:cxn ang="0">
                    <a:pos x="T2" y="T3"/>
                  </a:cxn>
                  <a:cxn ang="0">
                    <a:pos x="T4" y="T5"/>
                  </a:cxn>
                  <a:cxn ang="0">
                    <a:pos x="T6" y="T7"/>
                  </a:cxn>
                </a:cxnLst>
                <a:rect l="0" t="0" r="r" b="b"/>
                <a:pathLst>
                  <a:path w="29" h="47">
                    <a:moveTo>
                      <a:pt x="27" y="13"/>
                    </a:moveTo>
                    <a:cubicBezTo>
                      <a:pt x="29" y="23"/>
                      <a:pt x="14" y="47"/>
                      <a:pt x="0" y="41"/>
                    </a:cubicBezTo>
                    <a:cubicBezTo>
                      <a:pt x="0" y="41"/>
                      <a:pt x="4" y="18"/>
                      <a:pt x="10" y="10"/>
                    </a:cubicBezTo>
                    <a:cubicBezTo>
                      <a:pt x="18" y="0"/>
                      <a:pt x="26" y="7"/>
                      <a:pt x="27" y="13"/>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Tree>
    <p:extLst>
      <p:ext uri="{BB962C8B-B14F-4D97-AF65-F5344CB8AC3E}">
        <p14:creationId xmlns:p14="http://schemas.microsoft.com/office/powerpoint/2010/main" val="18921186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4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9788"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cstate="print">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1814181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5_Vid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812"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Graphic 9">
            <a:extLst>
              <a:ext uri="{FF2B5EF4-FFF2-40B4-BE49-F238E27FC236}">
                <a16:creationId xmlns:a16="http://schemas.microsoft.com/office/drawing/2014/main" id="{081C76D2-2E21-41CA-8353-E1C8959E3F47}"/>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5293" y="6004624"/>
            <a:ext cx="3087429" cy="688815"/>
          </a:xfrm>
          <a:prstGeom prst="rect">
            <a:avLst/>
          </a:prstGeom>
        </p:spPr>
      </p:pic>
      <p:sp>
        <p:nvSpPr>
          <p:cNvPr id="12" name="Freeform: Shape 11">
            <a:extLst>
              <a:ext uri="{FF2B5EF4-FFF2-40B4-BE49-F238E27FC236}">
                <a16:creationId xmlns:a16="http://schemas.microsoft.com/office/drawing/2014/main" id="{7FCB3458-6532-464B-AA9B-840FA6EB5D02}"/>
              </a:ext>
            </a:extLst>
          </p:cNvPr>
          <p:cNvSpPr>
            <a:spLocks/>
          </p:cNvSpPr>
          <p:nvPr userDrawn="1"/>
        </p:nvSpPr>
        <p:spPr bwMode="auto">
          <a:xfrm flipH="1">
            <a:off x="4377444" y="-19454"/>
            <a:ext cx="7814556" cy="6877455"/>
          </a:xfrm>
          <a:custGeom>
            <a:avLst/>
            <a:gdLst>
              <a:gd name="connsiteX0" fmla="*/ 0 w 7814556"/>
              <a:gd name="connsiteY0" fmla="*/ 0 h 6877455"/>
              <a:gd name="connsiteX1" fmla="*/ 5577997 w 7814556"/>
              <a:gd name="connsiteY1" fmla="*/ 0 h 6877455"/>
              <a:gd name="connsiteX2" fmla="*/ 5895083 w 7814556"/>
              <a:gd name="connsiteY2" fmla="*/ 252090 h 6877455"/>
              <a:gd name="connsiteX3" fmla="*/ 7814556 w 7814556"/>
              <a:gd name="connsiteY3" fmla="*/ 1522148 h 6877455"/>
              <a:gd name="connsiteX4" fmla="*/ 5645850 w 7814556"/>
              <a:gd name="connsiteY4" fmla="*/ 6877455 h 6877455"/>
              <a:gd name="connsiteX5" fmla="*/ 5020262 w 7814556"/>
              <a:gd name="connsiteY5" fmla="*/ 6877455 h 6877455"/>
              <a:gd name="connsiteX6" fmla="*/ 4978556 w 7814556"/>
              <a:gd name="connsiteY6" fmla="*/ 5709631 h 6877455"/>
              <a:gd name="connsiteX7" fmla="*/ 196253 w 7814556"/>
              <a:gd name="connsiteY7" fmla="*/ 3655227 h 6877455"/>
              <a:gd name="connsiteX8" fmla="*/ 0 w 7814556"/>
              <a:gd name="connsiteY8" fmla="*/ 3554671 h 6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4556" h="6877455">
                <a:moveTo>
                  <a:pt x="0" y="0"/>
                </a:moveTo>
                <a:lnTo>
                  <a:pt x="5577997" y="0"/>
                </a:lnTo>
                <a:lnTo>
                  <a:pt x="5895083" y="252090"/>
                </a:lnTo>
                <a:cubicBezTo>
                  <a:pt x="6595881" y="810260"/>
                  <a:pt x="7237190" y="1311001"/>
                  <a:pt x="7814556" y="1522148"/>
                </a:cubicBezTo>
                <a:cubicBezTo>
                  <a:pt x="7722803" y="3636743"/>
                  <a:pt x="7063850" y="5655410"/>
                  <a:pt x="5645850" y="6877455"/>
                </a:cubicBezTo>
                <a:cubicBezTo>
                  <a:pt x="5645850" y="6877455"/>
                  <a:pt x="5645850" y="6877455"/>
                  <a:pt x="5020262" y="6877455"/>
                </a:cubicBezTo>
                <a:cubicBezTo>
                  <a:pt x="5137039" y="6581328"/>
                  <a:pt x="5153721" y="6201785"/>
                  <a:pt x="4978556" y="5709631"/>
                </a:cubicBezTo>
                <a:cubicBezTo>
                  <a:pt x="4438986" y="4201757"/>
                  <a:pt x="1992655" y="4508091"/>
                  <a:pt x="196253" y="3655227"/>
                </a:cubicBezTo>
                <a:lnTo>
                  <a:pt x="0" y="3554671"/>
                </a:lnTo>
                <a:close/>
              </a:path>
            </a:pathLst>
          </a:custGeom>
          <a:solidFill>
            <a:schemeClr val="accent2"/>
          </a:solidFill>
          <a:ln>
            <a:noFill/>
          </a:ln>
        </p:spPr>
        <p:txBody>
          <a:bodyPr vert="horz" wrap="square" lIns="68580" tIns="34290" rIns="68580" bIns="34290" numCol="1" anchor="t" anchorCtr="0" compatLnSpc="1">
            <a:prstTxWarp prst="textNoShape">
              <a:avLst/>
            </a:prstTxWarp>
            <a:noAutofit/>
          </a:bodyPr>
          <a:lstStyle/>
          <a:p>
            <a:endParaRPr lang="en-US" sz="1350">
              <a:solidFill>
                <a:srgbClr val="000000"/>
              </a:solidFill>
            </a:endParaRPr>
          </a:p>
        </p:txBody>
      </p:sp>
      <p:sp>
        <p:nvSpPr>
          <p:cNvPr id="10" name="Title Placeholder 1"/>
          <p:cNvSpPr>
            <a:spLocks noGrp="1"/>
          </p:cNvSpPr>
          <p:nvPr>
            <p:ph type="title"/>
          </p:nvPr>
        </p:nvSpPr>
        <p:spPr>
          <a:xfrm>
            <a:off x="5712972" y="1841932"/>
            <a:ext cx="5143500"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lgn="l">
              <a:lnSpc>
                <a:spcPct val="100000"/>
              </a:lnSpc>
              <a:defRPr sz="4000"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33786733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1"/>
        </a:solidFill>
        <a:effectLst/>
      </p:bgPr>
    </p:bg>
    <p:spTree>
      <p:nvGrpSpPr>
        <p:cNvPr id="1" name=""/>
        <p:cNvGrpSpPr/>
        <p:nvPr/>
      </p:nvGrpSpPr>
      <p:grpSpPr>
        <a:xfrm>
          <a:off x="0" y="0"/>
          <a:ext cx="0" cy="0"/>
          <a:chOff x="0" y="0"/>
          <a:chExt cx="0" cy="0"/>
        </a:xfrm>
      </p:grpSpPr>
      <p:pic>
        <p:nvPicPr>
          <p:cNvPr id="7" name="Picture 6" descr="A person standing in front of a windmill&#10;&#10;Description automatically generated">
            <a:extLst>
              <a:ext uri="{FF2B5EF4-FFF2-40B4-BE49-F238E27FC236}">
                <a16:creationId xmlns:a16="http://schemas.microsoft.com/office/drawing/2014/main" id="{0D7FFD20-9D07-493D-81B1-F128313C7B6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1253" b="1460"/>
          <a:stretch/>
        </p:blipFill>
        <p:spPr>
          <a:xfrm flipH="1">
            <a:off x="-2" y="0"/>
            <a:ext cx="10977609" cy="6858000"/>
          </a:xfrm>
          <a:prstGeom prst="rect">
            <a:avLst/>
          </a:prstGeom>
        </p:spPr>
      </p:pic>
      <p:sp>
        <p:nvSpPr>
          <p:cNvPr id="8" name="Freeform 7"/>
          <p:cNvSpPr/>
          <p:nvPr userDrawn="1"/>
        </p:nvSpPr>
        <p:spPr>
          <a:xfrm>
            <a:off x="3528170" y="0"/>
            <a:ext cx="8687689" cy="6860408"/>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cstate="print">
            <a:extLst>
              <a:ext uri="{96DAC541-7B7A-43D3-8B79-37D633B846F1}">
                <asvg:svgBlip xmlns:asvg="http://schemas.microsoft.com/office/drawing/2016/SVG/main" r:embed="rId5"/>
              </a:ext>
            </a:extLst>
          </a:blip>
          <a:srcRect l="81836" t="-4713" b="16530"/>
          <a:stretch/>
        </p:blipFill>
        <p:spPr>
          <a:xfrm>
            <a:off x="11041504" y="5852232"/>
            <a:ext cx="565808" cy="612832"/>
          </a:xfrm>
          <a:prstGeom prst="rect">
            <a:avLst/>
          </a:prstGeom>
        </p:spPr>
      </p:pic>
    </p:spTree>
    <p:extLst>
      <p:ext uri="{BB962C8B-B14F-4D97-AF65-F5344CB8AC3E}">
        <p14:creationId xmlns:p14="http://schemas.microsoft.com/office/powerpoint/2010/main" val="32299738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a:solidFill>
                <a:srgbClr val="000000"/>
              </a:solidFill>
            </a:endParaRPr>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429447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sp>
        <p:nvSpPr>
          <p:cNvPr id="8" name="Freeform 21">
            <a:extLst>
              <a:ext uri="{FF2B5EF4-FFF2-40B4-BE49-F238E27FC236}">
                <a16:creationId xmlns:a16="http://schemas.microsoft.com/office/drawing/2014/main" id="{7DD2DF6D-B211-4AC0-8CFB-E348CA5D9399}"/>
              </a:ext>
            </a:extLst>
          </p:cNvPr>
          <p:cNvSpPr>
            <a:spLocks/>
          </p:cNvSpPr>
          <p:nvPr userDrawn="1"/>
        </p:nvSpPr>
        <p:spPr bwMode="auto">
          <a:xfrm rot="6697433" flipH="1">
            <a:off x="1931674" y="-3360269"/>
            <a:ext cx="3908708" cy="7564106"/>
          </a:xfrm>
          <a:custGeom>
            <a:avLst/>
            <a:gdLst>
              <a:gd name="connsiteX0" fmla="*/ 1119817 w 4808776"/>
              <a:gd name="connsiteY0" fmla="*/ 9305912 h 9305912"/>
              <a:gd name="connsiteX1" fmla="*/ 4808776 w 4808776"/>
              <a:gd name="connsiteY1" fmla="*/ 0 h 9305912"/>
              <a:gd name="connsiteX2" fmla="*/ 3826341 w 4808776"/>
              <a:gd name="connsiteY2" fmla="*/ 20135 h 9305912"/>
              <a:gd name="connsiteX3" fmla="*/ 89069 w 4808776"/>
              <a:gd name="connsiteY3" fmla="*/ 8868624 h 9305912"/>
              <a:gd name="connsiteX4" fmla="*/ 96539 w 4808776"/>
              <a:gd name="connsiteY4" fmla="*/ 8900275 h 9305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8776" h="9305912">
                <a:moveTo>
                  <a:pt x="1119817" y="9305912"/>
                </a:moveTo>
                <a:lnTo>
                  <a:pt x="4808776" y="0"/>
                </a:lnTo>
                <a:lnTo>
                  <a:pt x="3826341" y="20135"/>
                </a:lnTo>
                <a:cubicBezTo>
                  <a:pt x="3219299" y="2236694"/>
                  <a:pt x="-629663" y="5494225"/>
                  <a:pt x="89069" y="8868624"/>
                </a:cubicBezTo>
                <a:lnTo>
                  <a:pt x="96539" y="890027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solidFill>
                <a:srgbClr val="000000"/>
              </a:solidFill>
            </a:endParaRPr>
          </a:p>
        </p:txBody>
      </p:sp>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5212"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0" name="Graphic 4">
            <a:extLst>
              <a:ext uri="{FF2B5EF4-FFF2-40B4-BE49-F238E27FC236}">
                <a16:creationId xmlns:a16="http://schemas.microsoft.com/office/drawing/2014/main" id="{81D88F4D-99A0-4FE7-BF46-DD5DA60F6D22}"/>
              </a:ext>
            </a:extLst>
          </p:cNvPr>
          <p:cNvPicPr>
            <a:picLocks noChangeAspect="1"/>
          </p:cNvPicPr>
          <p:nvPr userDrawn="1"/>
        </p:nvPicPr>
        <p:blipFill rotWithShape="1">
          <a:blip r:embed="rId6" cstate="print">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grpSp>
        <p:nvGrpSpPr>
          <p:cNvPr id="77" name="Group 76">
            <a:extLst>
              <a:ext uri="{FF2B5EF4-FFF2-40B4-BE49-F238E27FC236}">
                <a16:creationId xmlns:a16="http://schemas.microsoft.com/office/drawing/2014/main" id="{DE02CC7B-3065-4889-988E-F0688A3CB1FB}"/>
              </a:ext>
            </a:extLst>
          </p:cNvPr>
          <p:cNvGrpSpPr/>
          <p:nvPr userDrawn="1"/>
        </p:nvGrpSpPr>
        <p:grpSpPr>
          <a:xfrm>
            <a:off x="8442325" y="3385007"/>
            <a:ext cx="3475014" cy="2781170"/>
            <a:chOff x="6480176" y="2130425"/>
            <a:chExt cx="5716588" cy="4575176"/>
          </a:xfrm>
        </p:grpSpPr>
        <p:grpSp>
          <p:nvGrpSpPr>
            <p:cNvPr id="78" name="Group 77">
              <a:extLst>
                <a:ext uri="{FF2B5EF4-FFF2-40B4-BE49-F238E27FC236}">
                  <a16:creationId xmlns:a16="http://schemas.microsoft.com/office/drawing/2014/main" id="{5302DBB0-C966-4827-AB58-6927DB868548}"/>
                </a:ext>
              </a:extLst>
            </p:cNvPr>
            <p:cNvGrpSpPr/>
            <p:nvPr/>
          </p:nvGrpSpPr>
          <p:grpSpPr>
            <a:xfrm>
              <a:off x="7067550" y="3600450"/>
              <a:ext cx="347579" cy="609600"/>
              <a:chOff x="5135563" y="2506663"/>
              <a:chExt cx="206375" cy="361950"/>
            </a:xfrm>
          </p:grpSpPr>
          <p:sp>
            <p:nvSpPr>
              <p:cNvPr id="136" name="Freeform 712">
                <a:extLst>
                  <a:ext uri="{FF2B5EF4-FFF2-40B4-BE49-F238E27FC236}">
                    <a16:creationId xmlns:a16="http://schemas.microsoft.com/office/drawing/2014/main" id="{FAFEF7BC-7DCB-4337-AA26-756ED63B4138}"/>
                  </a:ext>
                </a:extLst>
              </p:cNvPr>
              <p:cNvSpPr>
                <a:spLocks/>
              </p:cNvSpPr>
              <p:nvPr/>
            </p:nvSpPr>
            <p:spPr bwMode="auto">
              <a:xfrm>
                <a:off x="5183188" y="2671763"/>
                <a:ext cx="106363" cy="169862"/>
              </a:xfrm>
              <a:custGeom>
                <a:avLst/>
                <a:gdLst>
                  <a:gd name="T0" fmla="*/ 0 w 20"/>
                  <a:gd name="T1" fmla="*/ 30 h 32"/>
                  <a:gd name="T2" fmla="*/ 10 w 20"/>
                  <a:gd name="T3" fmla="*/ 30 h 32"/>
                  <a:gd name="T4" fmla="*/ 18 w 20"/>
                  <a:gd name="T5" fmla="*/ 23 h 32"/>
                  <a:gd name="T6" fmla="*/ 18 w 20"/>
                  <a:gd name="T7" fmla="*/ 0 h 32"/>
                  <a:gd name="T8" fmla="*/ 1 w 20"/>
                  <a:gd name="T9" fmla="*/ 6 h 32"/>
                  <a:gd name="T10" fmla="*/ 0 w 20"/>
                  <a:gd name="T11" fmla="*/ 30 h 32"/>
                </a:gdLst>
                <a:ahLst/>
                <a:cxnLst>
                  <a:cxn ang="0">
                    <a:pos x="T0" y="T1"/>
                  </a:cxn>
                  <a:cxn ang="0">
                    <a:pos x="T2" y="T3"/>
                  </a:cxn>
                  <a:cxn ang="0">
                    <a:pos x="T4" y="T5"/>
                  </a:cxn>
                  <a:cxn ang="0">
                    <a:pos x="T6" y="T7"/>
                  </a:cxn>
                  <a:cxn ang="0">
                    <a:pos x="T8" y="T9"/>
                  </a:cxn>
                  <a:cxn ang="0">
                    <a:pos x="T10" y="T11"/>
                  </a:cxn>
                </a:cxnLst>
                <a:rect l="0" t="0" r="r" b="b"/>
                <a:pathLst>
                  <a:path w="20" h="32">
                    <a:moveTo>
                      <a:pt x="0" y="30"/>
                    </a:moveTo>
                    <a:cubicBezTo>
                      <a:pt x="1" y="32"/>
                      <a:pt x="1" y="31"/>
                      <a:pt x="10" y="30"/>
                    </a:cubicBezTo>
                    <a:cubicBezTo>
                      <a:pt x="20" y="30"/>
                      <a:pt x="18" y="29"/>
                      <a:pt x="18" y="23"/>
                    </a:cubicBezTo>
                    <a:cubicBezTo>
                      <a:pt x="18" y="18"/>
                      <a:pt x="18" y="0"/>
                      <a:pt x="18" y="0"/>
                    </a:cubicBezTo>
                    <a:cubicBezTo>
                      <a:pt x="1" y="6"/>
                      <a:pt x="1" y="6"/>
                      <a:pt x="1" y="6"/>
                    </a:cubicBezTo>
                    <a:cubicBezTo>
                      <a:pt x="1" y="6"/>
                      <a:pt x="0" y="27"/>
                      <a:pt x="0" y="30"/>
                    </a:cubicBezTo>
                    <a:close/>
                  </a:path>
                </a:pathLst>
              </a:custGeom>
              <a:solidFill>
                <a:srgbClr val="F6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7" name="Freeform 721">
                <a:extLst>
                  <a:ext uri="{FF2B5EF4-FFF2-40B4-BE49-F238E27FC236}">
                    <a16:creationId xmlns:a16="http://schemas.microsoft.com/office/drawing/2014/main" id="{E4C4BDCF-DAEB-468A-A985-63AC842334A4}"/>
                  </a:ext>
                </a:extLst>
              </p:cNvPr>
              <p:cNvSpPr>
                <a:spLocks/>
              </p:cNvSpPr>
              <p:nvPr/>
            </p:nvSpPr>
            <p:spPr bwMode="auto">
              <a:xfrm>
                <a:off x="5251450" y="2830513"/>
                <a:ext cx="17463" cy="38100"/>
              </a:xfrm>
              <a:custGeom>
                <a:avLst/>
                <a:gdLst>
                  <a:gd name="T0" fmla="*/ 4 w 11"/>
                  <a:gd name="T1" fmla="*/ 0 h 24"/>
                  <a:gd name="T2" fmla="*/ 0 w 11"/>
                  <a:gd name="T3" fmla="*/ 14 h 24"/>
                  <a:gd name="T4" fmla="*/ 0 w 11"/>
                  <a:gd name="T5" fmla="*/ 21 h 24"/>
                  <a:gd name="T6" fmla="*/ 4 w 11"/>
                  <a:gd name="T7" fmla="*/ 24 h 24"/>
                  <a:gd name="T8" fmla="*/ 11 w 11"/>
                  <a:gd name="T9" fmla="*/ 17 h 24"/>
                  <a:gd name="T10" fmla="*/ 4 w 11"/>
                  <a:gd name="T11" fmla="*/ 0 h 24"/>
                </a:gdLst>
                <a:ahLst/>
                <a:cxnLst>
                  <a:cxn ang="0">
                    <a:pos x="T0" y="T1"/>
                  </a:cxn>
                  <a:cxn ang="0">
                    <a:pos x="T2" y="T3"/>
                  </a:cxn>
                  <a:cxn ang="0">
                    <a:pos x="T4" y="T5"/>
                  </a:cxn>
                  <a:cxn ang="0">
                    <a:pos x="T6" y="T7"/>
                  </a:cxn>
                  <a:cxn ang="0">
                    <a:pos x="T8" y="T9"/>
                  </a:cxn>
                  <a:cxn ang="0">
                    <a:pos x="T10" y="T11"/>
                  </a:cxn>
                </a:cxnLst>
                <a:rect l="0" t="0" r="r" b="b"/>
                <a:pathLst>
                  <a:path w="11" h="24">
                    <a:moveTo>
                      <a:pt x="4" y="0"/>
                    </a:moveTo>
                    <a:lnTo>
                      <a:pt x="0" y="14"/>
                    </a:lnTo>
                    <a:lnTo>
                      <a:pt x="0" y="21"/>
                    </a:lnTo>
                    <a:lnTo>
                      <a:pt x="4" y="24"/>
                    </a:lnTo>
                    <a:lnTo>
                      <a:pt x="11" y="17"/>
                    </a:lnTo>
                    <a:lnTo>
                      <a:pt x="4" y="0"/>
                    </a:lnTo>
                    <a:close/>
                  </a:path>
                </a:pathLst>
              </a:custGeom>
              <a:solidFill>
                <a:srgbClr val="222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8" name="Freeform 733">
                <a:extLst>
                  <a:ext uri="{FF2B5EF4-FFF2-40B4-BE49-F238E27FC236}">
                    <a16:creationId xmlns:a16="http://schemas.microsoft.com/office/drawing/2014/main" id="{F92065A6-B9A8-48CF-8060-E4A1E034566D}"/>
                  </a:ext>
                </a:extLst>
              </p:cNvPr>
              <p:cNvSpPr>
                <a:spLocks/>
              </p:cNvSpPr>
              <p:nvPr/>
            </p:nvSpPr>
            <p:spPr bwMode="auto">
              <a:xfrm>
                <a:off x="5160963" y="2586038"/>
                <a:ext cx="180975" cy="212725"/>
              </a:xfrm>
              <a:custGeom>
                <a:avLst/>
                <a:gdLst>
                  <a:gd name="T0" fmla="*/ 28 w 34"/>
                  <a:gd name="T1" fmla="*/ 11 h 40"/>
                  <a:gd name="T2" fmla="*/ 27 w 34"/>
                  <a:gd name="T3" fmla="*/ 0 h 40"/>
                  <a:gd name="T4" fmla="*/ 8 w 34"/>
                  <a:gd name="T5" fmla="*/ 0 h 40"/>
                  <a:gd name="T6" fmla="*/ 0 w 34"/>
                  <a:gd name="T7" fmla="*/ 10 h 40"/>
                  <a:gd name="T8" fmla="*/ 0 w 34"/>
                  <a:gd name="T9" fmla="*/ 23 h 40"/>
                  <a:gd name="T10" fmla="*/ 7 w 34"/>
                  <a:gd name="T11" fmla="*/ 25 h 40"/>
                  <a:gd name="T12" fmla="*/ 9 w 34"/>
                  <a:gd name="T13" fmla="*/ 33 h 40"/>
                  <a:gd name="T14" fmla="*/ 26 w 34"/>
                  <a:gd name="T15" fmla="*/ 38 h 40"/>
                  <a:gd name="T16" fmla="*/ 29 w 34"/>
                  <a:gd name="T17" fmla="*/ 26 h 40"/>
                  <a:gd name="T18" fmla="*/ 34 w 34"/>
                  <a:gd name="T19" fmla="*/ 25 h 40"/>
                  <a:gd name="T20" fmla="*/ 28 w 34"/>
                  <a:gd name="T21"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40">
                    <a:moveTo>
                      <a:pt x="28" y="11"/>
                    </a:moveTo>
                    <a:cubicBezTo>
                      <a:pt x="27" y="0"/>
                      <a:pt x="27" y="0"/>
                      <a:pt x="27" y="0"/>
                    </a:cubicBezTo>
                    <a:cubicBezTo>
                      <a:pt x="8" y="0"/>
                      <a:pt x="8" y="0"/>
                      <a:pt x="8" y="0"/>
                    </a:cubicBezTo>
                    <a:cubicBezTo>
                      <a:pt x="0" y="10"/>
                      <a:pt x="0" y="10"/>
                      <a:pt x="0" y="10"/>
                    </a:cubicBezTo>
                    <a:cubicBezTo>
                      <a:pt x="0" y="23"/>
                      <a:pt x="0" y="23"/>
                      <a:pt x="0" y="23"/>
                    </a:cubicBezTo>
                    <a:cubicBezTo>
                      <a:pt x="2" y="24"/>
                      <a:pt x="7" y="23"/>
                      <a:pt x="7" y="25"/>
                    </a:cubicBezTo>
                    <a:cubicBezTo>
                      <a:pt x="8" y="28"/>
                      <a:pt x="9" y="33"/>
                      <a:pt x="9" y="33"/>
                    </a:cubicBezTo>
                    <a:cubicBezTo>
                      <a:pt x="9" y="33"/>
                      <a:pt x="25" y="40"/>
                      <a:pt x="26" y="38"/>
                    </a:cubicBezTo>
                    <a:cubicBezTo>
                      <a:pt x="27" y="36"/>
                      <a:pt x="29" y="26"/>
                      <a:pt x="29" y="26"/>
                    </a:cubicBezTo>
                    <a:cubicBezTo>
                      <a:pt x="29" y="26"/>
                      <a:pt x="32" y="26"/>
                      <a:pt x="34" y="25"/>
                    </a:cubicBezTo>
                    <a:cubicBezTo>
                      <a:pt x="30" y="20"/>
                      <a:pt x="28" y="11"/>
                      <a:pt x="28" y="11"/>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9" name="Freeform 734">
                <a:extLst>
                  <a:ext uri="{FF2B5EF4-FFF2-40B4-BE49-F238E27FC236}">
                    <a16:creationId xmlns:a16="http://schemas.microsoft.com/office/drawing/2014/main" id="{B99600A6-F6CF-4B53-93E2-C868E0B6777A}"/>
                  </a:ext>
                </a:extLst>
              </p:cNvPr>
              <p:cNvSpPr>
                <a:spLocks/>
              </p:cNvSpPr>
              <p:nvPr/>
            </p:nvSpPr>
            <p:spPr bwMode="auto">
              <a:xfrm>
                <a:off x="5135563" y="2506663"/>
                <a:ext cx="180975" cy="260350"/>
              </a:xfrm>
              <a:custGeom>
                <a:avLst/>
                <a:gdLst>
                  <a:gd name="T0" fmla="*/ 0 w 34"/>
                  <a:gd name="T1" fmla="*/ 29 h 49"/>
                  <a:gd name="T2" fmla="*/ 11 w 34"/>
                  <a:gd name="T3" fmla="*/ 49 h 49"/>
                  <a:gd name="T4" fmla="*/ 10 w 34"/>
                  <a:gd name="T5" fmla="*/ 38 h 49"/>
                  <a:gd name="T6" fmla="*/ 15 w 34"/>
                  <a:gd name="T7" fmla="*/ 39 h 49"/>
                  <a:gd name="T8" fmla="*/ 17 w 34"/>
                  <a:gd name="T9" fmla="*/ 29 h 49"/>
                  <a:gd name="T10" fmla="*/ 17 w 34"/>
                  <a:gd name="T11" fmla="*/ 20 h 49"/>
                  <a:gd name="T12" fmla="*/ 33 w 34"/>
                  <a:gd name="T13" fmla="*/ 18 h 49"/>
                  <a:gd name="T14" fmla="*/ 33 w 34"/>
                  <a:gd name="T15" fmla="*/ 6 h 49"/>
                  <a:gd name="T16" fmla="*/ 0 w 34"/>
                  <a:gd name="T17" fmla="*/ 20 h 49"/>
                  <a:gd name="T18" fmla="*/ 0 w 34"/>
                  <a:gd name="T19" fmla="*/ 2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9">
                    <a:moveTo>
                      <a:pt x="0" y="29"/>
                    </a:moveTo>
                    <a:cubicBezTo>
                      <a:pt x="11" y="49"/>
                      <a:pt x="11" y="49"/>
                      <a:pt x="11" y="49"/>
                    </a:cubicBezTo>
                    <a:cubicBezTo>
                      <a:pt x="10" y="38"/>
                      <a:pt x="10" y="38"/>
                      <a:pt x="10" y="38"/>
                    </a:cubicBezTo>
                    <a:cubicBezTo>
                      <a:pt x="15" y="39"/>
                      <a:pt x="15" y="39"/>
                      <a:pt x="15" y="39"/>
                    </a:cubicBezTo>
                    <a:cubicBezTo>
                      <a:pt x="17" y="29"/>
                      <a:pt x="17" y="29"/>
                      <a:pt x="17" y="29"/>
                    </a:cubicBezTo>
                    <a:cubicBezTo>
                      <a:pt x="17" y="20"/>
                      <a:pt x="17" y="20"/>
                      <a:pt x="17" y="20"/>
                    </a:cubicBezTo>
                    <a:cubicBezTo>
                      <a:pt x="33" y="18"/>
                      <a:pt x="33" y="18"/>
                      <a:pt x="33" y="18"/>
                    </a:cubicBezTo>
                    <a:cubicBezTo>
                      <a:pt x="33" y="18"/>
                      <a:pt x="34" y="14"/>
                      <a:pt x="33" y="6"/>
                    </a:cubicBezTo>
                    <a:cubicBezTo>
                      <a:pt x="32" y="0"/>
                      <a:pt x="0" y="20"/>
                      <a:pt x="0" y="20"/>
                    </a:cubicBezTo>
                    <a:lnTo>
                      <a:pt x="0" y="29"/>
                    </a:lnTo>
                    <a:close/>
                  </a:path>
                </a:pathLst>
              </a:custGeom>
              <a:solidFill>
                <a:srgbClr val="0E1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0" name="Freeform 735">
                <a:extLst>
                  <a:ext uri="{FF2B5EF4-FFF2-40B4-BE49-F238E27FC236}">
                    <a16:creationId xmlns:a16="http://schemas.microsoft.com/office/drawing/2014/main" id="{0E105BE9-147F-4F1D-9AA1-71508AB8EFCD}"/>
                  </a:ext>
                </a:extLst>
              </p:cNvPr>
              <p:cNvSpPr>
                <a:spLocks/>
              </p:cNvSpPr>
              <p:nvPr/>
            </p:nvSpPr>
            <p:spPr bwMode="auto">
              <a:xfrm>
                <a:off x="5160963" y="2665413"/>
                <a:ext cx="58738" cy="69850"/>
              </a:xfrm>
              <a:custGeom>
                <a:avLst/>
                <a:gdLst>
                  <a:gd name="T0" fmla="*/ 2 w 11"/>
                  <a:gd name="T1" fmla="*/ 1 h 13"/>
                  <a:gd name="T2" fmla="*/ 3 w 11"/>
                  <a:gd name="T3" fmla="*/ 9 h 13"/>
                  <a:gd name="T4" fmla="*/ 11 w 11"/>
                  <a:gd name="T5" fmla="*/ 10 h 13"/>
                  <a:gd name="T6" fmla="*/ 8 w 11"/>
                  <a:gd name="T7" fmla="*/ 2 h 13"/>
                  <a:gd name="T8" fmla="*/ 2 w 11"/>
                  <a:gd name="T9" fmla="*/ 1 h 13"/>
                </a:gdLst>
                <a:ahLst/>
                <a:cxnLst>
                  <a:cxn ang="0">
                    <a:pos x="T0" y="T1"/>
                  </a:cxn>
                  <a:cxn ang="0">
                    <a:pos x="T2" y="T3"/>
                  </a:cxn>
                  <a:cxn ang="0">
                    <a:pos x="T4" y="T5"/>
                  </a:cxn>
                  <a:cxn ang="0">
                    <a:pos x="T6" y="T7"/>
                  </a:cxn>
                  <a:cxn ang="0">
                    <a:pos x="T8" y="T9"/>
                  </a:cxn>
                </a:cxnLst>
                <a:rect l="0" t="0" r="r" b="b"/>
                <a:pathLst>
                  <a:path w="11" h="13">
                    <a:moveTo>
                      <a:pt x="2" y="1"/>
                    </a:moveTo>
                    <a:cubicBezTo>
                      <a:pt x="0" y="3"/>
                      <a:pt x="2" y="7"/>
                      <a:pt x="3" y="9"/>
                    </a:cubicBezTo>
                    <a:cubicBezTo>
                      <a:pt x="5" y="10"/>
                      <a:pt x="9" y="13"/>
                      <a:pt x="11" y="10"/>
                    </a:cubicBezTo>
                    <a:cubicBezTo>
                      <a:pt x="8" y="2"/>
                      <a:pt x="8" y="2"/>
                      <a:pt x="8" y="2"/>
                    </a:cubicBezTo>
                    <a:cubicBezTo>
                      <a:pt x="7" y="0"/>
                      <a:pt x="4" y="0"/>
                      <a:pt x="2" y="1"/>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9" name="AutoShape 3">
              <a:extLst>
                <a:ext uri="{FF2B5EF4-FFF2-40B4-BE49-F238E27FC236}">
                  <a16:creationId xmlns:a16="http://schemas.microsoft.com/office/drawing/2014/main" id="{9CAF0F3B-F18C-4E4D-BFB4-545C42CB205F}"/>
                </a:ext>
              </a:extLst>
            </p:cNvPr>
            <p:cNvSpPr>
              <a:spLocks noChangeAspect="1" noChangeArrowheads="1" noTextEdit="1"/>
            </p:cNvSpPr>
            <p:nvPr/>
          </p:nvSpPr>
          <p:spPr bwMode="auto">
            <a:xfrm>
              <a:off x="6505576" y="2133600"/>
              <a:ext cx="56864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6">
              <a:extLst>
                <a:ext uri="{FF2B5EF4-FFF2-40B4-BE49-F238E27FC236}">
                  <a16:creationId xmlns:a16="http://schemas.microsoft.com/office/drawing/2014/main" id="{B6F9281E-122C-41A0-B7DF-9A41249088E0}"/>
                </a:ext>
              </a:extLst>
            </p:cNvPr>
            <p:cNvSpPr>
              <a:spLocks/>
            </p:cNvSpPr>
            <p:nvPr/>
          </p:nvSpPr>
          <p:spPr bwMode="auto">
            <a:xfrm>
              <a:off x="6943726" y="3784600"/>
              <a:ext cx="887413" cy="603250"/>
            </a:xfrm>
            <a:custGeom>
              <a:avLst/>
              <a:gdLst>
                <a:gd name="T0" fmla="*/ 110 w 343"/>
                <a:gd name="T1" fmla="*/ 131 h 233"/>
                <a:gd name="T2" fmla="*/ 284 w 343"/>
                <a:gd name="T3" fmla="*/ 175 h 233"/>
                <a:gd name="T4" fmla="*/ 244 w 343"/>
                <a:gd name="T5" fmla="*/ 8 h 233"/>
                <a:gd name="T6" fmla="*/ 269 w 343"/>
                <a:gd name="T7" fmla="*/ 0 h 233"/>
                <a:gd name="T8" fmla="*/ 332 w 343"/>
                <a:gd name="T9" fmla="*/ 159 h 233"/>
                <a:gd name="T10" fmla="*/ 309 w 343"/>
                <a:gd name="T11" fmla="*/ 221 h 233"/>
                <a:gd name="T12" fmla="*/ 191 w 343"/>
                <a:gd name="T13" fmla="*/ 233 h 233"/>
                <a:gd name="T14" fmla="*/ 32 w 343"/>
                <a:gd name="T15" fmla="*/ 164 h 233"/>
                <a:gd name="T16" fmla="*/ 110 w 343"/>
                <a:gd name="T17" fmla="*/ 13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233">
                  <a:moveTo>
                    <a:pt x="110" y="131"/>
                  </a:moveTo>
                  <a:cubicBezTo>
                    <a:pt x="164" y="137"/>
                    <a:pt x="187" y="177"/>
                    <a:pt x="284" y="175"/>
                  </a:cubicBezTo>
                  <a:cubicBezTo>
                    <a:pt x="270" y="114"/>
                    <a:pt x="244" y="8"/>
                    <a:pt x="244" y="8"/>
                  </a:cubicBezTo>
                  <a:cubicBezTo>
                    <a:pt x="269" y="0"/>
                    <a:pt x="269" y="0"/>
                    <a:pt x="269" y="0"/>
                  </a:cubicBezTo>
                  <a:cubicBezTo>
                    <a:pt x="269" y="0"/>
                    <a:pt x="310" y="93"/>
                    <a:pt x="332" y="159"/>
                  </a:cubicBezTo>
                  <a:cubicBezTo>
                    <a:pt x="343" y="191"/>
                    <a:pt x="336" y="217"/>
                    <a:pt x="309" y="221"/>
                  </a:cubicBezTo>
                  <a:cubicBezTo>
                    <a:pt x="258" y="229"/>
                    <a:pt x="191" y="233"/>
                    <a:pt x="191" y="233"/>
                  </a:cubicBezTo>
                  <a:cubicBezTo>
                    <a:pt x="191" y="233"/>
                    <a:pt x="0" y="192"/>
                    <a:pt x="32" y="164"/>
                  </a:cubicBezTo>
                  <a:cubicBezTo>
                    <a:pt x="46" y="150"/>
                    <a:pt x="52" y="124"/>
                    <a:pt x="110" y="131"/>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
              <a:extLst>
                <a:ext uri="{FF2B5EF4-FFF2-40B4-BE49-F238E27FC236}">
                  <a16:creationId xmlns:a16="http://schemas.microsoft.com/office/drawing/2014/main" id="{14465636-F47E-44AB-B13F-7A414A962B22}"/>
                </a:ext>
              </a:extLst>
            </p:cNvPr>
            <p:cNvSpPr>
              <a:spLocks/>
            </p:cNvSpPr>
            <p:nvPr/>
          </p:nvSpPr>
          <p:spPr bwMode="auto">
            <a:xfrm>
              <a:off x="7308851" y="4194175"/>
              <a:ext cx="161925" cy="196850"/>
            </a:xfrm>
            <a:custGeom>
              <a:avLst/>
              <a:gdLst>
                <a:gd name="T0" fmla="*/ 45 w 63"/>
                <a:gd name="T1" fmla="*/ 76 h 76"/>
                <a:gd name="T2" fmla="*/ 63 w 63"/>
                <a:gd name="T3" fmla="*/ 74 h 76"/>
                <a:gd name="T4" fmla="*/ 18 w 63"/>
                <a:gd name="T5" fmla="*/ 11 h 76"/>
                <a:gd name="T6" fmla="*/ 45 w 63"/>
                <a:gd name="T7" fmla="*/ 76 h 76"/>
              </a:gdLst>
              <a:ahLst/>
              <a:cxnLst>
                <a:cxn ang="0">
                  <a:pos x="T0" y="T1"/>
                </a:cxn>
                <a:cxn ang="0">
                  <a:pos x="T2" y="T3"/>
                </a:cxn>
                <a:cxn ang="0">
                  <a:pos x="T4" y="T5"/>
                </a:cxn>
                <a:cxn ang="0">
                  <a:pos x="T6" y="T7"/>
                </a:cxn>
              </a:cxnLst>
              <a:rect l="0" t="0" r="r" b="b"/>
              <a:pathLst>
                <a:path w="63" h="76">
                  <a:moveTo>
                    <a:pt x="45" y="76"/>
                  </a:moveTo>
                  <a:cubicBezTo>
                    <a:pt x="63" y="74"/>
                    <a:pt x="63" y="74"/>
                    <a:pt x="63" y="74"/>
                  </a:cubicBezTo>
                  <a:cubicBezTo>
                    <a:pt x="63" y="74"/>
                    <a:pt x="53" y="32"/>
                    <a:pt x="18" y="11"/>
                  </a:cubicBezTo>
                  <a:cubicBezTo>
                    <a:pt x="0" y="0"/>
                    <a:pt x="45" y="76"/>
                    <a:pt x="45" y="76"/>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9">
              <a:extLst>
                <a:ext uri="{FF2B5EF4-FFF2-40B4-BE49-F238E27FC236}">
                  <a16:creationId xmlns:a16="http://schemas.microsoft.com/office/drawing/2014/main" id="{04E1C921-C8B6-465D-9D7B-AD2B4405DB8C}"/>
                </a:ext>
              </a:extLst>
            </p:cNvPr>
            <p:cNvSpPr>
              <a:spLocks/>
            </p:cNvSpPr>
            <p:nvPr/>
          </p:nvSpPr>
          <p:spPr bwMode="auto">
            <a:xfrm>
              <a:off x="10426701" y="4165600"/>
              <a:ext cx="969963" cy="922338"/>
            </a:xfrm>
            <a:custGeom>
              <a:avLst/>
              <a:gdLst>
                <a:gd name="T0" fmla="*/ 256 w 375"/>
                <a:gd name="T1" fmla="*/ 55 h 356"/>
                <a:gd name="T2" fmla="*/ 161 w 375"/>
                <a:gd name="T3" fmla="*/ 211 h 356"/>
                <a:gd name="T4" fmla="*/ 0 w 375"/>
                <a:gd name="T5" fmla="*/ 333 h 356"/>
                <a:gd name="T6" fmla="*/ 10 w 375"/>
                <a:gd name="T7" fmla="*/ 356 h 356"/>
                <a:gd name="T8" fmla="*/ 187 w 375"/>
                <a:gd name="T9" fmla="*/ 261 h 356"/>
                <a:gd name="T10" fmla="*/ 264 w 375"/>
                <a:gd name="T11" fmla="*/ 182 h 356"/>
                <a:gd name="T12" fmla="*/ 333 w 375"/>
                <a:gd name="T13" fmla="*/ 7 h 356"/>
                <a:gd name="T14" fmla="*/ 256 w 375"/>
                <a:gd name="T15" fmla="*/ 55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356">
                  <a:moveTo>
                    <a:pt x="256" y="55"/>
                  </a:moveTo>
                  <a:cubicBezTo>
                    <a:pt x="228" y="102"/>
                    <a:pt x="206" y="162"/>
                    <a:pt x="161" y="211"/>
                  </a:cubicBezTo>
                  <a:cubicBezTo>
                    <a:pt x="117" y="260"/>
                    <a:pt x="0" y="333"/>
                    <a:pt x="0" y="333"/>
                  </a:cubicBezTo>
                  <a:cubicBezTo>
                    <a:pt x="10" y="356"/>
                    <a:pt x="10" y="356"/>
                    <a:pt x="10" y="356"/>
                  </a:cubicBezTo>
                  <a:cubicBezTo>
                    <a:pt x="10" y="356"/>
                    <a:pt x="125" y="307"/>
                    <a:pt x="187" y="261"/>
                  </a:cubicBezTo>
                  <a:cubicBezTo>
                    <a:pt x="222" y="236"/>
                    <a:pt x="264" y="182"/>
                    <a:pt x="264" y="182"/>
                  </a:cubicBezTo>
                  <a:cubicBezTo>
                    <a:pt x="264" y="182"/>
                    <a:pt x="375" y="0"/>
                    <a:pt x="333" y="7"/>
                  </a:cubicBezTo>
                  <a:cubicBezTo>
                    <a:pt x="314" y="10"/>
                    <a:pt x="286" y="4"/>
                    <a:pt x="256" y="5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10">
              <a:extLst>
                <a:ext uri="{FF2B5EF4-FFF2-40B4-BE49-F238E27FC236}">
                  <a16:creationId xmlns:a16="http://schemas.microsoft.com/office/drawing/2014/main" id="{B337F3B2-A481-4F10-8E28-436B91F3097B}"/>
                </a:ext>
              </a:extLst>
            </p:cNvPr>
            <p:cNvSpPr>
              <a:spLocks/>
            </p:cNvSpPr>
            <p:nvPr/>
          </p:nvSpPr>
          <p:spPr bwMode="auto">
            <a:xfrm>
              <a:off x="8609014" y="2206625"/>
              <a:ext cx="933450" cy="544513"/>
            </a:xfrm>
            <a:custGeom>
              <a:avLst/>
              <a:gdLst>
                <a:gd name="T0" fmla="*/ 430 w 588"/>
                <a:gd name="T1" fmla="*/ 0 h 343"/>
                <a:gd name="T2" fmla="*/ 430 w 588"/>
                <a:gd name="T3" fmla="*/ 112 h 343"/>
                <a:gd name="T4" fmla="*/ 0 w 588"/>
                <a:gd name="T5" fmla="*/ 112 h 343"/>
                <a:gd name="T6" fmla="*/ 0 w 588"/>
                <a:gd name="T7" fmla="*/ 232 h 343"/>
                <a:gd name="T8" fmla="*/ 430 w 588"/>
                <a:gd name="T9" fmla="*/ 232 h 343"/>
                <a:gd name="T10" fmla="*/ 430 w 588"/>
                <a:gd name="T11" fmla="*/ 343 h 343"/>
                <a:gd name="T12" fmla="*/ 588 w 588"/>
                <a:gd name="T13" fmla="*/ 171 h 343"/>
                <a:gd name="T14" fmla="*/ 430 w 588"/>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8" h="343">
                  <a:moveTo>
                    <a:pt x="430" y="0"/>
                  </a:moveTo>
                  <a:lnTo>
                    <a:pt x="430" y="112"/>
                  </a:lnTo>
                  <a:lnTo>
                    <a:pt x="0" y="112"/>
                  </a:lnTo>
                  <a:lnTo>
                    <a:pt x="0" y="232"/>
                  </a:lnTo>
                  <a:lnTo>
                    <a:pt x="430" y="232"/>
                  </a:lnTo>
                  <a:lnTo>
                    <a:pt x="430" y="343"/>
                  </a:lnTo>
                  <a:lnTo>
                    <a:pt x="588" y="171"/>
                  </a:lnTo>
                  <a:lnTo>
                    <a:pt x="43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11">
              <a:extLst>
                <a:ext uri="{FF2B5EF4-FFF2-40B4-BE49-F238E27FC236}">
                  <a16:creationId xmlns:a16="http://schemas.microsoft.com/office/drawing/2014/main" id="{04BB365E-9BFF-494F-9E13-0F8C6FF83014}"/>
                </a:ext>
              </a:extLst>
            </p:cNvPr>
            <p:cNvSpPr>
              <a:spLocks/>
            </p:cNvSpPr>
            <p:nvPr/>
          </p:nvSpPr>
          <p:spPr bwMode="auto">
            <a:xfrm>
              <a:off x="8609014" y="2206625"/>
              <a:ext cx="933450" cy="544513"/>
            </a:xfrm>
            <a:custGeom>
              <a:avLst/>
              <a:gdLst>
                <a:gd name="T0" fmla="*/ 430 w 588"/>
                <a:gd name="T1" fmla="*/ 0 h 343"/>
                <a:gd name="T2" fmla="*/ 430 w 588"/>
                <a:gd name="T3" fmla="*/ 112 h 343"/>
                <a:gd name="T4" fmla="*/ 0 w 588"/>
                <a:gd name="T5" fmla="*/ 112 h 343"/>
                <a:gd name="T6" fmla="*/ 0 w 588"/>
                <a:gd name="T7" fmla="*/ 232 h 343"/>
                <a:gd name="T8" fmla="*/ 430 w 588"/>
                <a:gd name="T9" fmla="*/ 232 h 343"/>
                <a:gd name="T10" fmla="*/ 430 w 588"/>
                <a:gd name="T11" fmla="*/ 343 h 343"/>
                <a:gd name="T12" fmla="*/ 588 w 588"/>
                <a:gd name="T13" fmla="*/ 171 h 343"/>
                <a:gd name="T14" fmla="*/ 430 w 588"/>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8" h="343">
                  <a:moveTo>
                    <a:pt x="430" y="0"/>
                  </a:moveTo>
                  <a:lnTo>
                    <a:pt x="430" y="112"/>
                  </a:lnTo>
                  <a:lnTo>
                    <a:pt x="0" y="112"/>
                  </a:lnTo>
                  <a:lnTo>
                    <a:pt x="0" y="232"/>
                  </a:lnTo>
                  <a:lnTo>
                    <a:pt x="430" y="232"/>
                  </a:lnTo>
                  <a:lnTo>
                    <a:pt x="430" y="343"/>
                  </a:lnTo>
                  <a:lnTo>
                    <a:pt x="588" y="171"/>
                  </a:lnTo>
                  <a:lnTo>
                    <a:pt x="4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12">
              <a:extLst>
                <a:ext uri="{FF2B5EF4-FFF2-40B4-BE49-F238E27FC236}">
                  <a16:creationId xmlns:a16="http://schemas.microsoft.com/office/drawing/2014/main" id="{07683BAF-B14E-4D0C-B509-F954E43AA417}"/>
                </a:ext>
              </a:extLst>
            </p:cNvPr>
            <p:cNvSpPr>
              <a:spLocks/>
            </p:cNvSpPr>
            <p:nvPr/>
          </p:nvSpPr>
          <p:spPr bwMode="auto">
            <a:xfrm>
              <a:off x="9590089" y="2130425"/>
              <a:ext cx="1398588" cy="3473450"/>
            </a:xfrm>
            <a:custGeom>
              <a:avLst/>
              <a:gdLst>
                <a:gd name="T0" fmla="*/ 0 w 540"/>
                <a:gd name="T1" fmla="*/ 1 h 1340"/>
                <a:gd name="T2" fmla="*/ 0 w 540"/>
                <a:gd name="T3" fmla="*/ 1 h 1340"/>
                <a:gd name="T4" fmla="*/ 1 w 540"/>
                <a:gd name="T5" fmla="*/ 459 h 1340"/>
                <a:gd name="T6" fmla="*/ 32 w 540"/>
                <a:gd name="T7" fmla="*/ 487 h 1340"/>
                <a:gd name="T8" fmla="*/ 146 w 540"/>
                <a:gd name="T9" fmla="*/ 448 h 1340"/>
                <a:gd name="T10" fmla="*/ 231 w 540"/>
                <a:gd name="T11" fmla="*/ 553 h 1340"/>
                <a:gd name="T12" fmla="*/ 231 w 540"/>
                <a:gd name="T13" fmla="*/ 553 h 1340"/>
                <a:gd name="T14" fmla="*/ 231 w 540"/>
                <a:gd name="T15" fmla="*/ 554 h 1340"/>
                <a:gd name="T16" fmla="*/ 231 w 540"/>
                <a:gd name="T17" fmla="*/ 555 h 1340"/>
                <a:gd name="T18" fmla="*/ 231 w 540"/>
                <a:gd name="T19" fmla="*/ 555 h 1340"/>
                <a:gd name="T20" fmla="*/ 146 w 540"/>
                <a:gd name="T21" fmla="*/ 660 h 1340"/>
                <a:gd name="T22" fmla="*/ 32 w 540"/>
                <a:gd name="T23" fmla="*/ 621 h 1340"/>
                <a:gd name="T24" fmla="*/ 1 w 540"/>
                <a:gd name="T25" fmla="*/ 649 h 1340"/>
                <a:gd name="T26" fmla="*/ 3 w 540"/>
                <a:gd name="T27" fmla="*/ 1340 h 1340"/>
                <a:gd name="T28" fmla="*/ 195 w 540"/>
                <a:gd name="T29" fmla="*/ 1339 h 1340"/>
                <a:gd name="T30" fmla="*/ 242 w 540"/>
                <a:gd name="T31" fmla="*/ 1291 h 1340"/>
                <a:gd name="T32" fmla="*/ 267 w 540"/>
                <a:gd name="T33" fmla="*/ 1150 h 1340"/>
                <a:gd name="T34" fmla="*/ 417 w 540"/>
                <a:gd name="T35" fmla="*/ 879 h 1340"/>
                <a:gd name="T36" fmla="*/ 539 w 540"/>
                <a:gd name="T37" fmla="*/ 535 h 1340"/>
                <a:gd name="T38" fmla="*/ 0 w 540"/>
                <a:gd name="T39" fmla="*/ 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0" h="1340">
                  <a:moveTo>
                    <a:pt x="0" y="1"/>
                  </a:moveTo>
                  <a:cubicBezTo>
                    <a:pt x="0" y="1"/>
                    <a:pt x="0" y="1"/>
                    <a:pt x="0" y="1"/>
                  </a:cubicBezTo>
                  <a:cubicBezTo>
                    <a:pt x="0" y="113"/>
                    <a:pt x="1" y="356"/>
                    <a:pt x="1" y="459"/>
                  </a:cubicBezTo>
                  <a:cubicBezTo>
                    <a:pt x="2" y="464"/>
                    <a:pt x="8" y="487"/>
                    <a:pt x="32" y="487"/>
                  </a:cubicBezTo>
                  <a:cubicBezTo>
                    <a:pt x="58" y="487"/>
                    <a:pt x="89" y="451"/>
                    <a:pt x="146" y="448"/>
                  </a:cubicBezTo>
                  <a:cubicBezTo>
                    <a:pt x="202" y="445"/>
                    <a:pt x="230" y="501"/>
                    <a:pt x="231" y="553"/>
                  </a:cubicBezTo>
                  <a:cubicBezTo>
                    <a:pt x="231" y="553"/>
                    <a:pt x="231" y="553"/>
                    <a:pt x="231" y="553"/>
                  </a:cubicBezTo>
                  <a:cubicBezTo>
                    <a:pt x="231" y="554"/>
                    <a:pt x="231" y="554"/>
                    <a:pt x="231" y="554"/>
                  </a:cubicBezTo>
                  <a:cubicBezTo>
                    <a:pt x="231" y="555"/>
                    <a:pt x="231" y="555"/>
                    <a:pt x="231" y="555"/>
                  </a:cubicBezTo>
                  <a:cubicBezTo>
                    <a:pt x="231" y="555"/>
                    <a:pt x="231" y="555"/>
                    <a:pt x="231" y="555"/>
                  </a:cubicBezTo>
                  <a:cubicBezTo>
                    <a:pt x="230" y="607"/>
                    <a:pt x="202" y="663"/>
                    <a:pt x="146" y="660"/>
                  </a:cubicBezTo>
                  <a:cubicBezTo>
                    <a:pt x="89" y="657"/>
                    <a:pt x="58" y="621"/>
                    <a:pt x="32" y="621"/>
                  </a:cubicBezTo>
                  <a:cubicBezTo>
                    <a:pt x="8" y="621"/>
                    <a:pt x="2" y="644"/>
                    <a:pt x="1" y="649"/>
                  </a:cubicBezTo>
                  <a:cubicBezTo>
                    <a:pt x="1" y="838"/>
                    <a:pt x="2" y="1226"/>
                    <a:pt x="3" y="1340"/>
                  </a:cubicBezTo>
                  <a:cubicBezTo>
                    <a:pt x="46" y="1340"/>
                    <a:pt x="178" y="1339"/>
                    <a:pt x="195" y="1339"/>
                  </a:cubicBezTo>
                  <a:cubicBezTo>
                    <a:pt x="222" y="1339"/>
                    <a:pt x="240" y="1314"/>
                    <a:pt x="242" y="1291"/>
                  </a:cubicBezTo>
                  <a:cubicBezTo>
                    <a:pt x="244" y="1271"/>
                    <a:pt x="244" y="1263"/>
                    <a:pt x="267" y="1150"/>
                  </a:cubicBezTo>
                  <a:cubicBezTo>
                    <a:pt x="285" y="1059"/>
                    <a:pt x="380" y="930"/>
                    <a:pt x="417" y="879"/>
                  </a:cubicBezTo>
                  <a:cubicBezTo>
                    <a:pt x="494" y="786"/>
                    <a:pt x="540" y="666"/>
                    <a:pt x="539" y="535"/>
                  </a:cubicBezTo>
                  <a:cubicBezTo>
                    <a:pt x="538" y="239"/>
                    <a:pt x="296"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13">
              <a:extLst>
                <a:ext uri="{FF2B5EF4-FFF2-40B4-BE49-F238E27FC236}">
                  <a16:creationId xmlns:a16="http://schemas.microsoft.com/office/drawing/2014/main" id="{844F33FF-48AE-4C92-AFAE-CF1F49715EFA}"/>
                </a:ext>
              </a:extLst>
            </p:cNvPr>
            <p:cNvSpPr>
              <a:spLocks/>
            </p:cNvSpPr>
            <p:nvPr/>
          </p:nvSpPr>
          <p:spPr bwMode="auto">
            <a:xfrm>
              <a:off x="9594851" y="5657850"/>
              <a:ext cx="636588" cy="290513"/>
            </a:xfrm>
            <a:custGeom>
              <a:avLst/>
              <a:gdLst>
                <a:gd name="T0" fmla="*/ 190 w 246"/>
                <a:gd name="T1" fmla="*/ 0 h 112"/>
                <a:gd name="T2" fmla="*/ 0 w 246"/>
                <a:gd name="T3" fmla="*/ 0 h 112"/>
                <a:gd name="T4" fmla="*/ 0 w 246"/>
                <a:gd name="T5" fmla="*/ 112 h 112"/>
                <a:gd name="T6" fmla="*/ 190 w 246"/>
                <a:gd name="T7" fmla="*/ 112 h 112"/>
                <a:gd name="T8" fmla="*/ 246 w 246"/>
                <a:gd name="T9" fmla="*/ 56 h 112"/>
                <a:gd name="T10" fmla="*/ 190 w 246"/>
                <a:gd name="T11" fmla="*/ 0 h 112"/>
              </a:gdLst>
              <a:ahLst/>
              <a:cxnLst>
                <a:cxn ang="0">
                  <a:pos x="T0" y="T1"/>
                </a:cxn>
                <a:cxn ang="0">
                  <a:pos x="T2" y="T3"/>
                </a:cxn>
                <a:cxn ang="0">
                  <a:pos x="T4" y="T5"/>
                </a:cxn>
                <a:cxn ang="0">
                  <a:pos x="T6" y="T7"/>
                </a:cxn>
                <a:cxn ang="0">
                  <a:pos x="T8" y="T9"/>
                </a:cxn>
                <a:cxn ang="0">
                  <a:pos x="T10" y="T11"/>
                </a:cxn>
              </a:cxnLst>
              <a:rect l="0" t="0" r="r" b="b"/>
              <a:pathLst>
                <a:path w="246" h="112">
                  <a:moveTo>
                    <a:pt x="190" y="0"/>
                  </a:moveTo>
                  <a:cubicBezTo>
                    <a:pt x="0" y="0"/>
                    <a:pt x="0" y="0"/>
                    <a:pt x="0" y="0"/>
                  </a:cubicBezTo>
                  <a:cubicBezTo>
                    <a:pt x="0" y="112"/>
                    <a:pt x="0" y="112"/>
                    <a:pt x="0" y="112"/>
                  </a:cubicBezTo>
                  <a:cubicBezTo>
                    <a:pt x="190" y="112"/>
                    <a:pt x="190" y="112"/>
                    <a:pt x="190" y="112"/>
                  </a:cubicBezTo>
                  <a:cubicBezTo>
                    <a:pt x="221" y="112"/>
                    <a:pt x="246" y="87"/>
                    <a:pt x="246" y="56"/>
                  </a:cubicBezTo>
                  <a:cubicBezTo>
                    <a:pt x="246" y="25"/>
                    <a:pt x="221" y="0"/>
                    <a:pt x="1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14">
              <a:extLst>
                <a:ext uri="{FF2B5EF4-FFF2-40B4-BE49-F238E27FC236}">
                  <a16:creationId xmlns:a16="http://schemas.microsoft.com/office/drawing/2014/main" id="{D9D67A1B-2729-4543-8FC0-A3F6E056C9BE}"/>
                </a:ext>
              </a:extLst>
            </p:cNvPr>
            <p:cNvSpPr>
              <a:spLocks/>
            </p:cNvSpPr>
            <p:nvPr/>
          </p:nvSpPr>
          <p:spPr bwMode="auto">
            <a:xfrm>
              <a:off x="9594851" y="6008688"/>
              <a:ext cx="636588" cy="290513"/>
            </a:xfrm>
            <a:custGeom>
              <a:avLst/>
              <a:gdLst>
                <a:gd name="T0" fmla="*/ 190 w 246"/>
                <a:gd name="T1" fmla="*/ 0 h 112"/>
                <a:gd name="T2" fmla="*/ 0 w 246"/>
                <a:gd name="T3" fmla="*/ 0 h 112"/>
                <a:gd name="T4" fmla="*/ 0 w 246"/>
                <a:gd name="T5" fmla="*/ 112 h 112"/>
                <a:gd name="T6" fmla="*/ 190 w 246"/>
                <a:gd name="T7" fmla="*/ 112 h 112"/>
                <a:gd name="T8" fmla="*/ 246 w 246"/>
                <a:gd name="T9" fmla="*/ 56 h 112"/>
                <a:gd name="T10" fmla="*/ 190 w 246"/>
                <a:gd name="T11" fmla="*/ 0 h 112"/>
              </a:gdLst>
              <a:ahLst/>
              <a:cxnLst>
                <a:cxn ang="0">
                  <a:pos x="T0" y="T1"/>
                </a:cxn>
                <a:cxn ang="0">
                  <a:pos x="T2" y="T3"/>
                </a:cxn>
                <a:cxn ang="0">
                  <a:pos x="T4" y="T5"/>
                </a:cxn>
                <a:cxn ang="0">
                  <a:pos x="T6" y="T7"/>
                </a:cxn>
                <a:cxn ang="0">
                  <a:pos x="T8" y="T9"/>
                </a:cxn>
                <a:cxn ang="0">
                  <a:pos x="T10" y="T11"/>
                </a:cxn>
              </a:cxnLst>
              <a:rect l="0" t="0" r="r" b="b"/>
              <a:pathLst>
                <a:path w="246" h="112">
                  <a:moveTo>
                    <a:pt x="190" y="0"/>
                  </a:moveTo>
                  <a:cubicBezTo>
                    <a:pt x="0" y="0"/>
                    <a:pt x="0" y="0"/>
                    <a:pt x="0" y="0"/>
                  </a:cubicBezTo>
                  <a:cubicBezTo>
                    <a:pt x="0" y="112"/>
                    <a:pt x="0" y="112"/>
                    <a:pt x="0" y="112"/>
                  </a:cubicBezTo>
                  <a:cubicBezTo>
                    <a:pt x="190" y="112"/>
                    <a:pt x="190" y="112"/>
                    <a:pt x="190" y="112"/>
                  </a:cubicBezTo>
                  <a:cubicBezTo>
                    <a:pt x="221" y="112"/>
                    <a:pt x="246" y="87"/>
                    <a:pt x="246" y="56"/>
                  </a:cubicBezTo>
                  <a:cubicBezTo>
                    <a:pt x="246" y="25"/>
                    <a:pt x="221" y="0"/>
                    <a:pt x="1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15">
              <a:extLst>
                <a:ext uri="{FF2B5EF4-FFF2-40B4-BE49-F238E27FC236}">
                  <a16:creationId xmlns:a16="http://schemas.microsoft.com/office/drawing/2014/main" id="{29AFF115-6734-4FF5-9E15-9085F3D1A452}"/>
                </a:ext>
              </a:extLst>
            </p:cNvPr>
            <p:cNvSpPr>
              <a:spLocks/>
            </p:cNvSpPr>
            <p:nvPr/>
          </p:nvSpPr>
          <p:spPr bwMode="auto">
            <a:xfrm>
              <a:off x="9591676" y="6350000"/>
              <a:ext cx="315913" cy="317500"/>
            </a:xfrm>
            <a:custGeom>
              <a:avLst/>
              <a:gdLst>
                <a:gd name="T0" fmla="*/ 0 w 122"/>
                <a:gd name="T1" fmla="*/ 0 h 122"/>
                <a:gd name="T2" fmla="*/ 0 w 122"/>
                <a:gd name="T3" fmla="*/ 122 h 122"/>
                <a:gd name="T4" fmla="*/ 122 w 122"/>
                <a:gd name="T5" fmla="*/ 0 h 122"/>
                <a:gd name="T6" fmla="*/ 0 w 122"/>
                <a:gd name="T7" fmla="*/ 0 h 122"/>
              </a:gdLst>
              <a:ahLst/>
              <a:cxnLst>
                <a:cxn ang="0">
                  <a:pos x="T0" y="T1"/>
                </a:cxn>
                <a:cxn ang="0">
                  <a:pos x="T2" y="T3"/>
                </a:cxn>
                <a:cxn ang="0">
                  <a:pos x="T4" y="T5"/>
                </a:cxn>
                <a:cxn ang="0">
                  <a:pos x="T6" y="T7"/>
                </a:cxn>
              </a:cxnLst>
              <a:rect l="0" t="0" r="r" b="b"/>
              <a:pathLst>
                <a:path w="122" h="122">
                  <a:moveTo>
                    <a:pt x="0" y="0"/>
                  </a:moveTo>
                  <a:cubicBezTo>
                    <a:pt x="0" y="122"/>
                    <a:pt x="0" y="122"/>
                    <a:pt x="0" y="122"/>
                  </a:cubicBezTo>
                  <a:cubicBezTo>
                    <a:pt x="68" y="122"/>
                    <a:pt x="122" y="68"/>
                    <a:pt x="122"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16">
              <a:extLst>
                <a:ext uri="{FF2B5EF4-FFF2-40B4-BE49-F238E27FC236}">
                  <a16:creationId xmlns:a16="http://schemas.microsoft.com/office/drawing/2014/main" id="{EBB552B2-D1E5-4DE5-B66C-5FDACE4B09AA}"/>
                </a:ext>
              </a:extLst>
            </p:cNvPr>
            <p:cNvSpPr>
              <a:spLocks/>
            </p:cNvSpPr>
            <p:nvPr/>
          </p:nvSpPr>
          <p:spPr bwMode="auto">
            <a:xfrm>
              <a:off x="7494589" y="2178050"/>
              <a:ext cx="2079625" cy="3511550"/>
            </a:xfrm>
            <a:custGeom>
              <a:avLst/>
              <a:gdLst>
                <a:gd name="T0" fmla="*/ 582 w 803"/>
                <a:gd name="T1" fmla="*/ 638 h 1355"/>
                <a:gd name="T2" fmla="*/ 609 w 803"/>
                <a:gd name="T3" fmla="*/ 606 h 1355"/>
                <a:gd name="T4" fmla="*/ 727 w 803"/>
                <a:gd name="T5" fmla="*/ 631 h 1355"/>
                <a:gd name="T6" fmla="*/ 797 w 803"/>
                <a:gd name="T7" fmla="*/ 520 h 1355"/>
                <a:gd name="T8" fmla="*/ 797 w 803"/>
                <a:gd name="T9" fmla="*/ 520 h 1355"/>
                <a:gd name="T10" fmla="*/ 797 w 803"/>
                <a:gd name="T11" fmla="*/ 520 h 1355"/>
                <a:gd name="T12" fmla="*/ 797 w 803"/>
                <a:gd name="T13" fmla="*/ 519 h 1355"/>
                <a:gd name="T14" fmla="*/ 797 w 803"/>
                <a:gd name="T15" fmla="*/ 519 h 1355"/>
                <a:gd name="T16" fmla="*/ 702 w 803"/>
                <a:gd name="T17" fmla="*/ 429 h 1355"/>
                <a:gd name="T18" fmla="*/ 593 w 803"/>
                <a:gd name="T19" fmla="*/ 483 h 1355"/>
                <a:gd name="T20" fmla="*/ 559 w 803"/>
                <a:gd name="T21" fmla="*/ 459 h 1355"/>
                <a:gd name="T22" fmla="*/ 500 w 803"/>
                <a:gd name="T23" fmla="*/ 0 h 1355"/>
                <a:gd name="T24" fmla="*/ 38 w 803"/>
                <a:gd name="T25" fmla="*/ 602 h 1355"/>
                <a:gd name="T26" fmla="*/ 197 w 803"/>
                <a:gd name="T27" fmla="*/ 917 h 1355"/>
                <a:gd name="T28" fmla="*/ 392 w 803"/>
                <a:gd name="T29" fmla="*/ 1174 h 1355"/>
                <a:gd name="T30" fmla="*/ 435 w 803"/>
                <a:gd name="T31" fmla="*/ 1310 h 1355"/>
                <a:gd name="T32" fmla="*/ 487 w 803"/>
                <a:gd name="T33" fmla="*/ 1352 h 1355"/>
                <a:gd name="T34" fmla="*/ 659 w 803"/>
                <a:gd name="T35" fmla="*/ 1329 h 1355"/>
                <a:gd name="T36" fmla="*/ 659 w 803"/>
                <a:gd name="T37" fmla="*/ 1329 h 1355"/>
                <a:gd name="T38" fmla="*/ 672 w 803"/>
                <a:gd name="T39" fmla="*/ 1327 h 1355"/>
                <a:gd name="T40" fmla="*/ 582 w 803"/>
                <a:gd name="T41" fmla="*/ 638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3" h="1355">
                  <a:moveTo>
                    <a:pt x="582" y="638"/>
                  </a:moveTo>
                  <a:cubicBezTo>
                    <a:pt x="582" y="633"/>
                    <a:pt x="585" y="609"/>
                    <a:pt x="609" y="606"/>
                  </a:cubicBezTo>
                  <a:cubicBezTo>
                    <a:pt x="635" y="603"/>
                    <a:pt x="670" y="635"/>
                    <a:pt x="727" y="631"/>
                  </a:cubicBezTo>
                  <a:cubicBezTo>
                    <a:pt x="784" y="627"/>
                    <a:pt x="803" y="573"/>
                    <a:pt x="797" y="520"/>
                  </a:cubicBezTo>
                  <a:cubicBezTo>
                    <a:pt x="797" y="520"/>
                    <a:pt x="797" y="520"/>
                    <a:pt x="797" y="520"/>
                  </a:cubicBezTo>
                  <a:cubicBezTo>
                    <a:pt x="797" y="520"/>
                    <a:pt x="797" y="520"/>
                    <a:pt x="797" y="520"/>
                  </a:cubicBezTo>
                  <a:cubicBezTo>
                    <a:pt x="797" y="519"/>
                    <a:pt x="797" y="519"/>
                    <a:pt x="797" y="519"/>
                  </a:cubicBezTo>
                  <a:cubicBezTo>
                    <a:pt x="797" y="519"/>
                    <a:pt x="797" y="519"/>
                    <a:pt x="797" y="519"/>
                  </a:cubicBezTo>
                  <a:cubicBezTo>
                    <a:pt x="790" y="467"/>
                    <a:pt x="757" y="419"/>
                    <a:pt x="702" y="429"/>
                  </a:cubicBezTo>
                  <a:cubicBezTo>
                    <a:pt x="645" y="439"/>
                    <a:pt x="619" y="479"/>
                    <a:pt x="593" y="483"/>
                  </a:cubicBezTo>
                  <a:cubicBezTo>
                    <a:pt x="570" y="486"/>
                    <a:pt x="561" y="463"/>
                    <a:pt x="559" y="459"/>
                  </a:cubicBezTo>
                  <a:cubicBezTo>
                    <a:pt x="546" y="357"/>
                    <a:pt x="514" y="110"/>
                    <a:pt x="500" y="0"/>
                  </a:cubicBezTo>
                  <a:cubicBezTo>
                    <a:pt x="206" y="39"/>
                    <a:pt x="0" y="308"/>
                    <a:pt x="38" y="602"/>
                  </a:cubicBezTo>
                  <a:cubicBezTo>
                    <a:pt x="55" y="727"/>
                    <a:pt x="113" y="836"/>
                    <a:pt x="197" y="917"/>
                  </a:cubicBezTo>
                  <a:cubicBezTo>
                    <a:pt x="231" y="952"/>
                    <a:pt x="359" y="1080"/>
                    <a:pt x="392" y="1174"/>
                  </a:cubicBezTo>
                  <a:cubicBezTo>
                    <a:pt x="429" y="1283"/>
                    <a:pt x="430" y="1290"/>
                    <a:pt x="435" y="1310"/>
                  </a:cubicBezTo>
                  <a:cubicBezTo>
                    <a:pt x="441" y="1333"/>
                    <a:pt x="463" y="1355"/>
                    <a:pt x="487" y="1352"/>
                  </a:cubicBezTo>
                  <a:cubicBezTo>
                    <a:pt x="503" y="1350"/>
                    <a:pt x="503" y="1350"/>
                    <a:pt x="659" y="1329"/>
                  </a:cubicBezTo>
                  <a:cubicBezTo>
                    <a:pt x="659" y="1329"/>
                    <a:pt x="659" y="1329"/>
                    <a:pt x="659" y="1329"/>
                  </a:cubicBezTo>
                  <a:cubicBezTo>
                    <a:pt x="659" y="1329"/>
                    <a:pt x="664" y="1329"/>
                    <a:pt x="672" y="1327"/>
                  </a:cubicBezTo>
                  <a:cubicBezTo>
                    <a:pt x="657" y="1214"/>
                    <a:pt x="606" y="826"/>
                    <a:pt x="582" y="6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17">
              <a:extLst>
                <a:ext uri="{FF2B5EF4-FFF2-40B4-BE49-F238E27FC236}">
                  <a16:creationId xmlns:a16="http://schemas.microsoft.com/office/drawing/2014/main" id="{578D21E5-55C2-46C4-A079-1B17BB0230CD}"/>
                </a:ext>
              </a:extLst>
            </p:cNvPr>
            <p:cNvSpPr>
              <a:spLocks/>
            </p:cNvSpPr>
            <p:nvPr/>
          </p:nvSpPr>
          <p:spPr bwMode="auto">
            <a:xfrm>
              <a:off x="8623301" y="5672138"/>
              <a:ext cx="660400" cy="365125"/>
            </a:xfrm>
            <a:custGeom>
              <a:avLst/>
              <a:gdLst>
                <a:gd name="T0" fmla="*/ 52 w 255"/>
                <a:gd name="T1" fmla="*/ 26 h 141"/>
                <a:gd name="T2" fmla="*/ 240 w 255"/>
                <a:gd name="T3" fmla="*/ 0 h 141"/>
                <a:gd name="T4" fmla="*/ 255 w 255"/>
                <a:gd name="T5" fmla="*/ 111 h 141"/>
                <a:gd name="T6" fmla="*/ 67 w 255"/>
                <a:gd name="T7" fmla="*/ 137 h 141"/>
                <a:gd name="T8" fmla="*/ 4 w 255"/>
                <a:gd name="T9" fmla="*/ 89 h 141"/>
                <a:gd name="T10" fmla="*/ 52 w 255"/>
                <a:gd name="T11" fmla="*/ 26 h 141"/>
              </a:gdLst>
              <a:ahLst/>
              <a:cxnLst>
                <a:cxn ang="0">
                  <a:pos x="T0" y="T1"/>
                </a:cxn>
                <a:cxn ang="0">
                  <a:pos x="T2" y="T3"/>
                </a:cxn>
                <a:cxn ang="0">
                  <a:pos x="T4" y="T5"/>
                </a:cxn>
                <a:cxn ang="0">
                  <a:pos x="T6" y="T7"/>
                </a:cxn>
                <a:cxn ang="0">
                  <a:pos x="T8" y="T9"/>
                </a:cxn>
                <a:cxn ang="0">
                  <a:pos x="T10" y="T11"/>
                </a:cxn>
              </a:cxnLst>
              <a:rect l="0" t="0" r="r" b="b"/>
              <a:pathLst>
                <a:path w="255" h="141">
                  <a:moveTo>
                    <a:pt x="52" y="26"/>
                  </a:moveTo>
                  <a:cubicBezTo>
                    <a:pt x="240" y="0"/>
                    <a:pt x="240" y="0"/>
                    <a:pt x="240" y="0"/>
                  </a:cubicBezTo>
                  <a:cubicBezTo>
                    <a:pt x="255" y="111"/>
                    <a:pt x="255" y="111"/>
                    <a:pt x="255" y="111"/>
                  </a:cubicBezTo>
                  <a:cubicBezTo>
                    <a:pt x="67" y="137"/>
                    <a:pt x="67" y="137"/>
                    <a:pt x="67" y="137"/>
                  </a:cubicBezTo>
                  <a:cubicBezTo>
                    <a:pt x="36" y="141"/>
                    <a:pt x="8" y="119"/>
                    <a:pt x="4" y="89"/>
                  </a:cubicBezTo>
                  <a:cubicBezTo>
                    <a:pt x="0" y="58"/>
                    <a:pt x="21" y="30"/>
                    <a:pt x="52"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18">
              <a:extLst>
                <a:ext uri="{FF2B5EF4-FFF2-40B4-BE49-F238E27FC236}">
                  <a16:creationId xmlns:a16="http://schemas.microsoft.com/office/drawing/2014/main" id="{A06AB9FE-A127-4AE8-893C-95621C98903F}"/>
                </a:ext>
              </a:extLst>
            </p:cNvPr>
            <p:cNvSpPr>
              <a:spLocks/>
            </p:cNvSpPr>
            <p:nvPr/>
          </p:nvSpPr>
          <p:spPr bwMode="auto">
            <a:xfrm>
              <a:off x="8670926" y="6018213"/>
              <a:ext cx="660400" cy="363538"/>
            </a:xfrm>
            <a:custGeom>
              <a:avLst/>
              <a:gdLst>
                <a:gd name="T0" fmla="*/ 52 w 255"/>
                <a:gd name="T1" fmla="*/ 25 h 140"/>
                <a:gd name="T2" fmla="*/ 240 w 255"/>
                <a:gd name="T3" fmla="*/ 0 h 140"/>
                <a:gd name="T4" fmla="*/ 255 w 255"/>
                <a:gd name="T5" fmla="*/ 111 h 140"/>
                <a:gd name="T6" fmla="*/ 67 w 255"/>
                <a:gd name="T7" fmla="*/ 136 h 140"/>
                <a:gd name="T8" fmla="*/ 4 w 255"/>
                <a:gd name="T9" fmla="*/ 88 h 140"/>
                <a:gd name="T10" fmla="*/ 52 w 255"/>
                <a:gd name="T11" fmla="*/ 25 h 140"/>
              </a:gdLst>
              <a:ahLst/>
              <a:cxnLst>
                <a:cxn ang="0">
                  <a:pos x="T0" y="T1"/>
                </a:cxn>
                <a:cxn ang="0">
                  <a:pos x="T2" y="T3"/>
                </a:cxn>
                <a:cxn ang="0">
                  <a:pos x="T4" y="T5"/>
                </a:cxn>
                <a:cxn ang="0">
                  <a:pos x="T6" y="T7"/>
                </a:cxn>
                <a:cxn ang="0">
                  <a:pos x="T8" y="T9"/>
                </a:cxn>
                <a:cxn ang="0">
                  <a:pos x="T10" y="T11"/>
                </a:cxn>
              </a:cxnLst>
              <a:rect l="0" t="0" r="r" b="b"/>
              <a:pathLst>
                <a:path w="255" h="140">
                  <a:moveTo>
                    <a:pt x="52" y="25"/>
                  </a:moveTo>
                  <a:cubicBezTo>
                    <a:pt x="240" y="0"/>
                    <a:pt x="240" y="0"/>
                    <a:pt x="240" y="0"/>
                  </a:cubicBezTo>
                  <a:cubicBezTo>
                    <a:pt x="255" y="111"/>
                    <a:pt x="255" y="111"/>
                    <a:pt x="255" y="111"/>
                  </a:cubicBezTo>
                  <a:cubicBezTo>
                    <a:pt x="67" y="136"/>
                    <a:pt x="67" y="136"/>
                    <a:pt x="67" y="136"/>
                  </a:cubicBezTo>
                  <a:cubicBezTo>
                    <a:pt x="36" y="140"/>
                    <a:pt x="8" y="119"/>
                    <a:pt x="4" y="88"/>
                  </a:cubicBezTo>
                  <a:cubicBezTo>
                    <a:pt x="0" y="58"/>
                    <a:pt x="21" y="29"/>
                    <a:pt x="52"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19">
              <a:extLst>
                <a:ext uri="{FF2B5EF4-FFF2-40B4-BE49-F238E27FC236}">
                  <a16:creationId xmlns:a16="http://schemas.microsoft.com/office/drawing/2014/main" id="{38A35E8D-3EA6-47FD-BD18-8E2B9426D341}"/>
                </a:ext>
              </a:extLst>
            </p:cNvPr>
            <p:cNvSpPr>
              <a:spLocks/>
            </p:cNvSpPr>
            <p:nvPr/>
          </p:nvSpPr>
          <p:spPr bwMode="auto">
            <a:xfrm>
              <a:off x="9028114" y="6357938"/>
              <a:ext cx="354013" cy="338138"/>
            </a:xfrm>
            <a:custGeom>
              <a:avLst/>
              <a:gdLst>
                <a:gd name="T0" fmla="*/ 121 w 137"/>
                <a:gd name="T1" fmla="*/ 0 h 130"/>
                <a:gd name="T2" fmla="*/ 137 w 137"/>
                <a:gd name="T3" fmla="*/ 121 h 130"/>
                <a:gd name="T4" fmla="*/ 0 w 137"/>
                <a:gd name="T5" fmla="*/ 17 h 130"/>
                <a:gd name="T6" fmla="*/ 121 w 137"/>
                <a:gd name="T7" fmla="*/ 0 h 130"/>
              </a:gdLst>
              <a:ahLst/>
              <a:cxnLst>
                <a:cxn ang="0">
                  <a:pos x="T0" y="T1"/>
                </a:cxn>
                <a:cxn ang="0">
                  <a:pos x="T2" y="T3"/>
                </a:cxn>
                <a:cxn ang="0">
                  <a:pos x="T4" y="T5"/>
                </a:cxn>
                <a:cxn ang="0">
                  <a:pos x="T6" y="T7"/>
                </a:cxn>
              </a:cxnLst>
              <a:rect l="0" t="0" r="r" b="b"/>
              <a:pathLst>
                <a:path w="137" h="130">
                  <a:moveTo>
                    <a:pt x="121" y="0"/>
                  </a:moveTo>
                  <a:cubicBezTo>
                    <a:pt x="137" y="121"/>
                    <a:pt x="137" y="121"/>
                    <a:pt x="137" y="121"/>
                  </a:cubicBezTo>
                  <a:cubicBezTo>
                    <a:pt x="70" y="130"/>
                    <a:pt x="9" y="83"/>
                    <a:pt x="0" y="17"/>
                  </a:cubicBezTo>
                  <a:lnTo>
                    <a:pt x="1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20">
              <a:extLst>
                <a:ext uri="{FF2B5EF4-FFF2-40B4-BE49-F238E27FC236}">
                  <a16:creationId xmlns:a16="http://schemas.microsoft.com/office/drawing/2014/main" id="{F032236F-CB08-4034-BD2D-4C1A66509886}"/>
                </a:ext>
              </a:extLst>
            </p:cNvPr>
            <p:cNvSpPr>
              <a:spLocks/>
            </p:cNvSpPr>
            <p:nvPr/>
          </p:nvSpPr>
          <p:spPr bwMode="auto">
            <a:xfrm>
              <a:off x="11339514" y="4641850"/>
              <a:ext cx="787400" cy="568325"/>
            </a:xfrm>
            <a:custGeom>
              <a:avLst/>
              <a:gdLst>
                <a:gd name="T0" fmla="*/ 304 w 304"/>
                <a:gd name="T1" fmla="*/ 219 h 219"/>
                <a:gd name="T2" fmla="*/ 164 w 304"/>
                <a:gd name="T3" fmla="*/ 205 h 219"/>
                <a:gd name="T4" fmla="*/ 0 w 304"/>
                <a:gd name="T5" fmla="*/ 0 h 219"/>
                <a:gd name="T6" fmla="*/ 278 w 304"/>
                <a:gd name="T7" fmla="*/ 174 h 219"/>
                <a:gd name="T8" fmla="*/ 304 w 304"/>
                <a:gd name="T9" fmla="*/ 219 h 219"/>
              </a:gdLst>
              <a:ahLst/>
              <a:cxnLst>
                <a:cxn ang="0">
                  <a:pos x="T0" y="T1"/>
                </a:cxn>
                <a:cxn ang="0">
                  <a:pos x="T2" y="T3"/>
                </a:cxn>
                <a:cxn ang="0">
                  <a:pos x="T4" y="T5"/>
                </a:cxn>
                <a:cxn ang="0">
                  <a:pos x="T6" y="T7"/>
                </a:cxn>
                <a:cxn ang="0">
                  <a:pos x="T8" y="T9"/>
                </a:cxn>
              </a:cxnLst>
              <a:rect l="0" t="0" r="r" b="b"/>
              <a:pathLst>
                <a:path w="304" h="219">
                  <a:moveTo>
                    <a:pt x="304" y="219"/>
                  </a:moveTo>
                  <a:cubicBezTo>
                    <a:pt x="304" y="219"/>
                    <a:pt x="261" y="196"/>
                    <a:pt x="164" y="205"/>
                  </a:cubicBezTo>
                  <a:cubicBezTo>
                    <a:pt x="62" y="214"/>
                    <a:pt x="0" y="0"/>
                    <a:pt x="0" y="0"/>
                  </a:cubicBezTo>
                  <a:cubicBezTo>
                    <a:pt x="0" y="0"/>
                    <a:pt x="210" y="112"/>
                    <a:pt x="278" y="174"/>
                  </a:cubicBezTo>
                  <a:cubicBezTo>
                    <a:pt x="296" y="191"/>
                    <a:pt x="304" y="219"/>
                    <a:pt x="304" y="219"/>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21">
              <a:extLst>
                <a:ext uri="{FF2B5EF4-FFF2-40B4-BE49-F238E27FC236}">
                  <a16:creationId xmlns:a16="http://schemas.microsoft.com/office/drawing/2014/main" id="{077B95FB-41AE-4B45-A67C-EFC505E780A2}"/>
                </a:ext>
              </a:extLst>
            </p:cNvPr>
            <p:cNvSpPr>
              <a:spLocks/>
            </p:cNvSpPr>
            <p:nvPr/>
          </p:nvSpPr>
          <p:spPr bwMode="auto">
            <a:xfrm>
              <a:off x="11023601" y="4148138"/>
              <a:ext cx="368300" cy="877888"/>
            </a:xfrm>
            <a:custGeom>
              <a:avLst/>
              <a:gdLst>
                <a:gd name="T0" fmla="*/ 142 w 142"/>
                <a:gd name="T1" fmla="*/ 339 h 339"/>
                <a:gd name="T2" fmla="*/ 17 w 142"/>
                <a:gd name="T3" fmla="*/ 165 h 339"/>
                <a:gd name="T4" fmla="*/ 70 w 142"/>
                <a:gd name="T5" fmla="*/ 0 h 339"/>
                <a:gd name="T6" fmla="*/ 142 w 142"/>
                <a:gd name="T7" fmla="*/ 339 h 339"/>
              </a:gdLst>
              <a:ahLst/>
              <a:cxnLst>
                <a:cxn ang="0">
                  <a:pos x="T0" y="T1"/>
                </a:cxn>
                <a:cxn ang="0">
                  <a:pos x="T2" y="T3"/>
                </a:cxn>
                <a:cxn ang="0">
                  <a:pos x="T4" y="T5"/>
                </a:cxn>
                <a:cxn ang="0">
                  <a:pos x="T6" y="T7"/>
                </a:cxn>
              </a:cxnLst>
              <a:rect l="0" t="0" r="r" b="b"/>
              <a:pathLst>
                <a:path w="142" h="339">
                  <a:moveTo>
                    <a:pt x="142" y="339"/>
                  </a:moveTo>
                  <a:cubicBezTo>
                    <a:pt x="142" y="339"/>
                    <a:pt x="39" y="287"/>
                    <a:pt x="17" y="165"/>
                  </a:cubicBezTo>
                  <a:cubicBezTo>
                    <a:pt x="0" y="72"/>
                    <a:pt x="70" y="0"/>
                    <a:pt x="70" y="0"/>
                  </a:cubicBezTo>
                  <a:lnTo>
                    <a:pt x="142" y="33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22">
              <a:extLst>
                <a:ext uri="{FF2B5EF4-FFF2-40B4-BE49-F238E27FC236}">
                  <a16:creationId xmlns:a16="http://schemas.microsoft.com/office/drawing/2014/main" id="{299157E5-4B63-4768-B24D-B77DE2E91FC9}"/>
                </a:ext>
              </a:extLst>
            </p:cNvPr>
            <p:cNvSpPr>
              <a:spLocks/>
            </p:cNvSpPr>
            <p:nvPr/>
          </p:nvSpPr>
          <p:spPr bwMode="auto">
            <a:xfrm>
              <a:off x="11072814" y="4116388"/>
              <a:ext cx="708025" cy="1052513"/>
            </a:xfrm>
            <a:custGeom>
              <a:avLst/>
              <a:gdLst>
                <a:gd name="T0" fmla="*/ 93 w 273"/>
                <a:gd name="T1" fmla="*/ 406 h 406"/>
                <a:gd name="T2" fmla="*/ 34 w 273"/>
                <a:gd name="T3" fmla="*/ 214 h 406"/>
                <a:gd name="T4" fmla="*/ 48 w 273"/>
                <a:gd name="T5" fmla="*/ 0 h 406"/>
                <a:gd name="T6" fmla="*/ 100 w 273"/>
                <a:gd name="T7" fmla="*/ 0 h 406"/>
                <a:gd name="T8" fmla="*/ 240 w 273"/>
                <a:gd name="T9" fmla="*/ 152 h 406"/>
                <a:gd name="T10" fmla="*/ 273 w 273"/>
                <a:gd name="T11" fmla="*/ 395 h 406"/>
                <a:gd name="T12" fmla="*/ 93 w 2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273" h="406">
                  <a:moveTo>
                    <a:pt x="93" y="406"/>
                  </a:moveTo>
                  <a:cubicBezTo>
                    <a:pt x="93" y="406"/>
                    <a:pt x="75" y="328"/>
                    <a:pt x="34" y="214"/>
                  </a:cubicBezTo>
                  <a:cubicBezTo>
                    <a:pt x="0" y="120"/>
                    <a:pt x="48" y="0"/>
                    <a:pt x="48" y="0"/>
                  </a:cubicBezTo>
                  <a:cubicBezTo>
                    <a:pt x="100" y="0"/>
                    <a:pt x="100" y="0"/>
                    <a:pt x="100" y="0"/>
                  </a:cubicBezTo>
                  <a:cubicBezTo>
                    <a:pt x="100" y="0"/>
                    <a:pt x="206" y="62"/>
                    <a:pt x="240" y="152"/>
                  </a:cubicBezTo>
                  <a:cubicBezTo>
                    <a:pt x="273" y="239"/>
                    <a:pt x="273" y="395"/>
                    <a:pt x="273" y="395"/>
                  </a:cubicBezTo>
                  <a:cubicBezTo>
                    <a:pt x="93" y="406"/>
                    <a:pt x="93" y="406"/>
                    <a:pt x="93" y="4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23">
              <a:extLst>
                <a:ext uri="{FF2B5EF4-FFF2-40B4-BE49-F238E27FC236}">
                  <a16:creationId xmlns:a16="http://schemas.microsoft.com/office/drawing/2014/main" id="{73331A5E-0A51-43B9-B26F-025D839A3C9A}"/>
                </a:ext>
              </a:extLst>
            </p:cNvPr>
            <p:cNvSpPr>
              <a:spLocks/>
            </p:cNvSpPr>
            <p:nvPr/>
          </p:nvSpPr>
          <p:spPr bwMode="auto">
            <a:xfrm>
              <a:off x="11252201" y="4673600"/>
              <a:ext cx="206375" cy="527050"/>
            </a:xfrm>
            <a:custGeom>
              <a:avLst/>
              <a:gdLst>
                <a:gd name="T0" fmla="*/ 72 w 80"/>
                <a:gd name="T1" fmla="*/ 203 h 203"/>
                <a:gd name="T2" fmla="*/ 43 w 80"/>
                <a:gd name="T3" fmla="*/ 112 h 203"/>
                <a:gd name="T4" fmla="*/ 0 w 80"/>
                <a:gd name="T5" fmla="*/ 0 h 203"/>
                <a:gd name="T6" fmla="*/ 45 w 80"/>
                <a:gd name="T7" fmla="*/ 107 h 203"/>
                <a:gd name="T8" fmla="*/ 80 w 80"/>
                <a:gd name="T9" fmla="*/ 202 h 203"/>
                <a:gd name="T10" fmla="*/ 72 w 80"/>
                <a:gd name="T11" fmla="*/ 203 h 203"/>
              </a:gdLst>
              <a:ahLst/>
              <a:cxnLst>
                <a:cxn ang="0">
                  <a:pos x="T0" y="T1"/>
                </a:cxn>
                <a:cxn ang="0">
                  <a:pos x="T2" y="T3"/>
                </a:cxn>
                <a:cxn ang="0">
                  <a:pos x="T4" y="T5"/>
                </a:cxn>
                <a:cxn ang="0">
                  <a:pos x="T6" y="T7"/>
                </a:cxn>
                <a:cxn ang="0">
                  <a:pos x="T8" y="T9"/>
                </a:cxn>
                <a:cxn ang="0">
                  <a:pos x="T10" y="T11"/>
                </a:cxn>
              </a:cxnLst>
              <a:rect l="0" t="0" r="r" b="b"/>
              <a:pathLst>
                <a:path w="80" h="203">
                  <a:moveTo>
                    <a:pt x="72" y="203"/>
                  </a:moveTo>
                  <a:cubicBezTo>
                    <a:pt x="72" y="203"/>
                    <a:pt x="71" y="144"/>
                    <a:pt x="43" y="112"/>
                  </a:cubicBezTo>
                  <a:cubicBezTo>
                    <a:pt x="12" y="77"/>
                    <a:pt x="0" y="0"/>
                    <a:pt x="0" y="0"/>
                  </a:cubicBezTo>
                  <a:cubicBezTo>
                    <a:pt x="0" y="0"/>
                    <a:pt x="18" y="63"/>
                    <a:pt x="45" y="107"/>
                  </a:cubicBezTo>
                  <a:cubicBezTo>
                    <a:pt x="71" y="150"/>
                    <a:pt x="80" y="202"/>
                    <a:pt x="80" y="202"/>
                  </a:cubicBezTo>
                  <a:lnTo>
                    <a:pt x="72" y="203"/>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25">
              <a:extLst>
                <a:ext uri="{FF2B5EF4-FFF2-40B4-BE49-F238E27FC236}">
                  <a16:creationId xmlns:a16="http://schemas.microsoft.com/office/drawing/2014/main" id="{C2AC2A05-5AAF-482D-929F-A9FCC5772C8A}"/>
                </a:ext>
              </a:extLst>
            </p:cNvPr>
            <p:cNvSpPr>
              <a:spLocks/>
            </p:cNvSpPr>
            <p:nvPr/>
          </p:nvSpPr>
          <p:spPr bwMode="auto">
            <a:xfrm>
              <a:off x="11122026" y="4124325"/>
              <a:ext cx="1074738" cy="1163638"/>
            </a:xfrm>
            <a:custGeom>
              <a:avLst/>
              <a:gdLst>
                <a:gd name="T0" fmla="*/ 86 w 415"/>
                <a:gd name="T1" fmla="*/ 0 h 449"/>
                <a:gd name="T2" fmla="*/ 150 w 415"/>
                <a:gd name="T3" fmla="*/ 270 h 449"/>
                <a:gd name="T4" fmla="*/ 412 w 415"/>
                <a:gd name="T5" fmla="*/ 449 h 449"/>
                <a:gd name="T6" fmla="*/ 325 w 415"/>
                <a:gd name="T7" fmla="*/ 297 h 449"/>
                <a:gd name="T8" fmla="*/ 86 w 415"/>
                <a:gd name="T9" fmla="*/ 0 h 449"/>
              </a:gdLst>
              <a:ahLst/>
              <a:cxnLst>
                <a:cxn ang="0">
                  <a:pos x="T0" y="T1"/>
                </a:cxn>
                <a:cxn ang="0">
                  <a:pos x="T2" y="T3"/>
                </a:cxn>
                <a:cxn ang="0">
                  <a:pos x="T4" y="T5"/>
                </a:cxn>
                <a:cxn ang="0">
                  <a:pos x="T6" y="T7"/>
                </a:cxn>
                <a:cxn ang="0">
                  <a:pos x="T8" y="T9"/>
                </a:cxn>
              </a:cxnLst>
              <a:rect l="0" t="0" r="r" b="b"/>
              <a:pathLst>
                <a:path w="415" h="449">
                  <a:moveTo>
                    <a:pt x="86" y="0"/>
                  </a:moveTo>
                  <a:cubicBezTo>
                    <a:pt x="86" y="0"/>
                    <a:pt x="0" y="182"/>
                    <a:pt x="150" y="270"/>
                  </a:cubicBezTo>
                  <a:cubicBezTo>
                    <a:pt x="391" y="412"/>
                    <a:pt x="412" y="449"/>
                    <a:pt x="412" y="449"/>
                  </a:cubicBezTo>
                  <a:cubicBezTo>
                    <a:pt x="412" y="449"/>
                    <a:pt x="415" y="352"/>
                    <a:pt x="325" y="297"/>
                  </a:cubicBezTo>
                  <a:cubicBezTo>
                    <a:pt x="94" y="156"/>
                    <a:pt x="86" y="0"/>
                    <a:pt x="86"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26">
              <a:extLst>
                <a:ext uri="{FF2B5EF4-FFF2-40B4-BE49-F238E27FC236}">
                  <a16:creationId xmlns:a16="http://schemas.microsoft.com/office/drawing/2014/main" id="{E9A1ED9E-9FA9-4AE4-ABE9-CC3A5F091EF0}"/>
                </a:ext>
              </a:extLst>
            </p:cNvPr>
            <p:cNvSpPr>
              <a:spLocks/>
            </p:cNvSpPr>
            <p:nvPr/>
          </p:nvSpPr>
          <p:spPr bwMode="auto">
            <a:xfrm>
              <a:off x="11239501" y="4121150"/>
              <a:ext cx="561975" cy="762000"/>
            </a:xfrm>
            <a:custGeom>
              <a:avLst/>
              <a:gdLst>
                <a:gd name="T0" fmla="*/ 217 w 217"/>
                <a:gd name="T1" fmla="*/ 294 h 294"/>
                <a:gd name="T2" fmla="*/ 145 w 217"/>
                <a:gd name="T3" fmla="*/ 34 h 294"/>
                <a:gd name="T4" fmla="*/ 122 w 217"/>
                <a:gd name="T5" fmla="*/ 20 h 294"/>
                <a:gd name="T6" fmla="*/ 41 w 217"/>
                <a:gd name="T7" fmla="*/ 1 h 294"/>
                <a:gd name="T8" fmla="*/ 85 w 217"/>
                <a:gd name="T9" fmla="*/ 192 h 294"/>
                <a:gd name="T10" fmla="*/ 217 w 217"/>
                <a:gd name="T11" fmla="*/ 294 h 294"/>
              </a:gdLst>
              <a:ahLst/>
              <a:cxnLst>
                <a:cxn ang="0">
                  <a:pos x="T0" y="T1"/>
                </a:cxn>
                <a:cxn ang="0">
                  <a:pos x="T2" y="T3"/>
                </a:cxn>
                <a:cxn ang="0">
                  <a:pos x="T4" y="T5"/>
                </a:cxn>
                <a:cxn ang="0">
                  <a:pos x="T6" y="T7"/>
                </a:cxn>
                <a:cxn ang="0">
                  <a:pos x="T8" y="T9"/>
                </a:cxn>
                <a:cxn ang="0">
                  <a:pos x="T10" y="T11"/>
                </a:cxn>
              </a:cxnLst>
              <a:rect l="0" t="0" r="r" b="b"/>
              <a:pathLst>
                <a:path w="217" h="294">
                  <a:moveTo>
                    <a:pt x="217" y="294"/>
                  </a:moveTo>
                  <a:cubicBezTo>
                    <a:pt x="187" y="150"/>
                    <a:pt x="171" y="111"/>
                    <a:pt x="145" y="34"/>
                  </a:cubicBezTo>
                  <a:cubicBezTo>
                    <a:pt x="138" y="27"/>
                    <a:pt x="130" y="22"/>
                    <a:pt x="122" y="20"/>
                  </a:cubicBezTo>
                  <a:cubicBezTo>
                    <a:pt x="45" y="0"/>
                    <a:pt x="41" y="1"/>
                    <a:pt x="41" y="1"/>
                  </a:cubicBezTo>
                  <a:cubicBezTo>
                    <a:pt x="41" y="1"/>
                    <a:pt x="0" y="97"/>
                    <a:pt x="85" y="192"/>
                  </a:cubicBezTo>
                  <a:cubicBezTo>
                    <a:pt x="170" y="287"/>
                    <a:pt x="189" y="286"/>
                    <a:pt x="217" y="294"/>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27">
              <a:extLst>
                <a:ext uri="{FF2B5EF4-FFF2-40B4-BE49-F238E27FC236}">
                  <a16:creationId xmlns:a16="http://schemas.microsoft.com/office/drawing/2014/main" id="{4B7919A1-D137-402C-8C1A-D631E8BEEE43}"/>
                </a:ext>
              </a:extLst>
            </p:cNvPr>
            <p:cNvSpPr>
              <a:spLocks/>
            </p:cNvSpPr>
            <p:nvPr/>
          </p:nvSpPr>
          <p:spPr bwMode="auto">
            <a:xfrm>
              <a:off x="11314114" y="4829175"/>
              <a:ext cx="382588" cy="298450"/>
            </a:xfrm>
            <a:custGeom>
              <a:avLst/>
              <a:gdLst>
                <a:gd name="T0" fmla="*/ 0 w 148"/>
                <a:gd name="T1" fmla="*/ 0 h 115"/>
                <a:gd name="T2" fmla="*/ 49 w 148"/>
                <a:gd name="T3" fmla="*/ 74 h 115"/>
                <a:gd name="T4" fmla="*/ 85 w 148"/>
                <a:gd name="T5" fmla="*/ 115 h 115"/>
                <a:gd name="T6" fmla="*/ 124 w 148"/>
                <a:gd name="T7" fmla="*/ 111 h 115"/>
                <a:gd name="T8" fmla="*/ 148 w 148"/>
                <a:gd name="T9" fmla="*/ 115 h 115"/>
                <a:gd name="T10" fmla="*/ 126 w 148"/>
                <a:gd name="T11" fmla="*/ 66 h 115"/>
                <a:gd name="T12" fmla="*/ 106 w 148"/>
                <a:gd name="T13" fmla="*/ 48 h 115"/>
                <a:gd name="T14" fmla="*/ 70 w 148"/>
                <a:gd name="T15" fmla="*/ 24 h 115"/>
                <a:gd name="T16" fmla="*/ 0 w 14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15">
                  <a:moveTo>
                    <a:pt x="0" y="0"/>
                  </a:moveTo>
                  <a:cubicBezTo>
                    <a:pt x="0" y="0"/>
                    <a:pt x="27" y="44"/>
                    <a:pt x="49" y="74"/>
                  </a:cubicBezTo>
                  <a:cubicBezTo>
                    <a:pt x="70" y="103"/>
                    <a:pt x="85" y="115"/>
                    <a:pt x="85" y="115"/>
                  </a:cubicBezTo>
                  <a:cubicBezTo>
                    <a:pt x="85" y="115"/>
                    <a:pt x="112" y="110"/>
                    <a:pt x="124" y="111"/>
                  </a:cubicBezTo>
                  <a:cubicBezTo>
                    <a:pt x="136" y="112"/>
                    <a:pt x="148" y="115"/>
                    <a:pt x="148" y="115"/>
                  </a:cubicBezTo>
                  <a:cubicBezTo>
                    <a:pt x="148" y="115"/>
                    <a:pt x="134" y="76"/>
                    <a:pt x="126" y="66"/>
                  </a:cubicBezTo>
                  <a:cubicBezTo>
                    <a:pt x="119" y="55"/>
                    <a:pt x="106" y="48"/>
                    <a:pt x="106" y="48"/>
                  </a:cubicBezTo>
                  <a:cubicBezTo>
                    <a:pt x="70" y="24"/>
                    <a:pt x="70" y="24"/>
                    <a:pt x="70" y="24"/>
                  </a:cubicBezTo>
                  <a:lnTo>
                    <a:pt x="0" y="0"/>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28">
              <a:extLst>
                <a:ext uri="{FF2B5EF4-FFF2-40B4-BE49-F238E27FC236}">
                  <a16:creationId xmlns:a16="http://schemas.microsoft.com/office/drawing/2014/main" id="{239481AB-A2FC-42A0-911F-AFF3293C22D3}"/>
                </a:ext>
              </a:extLst>
            </p:cNvPr>
            <p:cNvSpPr>
              <a:spLocks/>
            </p:cNvSpPr>
            <p:nvPr/>
          </p:nvSpPr>
          <p:spPr bwMode="auto">
            <a:xfrm>
              <a:off x="11141076" y="4205288"/>
              <a:ext cx="512763" cy="857250"/>
            </a:xfrm>
            <a:custGeom>
              <a:avLst/>
              <a:gdLst>
                <a:gd name="T0" fmla="*/ 17 w 198"/>
                <a:gd name="T1" fmla="*/ 0 h 331"/>
                <a:gd name="T2" fmla="*/ 10 w 198"/>
                <a:gd name="T3" fmla="*/ 17 h 331"/>
                <a:gd name="T4" fmla="*/ 16 w 198"/>
                <a:gd name="T5" fmla="*/ 30 h 331"/>
                <a:gd name="T6" fmla="*/ 13 w 198"/>
                <a:gd name="T7" fmla="*/ 140 h 331"/>
                <a:gd name="T8" fmla="*/ 148 w 198"/>
                <a:gd name="T9" fmla="*/ 331 h 331"/>
                <a:gd name="T10" fmla="*/ 198 w 198"/>
                <a:gd name="T11" fmla="*/ 331 h 331"/>
                <a:gd name="T12" fmla="*/ 183 w 198"/>
                <a:gd name="T13" fmla="*/ 280 h 331"/>
                <a:gd name="T14" fmla="*/ 38 w 198"/>
                <a:gd name="T15" fmla="*/ 130 h 331"/>
                <a:gd name="T16" fmla="*/ 26 w 198"/>
                <a:gd name="T17" fmla="*/ 30 h 331"/>
                <a:gd name="T18" fmla="*/ 37 w 198"/>
                <a:gd name="T19" fmla="*/ 18 h 331"/>
                <a:gd name="T20" fmla="*/ 17 w 198"/>
                <a:gd name="T2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8" h="331">
                  <a:moveTo>
                    <a:pt x="17" y="0"/>
                  </a:moveTo>
                  <a:cubicBezTo>
                    <a:pt x="17" y="0"/>
                    <a:pt x="12" y="4"/>
                    <a:pt x="10" y="17"/>
                  </a:cubicBezTo>
                  <a:cubicBezTo>
                    <a:pt x="11" y="25"/>
                    <a:pt x="16" y="30"/>
                    <a:pt x="16" y="30"/>
                  </a:cubicBezTo>
                  <a:cubicBezTo>
                    <a:pt x="16" y="30"/>
                    <a:pt x="0" y="78"/>
                    <a:pt x="13" y="140"/>
                  </a:cubicBezTo>
                  <a:cubicBezTo>
                    <a:pt x="31" y="234"/>
                    <a:pt x="148" y="331"/>
                    <a:pt x="148" y="331"/>
                  </a:cubicBezTo>
                  <a:cubicBezTo>
                    <a:pt x="198" y="331"/>
                    <a:pt x="198" y="331"/>
                    <a:pt x="198" y="331"/>
                  </a:cubicBezTo>
                  <a:cubicBezTo>
                    <a:pt x="183" y="280"/>
                    <a:pt x="183" y="280"/>
                    <a:pt x="183" y="280"/>
                  </a:cubicBezTo>
                  <a:cubicBezTo>
                    <a:pt x="183" y="280"/>
                    <a:pt x="67" y="219"/>
                    <a:pt x="38" y="130"/>
                  </a:cubicBezTo>
                  <a:cubicBezTo>
                    <a:pt x="18" y="68"/>
                    <a:pt x="26" y="30"/>
                    <a:pt x="26" y="30"/>
                  </a:cubicBezTo>
                  <a:cubicBezTo>
                    <a:pt x="26" y="30"/>
                    <a:pt x="29" y="28"/>
                    <a:pt x="37" y="18"/>
                  </a:cubicBezTo>
                  <a:cubicBezTo>
                    <a:pt x="24" y="12"/>
                    <a:pt x="17" y="0"/>
                    <a:pt x="1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29">
              <a:extLst>
                <a:ext uri="{FF2B5EF4-FFF2-40B4-BE49-F238E27FC236}">
                  <a16:creationId xmlns:a16="http://schemas.microsoft.com/office/drawing/2014/main" id="{A01FAB3E-1C0D-4C0B-B63F-FD51EFAEE654}"/>
                </a:ext>
              </a:extLst>
            </p:cNvPr>
            <p:cNvSpPr>
              <a:spLocks/>
            </p:cNvSpPr>
            <p:nvPr/>
          </p:nvSpPr>
          <p:spPr bwMode="auto">
            <a:xfrm>
              <a:off x="11277601" y="4254500"/>
              <a:ext cx="146050" cy="473075"/>
            </a:xfrm>
            <a:custGeom>
              <a:avLst/>
              <a:gdLst>
                <a:gd name="T0" fmla="*/ 17 w 56"/>
                <a:gd name="T1" fmla="*/ 0 h 183"/>
                <a:gd name="T2" fmla="*/ 12 w 56"/>
                <a:gd name="T3" fmla="*/ 21 h 183"/>
                <a:gd name="T4" fmla="*/ 56 w 56"/>
                <a:gd name="T5" fmla="*/ 183 h 183"/>
                <a:gd name="T6" fmla="*/ 37 w 56"/>
                <a:gd name="T7" fmla="*/ 94 h 183"/>
                <a:gd name="T8" fmla="*/ 24 w 56"/>
                <a:gd name="T9" fmla="*/ 60 h 183"/>
                <a:gd name="T10" fmla="*/ 17 w 56"/>
                <a:gd name="T11" fmla="*/ 54 h 183"/>
                <a:gd name="T12" fmla="*/ 21 w 56"/>
                <a:gd name="T13" fmla="*/ 50 h 183"/>
                <a:gd name="T14" fmla="*/ 17 w 56"/>
                <a:gd name="T15" fmla="*/ 0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3">
                  <a:moveTo>
                    <a:pt x="17" y="0"/>
                  </a:moveTo>
                  <a:cubicBezTo>
                    <a:pt x="15" y="6"/>
                    <a:pt x="13" y="14"/>
                    <a:pt x="12" y="21"/>
                  </a:cubicBezTo>
                  <a:cubicBezTo>
                    <a:pt x="7" y="52"/>
                    <a:pt x="0" y="125"/>
                    <a:pt x="56" y="183"/>
                  </a:cubicBezTo>
                  <a:cubicBezTo>
                    <a:pt x="42" y="155"/>
                    <a:pt x="37" y="119"/>
                    <a:pt x="37" y="94"/>
                  </a:cubicBezTo>
                  <a:cubicBezTo>
                    <a:pt x="31" y="82"/>
                    <a:pt x="27" y="71"/>
                    <a:pt x="24" y="60"/>
                  </a:cubicBezTo>
                  <a:cubicBezTo>
                    <a:pt x="19" y="56"/>
                    <a:pt x="17" y="54"/>
                    <a:pt x="17" y="54"/>
                  </a:cubicBezTo>
                  <a:cubicBezTo>
                    <a:pt x="17" y="54"/>
                    <a:pt x="19" y="52"/>
                    <a:pt x="21" y="50"/>
                  </a:cubicBezTo>
                  <a:cubicBezTo>
                    <a:pt x="17" y="32"/>
                    <a:pt x="16" y="14"/>
                    <a:pt x="17" y="0"/>
                  </a:cubicBezTo>
                </a:path>
              </a:pathLst>
            </a:custGeom>
            <a:solidFill>
              <a:srgbClr val="24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30">
              <a:extLst>
                <a:ext uri="{FF2B5EF4-FFF2-40B4-BE49-F238E27FC236}">
                  <a16:creationId xmlns:a16="http://schemas.microsoft.com/office/drawing/2014/main" id="{404E67DD-6599-415A-8B20-43FC8C440E96}"/>
                </a:ext>
              </a:extLst>
            </p:cNvPr>
            <p:cNvSpPr>
              <a:spLocks noEditPoints="1"/>
            </p:cNvSpPr>
            <p:nvPr/>
          </p:nvSpPr>
          <p:spPr bwMode="auto">
            <a:xfrm>
              <a:off x="11318876" y="4144963"/>
              <a:ext cx="61913" cy="352425"/>
            </a:xfrm>
            <a:custGeom>
              <a:avLst/>
              <a:gdLst>
                <a:gd name="T0" fmla="*/ 8 w 24"/>
                <a:gd name="T1" fmla="*/ 102 h 136"/>
                <a:gd name="T2" fmla="*/ 21 w 24"/>
                <a:gd name="T3" fmla="*/ 136 h 136"/>
                <a:gd name="T4" fmla="*/ 24 w 24"/>
                <a:gd name="T5" fmla="*/ 115 h 136"/>
                <a:gd name="T6" fmla="*/ 8 w 24"/>
                <a:gd name="T7" fmla="*/ 102 h 136"/>
                <a:gd name="T8" fmla="*/ 14 w 24"/>
                <a:gd name="T9" fmla="*/ 0 h 136"/>
                <a:gd name="T10" fmla="*/ 1 w 24"/>
                <a:gd name="T11" fmla="*/ 42 h 136"/>
                <a:gd name="T12" fmla="*/ 5 w 24"/>
                <a:gd name="T13" fmla="*/ 92 h 136"/>
                <a:gd name="T14" fmla="*/ 21 w 24"/>
                <a:gd name="T15" fmla="*/ 78 h 136"/>
                <a:gd name="T16" fmla="*/ 24 w 24"/>
                <a:gd name="T17" fmla="*/ 13 h 136"/>
                <a:gd name="T18" fmla="*/ 14 w 24"/>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36">
                  <a:moveTo>
                    <a:pt x="8" y="102"/>
                  </a:moveTo>
                  <a:cubicBezTo>
                    <a:pt x="11" y="113"/>
                    <a:pt x="15" y="124"/>
                    <a:pt x="21" y="136"/>
                  </a:cubicBezTo>
                  <a:cubicBezTo>
                    <a:pt x="22" y="127"/>
                    <a:pt x="23" y="120"/>
                    <a:pt x="24" y="115"/>
                  </a:cubicBezTo>
                  <a:cubicBezTo>
                    <a:pt x="17" y="110"/>
                    <a:pt x="11" y="105"/>
                    <a:pt x="8" y="102"/>
                  </a:cubicBezTo>
                  <a:moveTo>
                    <a:pt x="14" y="0"/>
                  </a:moveTo>
                  <a:cubicBezTo>
                    <a:pt x="14" y="0"/>
                    <a:pt x="6" y="19"/>
                    <a:pt x="1" y="42"/>
                  </a:cubicBezTo>
                  <a:cubicBezTo>
                    <a:pt x="0" y="56"/>
                    <a:pt x="1" y="74"/>
                    <a:pt x="5" y="92"/>
                  </a:cubicBezTo>
                  <a:cubicBezTo>
                    <a:pt x="9" y="89"/>
                    <a:pt x="15" y="84"/>
                    <a:pt x="21" y="78"/>
                  </a:cubicBezTo>
                  <a:cubicBezTo>
                    <a:pt x="2" y="58"/>
                    <a:pt x="24" y="13"/>
                    <a:pt x="24" y="13"/>
                  </a:cubicBezTo>
                  <a:cubicBezTo>
                    <a:pt x="14" y="0"/>
                    <a:pt x="14" y="0"/>
                    <a:pt x="14"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35">
              <a:extLst>
                <a:ext uri="{FF2B5EF4-FFF2-40B4-BE49-F238E27FC236}">
                  <a16:creationId xmlns:a16="http://schemas.microsoft.com/office/drawing/2014/main" id="{46445324-1376-4A6E-8468-E9F234C55243}"/>
                </a:ext>
              </a:extLst>
            </p:cNvPr>
            <p:cNvSpPr>
              <a:spLocks/>
            </p:cNvSpPr>
            <p:nvPr/>
          </p:nvSpPr>
          <p:spPr bwMode="auto">
            <a:xfrm>
              <a:off x="11445876" y="4308475"/>
              <a:ext cx="220663" cy="179388"/>
            </a:xfrm>
            <a:custGeom>
              <a:avLst/>
              <a:gdLst>
                <a:gd name="T0" fmla="*/ 78 w 85"/>
                <a:gd name="T1" fmla="*/ 0 h 69"/>
                <a:gd name="T2" fmla="*/ 85 w 85"/>
                <a:gd name="T3" fmla="*/ 20 h 69"/>
                <a:gd name="T4" fmla="*/ 21 w 85"/>
                <a:gd name="T5" fmla="*/ 65 h 69"/>
                <a:gd name="T6" fmla="*/ 78 w 85"/>
                <a:gd name="T7" fmla="*/ 0 h 69"/>
              </a:gdLst>
              <a:ahLst/>
              <a:cxnLst>
                <a:cxn ang="0">
                  <a:pos x="T0" y="T1"/>
                </a:cxn>
                <a:cxn ang="0">
                  <a:pos x="T2" y="T3"/>
                </a:cxn>
                <a:cxn ang="0">
                  <a:pos x="T4" y="T5"/>
                </a:cxn>
                <a:cxn ang="0">
                  <a:pos x="T6" y="T7"/>
                </a:cxn>
              </a:cxnLst>
              <a:rect l="0" t="0" r="r" b="b"/>
              <a:pathLst>
                <a:path w="85" h="69">
                  <a:moveTo>
                    <a:pt x="78" y="0"/>
                  </a:moveTo>
                  <a:cubicBezTo>
                    <a:pt x="85" y="20"/>
                    <a:pt x="85" y="20"/>
                    <a:pt x="85" y="20"/>
                  </a:cubicBezTo>
                  <a:cubicBezTo>
                    <a:pt x="85" y="20"/>
                    <a:pt x="65" y="57"/>
                    <a:pt x="21" y="65"/>
                  </a:cubicBezTo>
                  <a:cubicBezTo>
                    <a:pt x="0" y="69"/>
                    <a:pt x="78" y="0"/>
                    <a:pt x="78" y="0"/>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36">
              <a:extLst>
                <a:ext uri="{FF2B5EF4-FFF2-40B4-BE49-F238E27FC236}">
                  <a16:creationId xmlns:a16="http://schemas.microsoft.com/office/drawing/2014/main" id="{6B0AB886-97BD-425B-AF49-77A88263DE05}"/>
                </a:ext>
              </a:extLst>
            </p:cNvPr>
            <p:cNvSpPr>
              <a:spLocks/>
            </p:cNvSpPr>
            <p:nvPr/>
          </p:nvSpPr>
          <p:spPr bwMode="auto">
            <a:xfrm>
              <a:off x="11452226" y="6661150"/>
              <a:ext cx="153988" cy="44450"/>
            </a:xfrm>
            <a:custGeom>
              <a:avLst/>
              <a:gdLst>
                <a:gd name="T0" fmla="*/ 59 w 60"/>
                <a:gd name="T1" fmla="*/ 0 h 17"/>
                <a:gd name="T2" fmla="*/ 60 w 60"/>
                <a:gd name="T3" fmla="*/ 16 h 17"/>
                <a:gd name="T4" fmla="*/ 44 w 60"/>
                <a:gd name="T5" fmla="*/ 16 h 17"/>
                <a:gd name="T6" fmla="*/ 44 w 60"/>
                <a:gd name="T7" fmla="*/ 9 h 17"/>
                <a:gd name="T8" fmla="*/ 21 w 60"/>
                <a:gd name="T9" fmla="*/ 17 h 17"/>
                <a:gd name="T10" fmla="*/ 2 w 60"/>
                <a:gd name="T11" fmla="*/ 16 h 17"/>
                <a:gd name="T12" fmla="*/ 3 w 60"/>
                <a:gd name="T13" fmla="*/ 11 h 17"/>
                <a:gd name="T14" fmla="*/ 19 w 60"/>
                <a:gd name="T15" fmla="*/ 7 h 17"/>
                <a:gd name="T16" fmla="*/ 29 w 60"/>
                <a:gd name="T17" fmla="*/ 1 h 17"/>
                <a:gd name="T18" fmla="*/ 59 w 6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7">
                  <a:moveTo>
                    <a:pt x="59" y="0"/>
                  </a:moveTo>
                  <a:cubicBezTo>
                    <a:pt x="60" y="16"/>
                    <a:pt x="60" y="16"/>
                    <a:pt x="60" y="16"/>
                  </a:cubicBezTo>
                  <a:cubicBezTo>
                    <a:pt x="44" y="16"/>
                    <a:pt x="44" y="16"/>
                    <a:pt x="44" y="16"/>
                  </a:cubicBezTo>
                  <a:cubicBezTo>
                    <a:pt x="44" y="9"/>
                    <a:pt x="44" y="9"/>
                    <a:pt x="44" y="9"/>
                  </a:cubicBezTo>
                  <a:cubicBezTo>
                    <a:pt x="21" y="17"/>
                    <a:pt x="21" y="17"/>
                    <a:pt x="21" y="17"/>
                  </a:cubicBezTo>
                  <a:cubicBezTo>
                    <a:pt x="2" y="16"/>
                    <a:pt x="2" y="16"/>
                    <a:pt x="2" y="16"/>
                  </a:cubicBezTo>
                  <a:cubicBezTo>
                    <a:pt x="2" y="16"/>
                    <a:pt x="0" y="12"/>
                    <a:pt x="3" y="11"/>
                  </a:cubicBezTo>
                  <a:cubicBezTo>
                    <a:pt x="4" y="11"/>
                    <a:pt x="19" y="7"/>
                    <a:pt x="19" y="7"/>
                  </a:cubicBezTo>
                  <a:cubicBezTo>
                    <a:pt x="29" y="1"/>
                    <a:pt x="29" y="1"/>
                    <a:pt x="29" y="1"/>
                  </a:cubicBezTo>
                  <a:lnTo>
                    <a:pt x="59" y="0"/>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37">
              <a:extLst>
                <a:ext uri="{FF2B5EF4-FFF2-40B4-BE49-F238E27FC236}">
                  <a16:creationId xmlns:a16="http://schemas.microsoft.com/office/drawing/2014/main" id="{A0C3A418-DFDA-4D67-BF1A-7BE959CF9235}"/>
                </a:ext>
              </a:extLst>
            </p:cNvPr>
            <p:cNvSpPr>
              <a:spLocks/>
            </p:cNvSpPr>
            <p:nvPr/>
          </p:nvSpPr>
          <p:spPr bwMode="auto">
            <a:xfrm>
              <a:off x="11306176" y="5145088"/>
              <a:ext cx="427038" cy="1524000"/>
            </a:xfrm>
            <a:custGeom>
              <a:avLst/>
              <a:gdLst>
                <a:gd name="T0" fmla="*/ 124 w 269"/>
                <a:gd name="T1" fmla="*/ 950 h 960"/>
                <a:gd name="T2" fmla="*/ 191 w 269"/>
                <a:gd name="T3" fmla="*/ 960 h 960"/>
                <a:gd name="T4" fmla="*/ 269 w 269"/>
                <a:gd name="T5" fmla="*/ 160 h 960"/>
                <a:gd name="T6" fmla="*/ 0 w 269"/>
                <a:gd name="T7" fmla="*/ 0 h 960"/>
                <a:gd name="T8" fmla="*/ 124 w 269"/>
                <a:gd name="T9" fmla="*/ 950 h 960"/>
              </a:gdLst>
              <a:ahLst/>
              <a:cxnLst>
                <a:cxn ang="0">
                  <a:pos x="T0" y="T1"/>
                </a:cxn>
                <a:cxn ang="0">
                  <a:pos x="T2" y="T3"/>
                </a:cxn>
                <a:cxn ang="0">
                  <a:pos x="T4" y="T5"/>
                </a:cxn>
                <a:cxn ang="0">
                  <a:pos x="T6" y="T7"/>
                </a:cxn>
                <a:cxn ang="0">
                  <a:pos x="T8" y="T9"/>
                </a:cxn>
              </a:cxnLst>
              <a:rect l="0" t="0" r="r" b="b"/>
              <a:pathLst>
                <a:path w="269" h="960">
                  <a:moveTo>
                    <a:pt x="124" y="950"/>
                  </a:moveTo>
                  <a:lnTo>
                    <a:pt x="191" y="960"/>
                  </a:lnTo>
                  <a:lnTo>
                    <a:pt x="269" y="160"/>
                  </a:lnTo>
                  <a:lnTo>
                    <a:pt x="0" y="0"/>
                  </a:lnTo>
                  <a:lnTo>
                    <a:pt x="124" y="95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38">
              <a:extLst>
                <a:ext uri="{FF2B5EF4-FFF2-40B4-BE49-F238E27FC236}">
                  <a16:creationId xmlns:a16="http://schemas.microsoft.com/office/drawing/2014/main" id="{B060A013-92B7-4B05-835E-76A22C1A44CA}"/>
                </a:ext>
              </a:extLst>
            </p:cNvPr>
            <p:cNvSpPr>
              <a:spLocks/>
            </p:cNvSpPr>
            <p:nvPr/>
          </p:nvSpPr>
          <p:spPr bwMode="auto">
            <a:xfrm>
              <a:off x="11596689" y="6653213"/>
              <a:ext cx="147638" cy="52388"/>
            </a:xfrm>
            <a:custGeom>
              <a:avLst/>
              <a:gdLst>
                <a:gd name="T0" fmla="*/ 55 w 57"/>
                <a:gd name="T1" fmla="*/ 0 h 20"/>
                <a:gd name="T2" fmla="*/ 57 w 57"/>
                <a:gd name="T3" fmla="*/ 19 h 20"/>
                <a:gd name="T4" fmla="*/ 40 w 57"/>
                <a:gd name="T5" fmla="*/ 19 h 20"/>
                <a:gd name="T6" fmla="*/ 40 w 57"/>
                <a:gd name="T7" fmla="*/ 12 h 20"/>
                <a:gd name="T8" fmla="*/ 18 w 57"/>
                <a:gd name="T9" fmla="*/ 20 h 20"/>
                <a:gd name="T10" fmla="*/ 3 w 57"/>
                <a:gd name="T11" fmla="*/ 20 h 20"/>
                <a:gd name="T12" fmla="*/ 4 w 57"/>
                <a:gd name="T13" fmla="*/ 15 h 20"/>
                <a:gd name="T14" fmla="*/ 20 w 57"/>
                <a:gd name="T15" fmla="*/ 10 h 20"/>
                <a:gd name="T16" fmla="*/ 27 w 57"/>
                <a:gd name="T17" fmla="*/ 5 h 20"/>
                <a:gd name="T18" fmla="*/ 55 w 57"/>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20">
                  <a:moveTo>
                    <a:pt x="55" y="0"/>
                  </a:moveTo>
                  <a:cubicBezTo>
                    <a:pt x="57" y="19"/>
                    <a:pt x="57" y="19"/>
                    <a:pt x="57" y="19"/>
                  </a:cubicBezTo>
                  <a:cubicBezTo>
                    <a:pt x="40" y="19"/>
                    <a:pt x="40" y="19"/>
                    <a:pt x="40" y="19"/>
                  </a:cubicBezTo>
                  <a:cubicBezTo>
                    <a:pt x="40" y="12"/>
                    <a:pt x="40" y="12"/>
                    <a:pt x="40" y="12"/>
                  </a:cubicBezTo>
                  <a:cubicBezTo>
                    <a:pt x="18" y="20"/>
                    <a:pt x="18" y="20"/>
                    <a:pt x="18" y="20"/>
                  </a:cubicBezTo>
                  <a:cubicBezTo>
                    <a:pt x="3" y="20"/>
                    <a:pt x="3" y="20"/>
                    <a:pt x="3" y="20"/>
                  </a:cubicBezTo>
                  <a:cubicBezTo>
                    <a:pt x="3" y="20"/>
                    <a:pt x="0" y="16"/>
                    <a:pt x="4" y="15"/>
                  </a:cubicBezTo>
                  <a:cubicBezTo>
                    <a:pt x="5" y="15"/>
                    <a:pt x="20" y="10"/>
                    <a:pt x="20" y="10"/>
                  </a:cubicBezTo>
                  <a:cubicBezTo>
                    <a:pt x="27" y="5"/>
                    <a:pt x="27" y="5"/>
                    <a:pt x="27" y="5"/>
                  </a:cubicBezTo>
                  <a:lnTo>
                    <a:pt x="55" y="0"/>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39">
              <a:extLst>
                <a:ext uri="{FF2B5EF4-FFF2-40B4-BE49-F238E27FC236}">
                  <a16:creationId xmlns:a16="http://schemas.microsoft.com/office/drawing/2014/main" id="{B88F307F-0C5E-4776-B4A7-3561D532A88D}"/>
                </a:ext>
              </a:extLst>
            </p:cNvPr>
            <p:cNvSpPr>
              <a:spLocks/>
            </p:cNvSpPr>
            <p:nvPr/>
          </p:nvSpPr>
          <p:spPr bwMode="auto">
            <a:xfrm>
              <a:off x="11490326" y="5837238"/>
              <a:ext cx="139700" cy="723900"/>
            </a:xfrm>
            <a:custGeom>
              <a:avLst/>
              <a:gdLst>
                <a:gd name="T0" fmla="*/ 54 w 54"/>
                <a:gd name="T1" fmla="*/ 248 h 279"/>
                <a:gd name="T2" fmla="*/ 51 w 54"/>
                <a:gd name="T3" fmla="*/ 279 h 279"/>
                <a:gd name="T4" fmla="*/ 3 w 54"/>
                <a:gd name="T5" fmla="*/ 52 h 279"/>
                <a:gd name="T6" fmla="*/ 54 w 54"/>
                <a:gd name="T7" fmla="*/ 248 h 279"/>
              </a:gdLst>
              <a:ahLst/>
              <a:cxnLst>
                <a:cxn ang="0">
                  <a:pos x="T0" y="T1"/>
                </a:cxn>
                <a:cxn ang="0">
                  <a:pos x="T2" y="T3"/>
                </a:cxn>
                <a:cxn ang="0">
                  <a:pos x="T4" y="T5"/>
                </a:cxn>
                <a:cxn ang="0">
                  <a:pos x="T6" y="T7"/>
                </a:cxn>
              </a:cxnLst>
              <a:rect l="0" t="0" r="r" b="b"/>
              <a:pathLst>
                <a:path w="54" h="279">
                  <a:moveTo>
                    <a:pt x="54" y="248"/>
                  </a:moveTo>
                  <a:cubicBezTo>
                    <a:pt x="51" y="279"/>
                    <a:pt x="51" y="279"/>
                    <a:pt x="51" y="279"/>
                  </a:cubicBezTo>
                  <a:cubicBezTo>
                    <a:pt x="51" y="279"/>
                    <a:pt x="6" y="102"/>
                    <a:pt x="3" y="52"/>
                  </a:cubicBezTo>
                  <a:cubicBezTo>
                    <a:pt x="0" y="0"/>
                    <a:pt x="54" y="248"/>
                    <a:pt x="54" y="248"/>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40">
              <a:extLst>
                <a:ext uri="{FF2B5EF4-FFF2-40B4-BE49-F238E27FC236}">
                  <a16:creationId xmlns:a16="http://schemas.microsoft.com/office/drawing/2014/main" id="{FB382EB8-64C7-46E8-A2E2-926D639A626C}"/>
                </a:ext>
              </a:extLst>
            </p:cNvPr>
            <p:cNvSpPr>
              <a:spLocks/>
            </p:cNvSpPr>
            <p:nvPr/>
          </p:nvSpPr>
          <p:spPr bwMode="auto">
            <a:xfrm>
              <a:off x="11306176" y="5137150"/>
              <a:ext cx="500063" cy="1527175"/>
            </a:xfrm>
            <a:custGeom>
              <a:avLst/>
              <a:gdLst>
                <a:gd name="T0" fmla="*/ 0 w 193"/>
                <a:gd name="T1" fmla="*/ 3 h 589"/>
                <a:gd name="T2" fmla="*/ 135 w 193"/>
                <a:gd name="T3" fmla="*/ 589 h 589"/>
                <a:gd name="T4" fmla="*/ 170 w 193"/>
                <a:gd name="T5" fmla="*/ 587 h 589"/>
                <a:gd name="T6" fmla="*/ 169 w 193"/>
                <a:gd name="T7" fmla="*/ 261 h 589"/>
                <a:gd name="T8" fmla="*/ 184 w 193"/>
                <a:gd name="T9" fmla="*/ 0 h 589"/>
                <a:gd name="T10" fmla="*/ 0 w 193"/>
                <a:gd name="T11" fmla="*/ 3 h 589"/>
              </a:gdLst>
              <a:ahLst/>
              <a:cxnLst>
                <a:cxn ang="0">
                  <a:pos x="T0" y="T1"/>
                </a:cxn>
                <a:cxn ang="0">
                  <a:pos x="T2" y="T3"/>
                </a:cxn>
                <a:cxn ang="0">
                  <a:pos x="T4" y="T5"/>
                </a:cxn>
                <a:cxn ang="0">
                  <a:pos x="T6" y="T7"/>
                </a:cxn>
                <a:cxn ang="0">
                  <a:pos x="T8" y="T9"/>
                </a:cxn>
                <a:cxn ang="0">
                  <a:pos x="T10" y="T11"/>
                </a:cxn>
              </a:cxnLst>
              <a:rect l="0" t="0" r="r" b="b"/>
              <a:pathLst>
                <a:path w="193" h="589">
                  <a:moveTo>
                    <a:pt x="0" y="3"/>
                  </a:moveTo>
                  <a:cubicBezTo>
                    <a:pt x="135" y="589"/>
                    <a:pt x="135" y="589"/>
                    <a:pt x="135" y="589"/>
                  </a:cubicBezTo>
                  <a:cubicBezTo>
                    <a:pt x="135" y="589"/>
                    <a:pt x="161" y="587"/>
                    <a:pt x="170" y="587"/>
                  </a:cubicBezTo>
                  <a:cubicBezTo>
                    <a:pt x="168" y="464"/>
                    <a:pt x="193" y="305"/>
                    <a:pt x="169" y="261"/>
                  </a:cubicBezTo>
                  <a:cubicBezTo>
                    <a:pt x="177" y="139"/>
                    <a:pt x="182" y="35"/>
                    <a:pt x="184" y="0"/>
                  </a:cubicBezTo>
                  <a:cubicBezTo>
                    <a:pt x="112" y="2"/>
                    <a:pt x="0" y="3"/>
                    <a:pt x="0" y="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41">
              <a:extLst>
                <a:ext uri="{FF2B5EF4-FFF2-40B4-BE49-F238E27FC236}">
                  <a16:creationId xmlns:a16="http://schemas.microsoft.com/office/drawing/2014/main" id="{E1A0C36A-827E-4C59-A350-E7255B610C47}"/>
                </a:ext>
              </a:extLst>
            </p:cNvPr>
            <p:cNvSpPr>
              <a:spLocks/>
            </p:cNvSpPr>
            <p:nvPr/>
          </p:nvSpPr>
          <p:spPr bwMode="auto">
            <a:xfrm>
              <a:off x="6513514" y="4664075"/>
              <a:ext cx="636588" cy="639763"/>
            </a:xfrm>
            <a:custGeom>
              <a:avLst/>
              <a:gdLst>
                <a:gd name="T0" fmla="*/ 0 w 246"/>
                <a:gd name="T1" fmla="*/ 247 h 247"/>
                <a:gd name="T2" fmla="*/ 114 w 246"/>
                <a:gd name="T3" fmla="*/ 220 h 247"/>
                <a:gd name="T4" fmla="*/ 246 w 246"/>
                <a:gd name="T5" fmla="*/ 0 h 247"/>
                <a:gd name="T6" fmla="*/ 48 w 246"/>
                <a:gd name="T7" fmla="*/ 163 h 247"/>
                <a:gd name="T8" fmla="*/ 0 w 246"/>
                <a:gd name="T9" fmla="*/ 247 h 247"/>
              </a:gdLst>
              <a:ahLst/>
              <a:cxnLst>
                <a:cxn ang="0">
                  <a:pos x="T0" y="T1"/>
                </a:cxn>
                <a:cxn ang="0">
                  <a:pos x="T2" y="T3"/>
                </a:cxn>
                <a:cxn ang="0">
                  <a:pos x="T4" y="T5"/>
                </a:cxn>
                <a:cxn ang="0">
                  <a:pos x="T6" y="T7"/>
                </a:cxn>
                <a:cxn ang="0">
                  <a:pos x="T8" y="T9"/>
                </a:cxn>
              </a:cxnLst>
              <a:rect l="0" t="0" r="r" b="b"/>
              <a:pathLst>
                <a:path w="246" h="247">
                  <a:moveTo>
                    <a:pt x="0" y="247"/>
                  </a:moveTo>
                  <a:cubicBezTo>
                    <a:pt x="0" y="247"/>
                    <a:pt x="19" y="225"/>
                    <a:pt x="114" y="220"/>
                  </a:cubicBezTo>
                  <a:cubicBezTo>
                    <a:pt x="214" y="216"/>
                    <a:pt x="246" y="0"/>
                    <a:pt x="246" y="0"/>
                  </a:cubicBezTo>
                  <a:cubicBezTo>
                    <a:pt x="246" y="0"/>
                    <a:pt x="106" y="93"/>
                    <a:pt x="48" y="163"/>
                  </a:cubicBezTo>
                  <a:cubicBezTo>
                    <a:pt x="32" y="182"/>
                    <a:pt x="0" y="247"/>
                    <a:pt x="0" y="247"/>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42">
              <a:extLst>
                <a:ext uri="{FF2B5EF4-FFF2-40B4-BE49-F238E27FC236}">
                  <a16:creationId xmlns:a16="http://schemas.microsoft.com/office/drawing/2014/main" id="{C72877D6-6521-428A-9D03-A77370F9053D}"/>
                </a:ext>
              </a:extLst>
            </p:cNvPr>
            <p:cNvSpPr>
              <a:spLocks/>
            </p:cNvSpPr>
            <p:nvPr/>
          </p:nvSpPr>
          <p:spPr bwMode="auto">
            <a:xfrm>
              <a:off x="7212014" y="4119563"/>
              <a:ext cx="266700" cy="876300"/>
            </a:xfrm>
            <a:custGeom>
              <a:avLst/>
              <a:gdLst>
                <a:gd name="T0" fmla="*/ 0 w 103"/>
                <a:gd name="T1" fmla="*/ 338 h 338"/>
                <a:gd name="T2" fmla="*/ 99 w 103"/>
                <a:gd name="T3" fmla="*/ 153 h 338"/>
                <a:gd name="T4" fmla="*/ 26 w 103"/>
                <a:gd name="T5" fmla="*/ 0 h 338"/>
                <a:gd name="T6" fmla="*/ 0 w 103"/>
                <a:gd name="T7" fmla="*/ 338 h 338"/>
              </a:gdLst>
              <a:ahLst/>
              <a:cxnLst>
                <a:cxn ang="0">
                  <a:pos x="T0" y="T1"/>
                </a:cxn>
                <a:cxn ang="0">
                  <a:pos x="T2" y="T3"/>
                </a:cxn>
                <a:cxn ang="0">
                  <a:pos x="T4" y="T5"/>
                </a:cxn>
                <a:cxn ang="0">
                  <a:pos x="T6" y="T7"/>
                </a:cxn>
              </a:cxnLst>
              <a:rect l="0" t="0" r="r" b="b"/>
              <a:pathLst>
                <a:path w="103" h="338">
                  <a:moveTo>
                    <a:pt x="0" y="338"/>
                  </a:moveTo>
                  <a:cubicBezTo>
                    <a:pt x="0" y="338"/>
                    <a:pt x="93" y="274"/>
                    <a:pt x="99" y="153"/>
                  </a:cubicBezTo>
                  <a:cubicBezTo>
                    <a:pt x="103" y="60"/>
                    <a:pt x="26" y="0"/>
                    <a:pt x="26" y="0"/>
                  </a:cubicBezTo>
                  <a:lnTo>
                    <a:pt x="0" y="33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43">
              <a:extLst>
                <a:ext uri="{FF2B5EF4-FFF2-40B4-BE49-F238E27FC236}">
                  <a16:creationId xmlns:a16="http://schemas.microsoft.com/office/drawing/2014/main" id="{D35B33F4-24C7-4FA6-A567-2D8CD1A9F85E}"/>
                </a:ext>
              </a:extLst>
            </p:cNvPr>
            <p:cNvSpPr>
              <a:spLocks/>
            </p:cNvSpPr>
            <p:nvPr/>
          </p:nvSpPr>
          <p:spPr bwMode="auto">
            <a:xfrm>
              <a:off x="6788151" y="4191000"/>
              <a:ext cx="655638" cy="981076"/>
            </a:xfrm>
            <a:custGeom>
              <a:avLst/>
              <a:gdLst>
                <a:gd name="T0" fmla="*/ 190 w 253"/>
                <a:gd name="T1" fmla="*/ 419 h 419"/>
                <a:gd name="T2" fmla="*/ 233 w 253"/>
                <a:gd name="T3" fmla="*/ 206 h 419"/>
                <a:gd name="T4" fmla="*/ 191 w 253"/>
                <a:gd name="T5" fmla="*/ 0 h 419"/>
                <a:gd name="T6" fmla="*/ 141 w 253"/>
                <a:gd name="T7" fmla="*/ 7 h 419"/>
                <a:gd name="T8" fmla="*/ 24 w 253"/>
                <a:gd name="T9" fmla="*/ 173 h 419"/>
                <a:gd name="T10" fmla="*/ 7 w 253"/>
                <a:gd name="T11" fmla="*/ 319 h 419"/>
                <a:gd name="T12" fmla="*/ 0 w 253"/>
                <a:gd name="T13" fmla="*/ 417 h 419"/>
                <a:gd name="T14" fmla="*/ 190 w 253"/>
                <a:gd name="T15" fmla="*/ 419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419">
                  <a:moveTo>
                    <a:pt x="190" y="419"/>
                  </a:moveTo>
                  <a:cubicBezTo>
                    <a:pt x="190" y="419"/>
                    <a:pt x="208" y="322"/>
                    <a:pt x="233" y="206"/>
                  </a:cubicBezTo>
                  <a:cubicBezTo>
                    <a:pt x="253" y="110"/>
                    <a:pt x="191" y="0"/>
                    <a:pt x="191" y="0"/>
                  </a:cubicBezTo>
                  <a:cubicBezTo>
                    <a:pt x="141" y="7"/>
                    <a:pt x="141" y="7"/>
                    <a:pt x="141" y="7"/>
                  </a:cubicBezTo>
                  <a:cubicBezTo>
                    <a:pt x="141" y="7"/>
                    <a:pt x="47" y="82"/>
                    <a:pt x="24" y="173"/>
                  </a:cubicBezTo>
                  <a:cubicBezTo>
                    <a:pt x="9" y="230"/>
                    <a:pt x="7" y="319"/>
                    <a:pt x="7" y="319"/>
                  </a:cubicBezTo>
                  <a:cubicBezTo>
                    <a:pt x="0" y="417"/>
                    <a:pt x="0" y="417"/>
                    <a:pt x="0" y="417"/>
                  </a:cubicBezTo>
                  <a:cubicBezTo>
                    <a:pt x="190" y="419"/>
                    <a:pt x="190" y="419"/>
                    <a:pt x="190" y="4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44">
              <a:extLst>
                <a:ext uri="{FF2B5EF4-FFF2-40B4-BE49-F238E27FC236}">
                  <a16:creationId xmlns:a16="http://schemas.microsoft.com/office/drawing/2014/main" id="{BF6F8028-9430-4DE1-925B-A8EDF3B6CAA5}"/>
                </a:ext>
              </a:extLst>
            </p:cNvPr>
            <p:cNvSpPr>
              <a:spLocks/>
            </p:cNvSpPr>
            <p:nvPr/>
          </p:nvSpPr>
          <p:spPr bwMode="auto">
            <a:xfrm>
              <a:off x="7162801" y="4673600"/>
              <a:ext cx="134938" cy="541338"/>
            </a:xfrm>
            <a:custGeom>
              <a:avLst/>
              <a:gdLst>
                <a:gd name="T0" fmla="*/ 8 w 52"/>
                <a:gd name="T1" fmla="*/ 209 h 209"/>
                <a:gd name="T2" fmla="*/ 25 w 52"/>
                <a:gd name="T3" fmla="*/ 114 h 209"/>
                <a:gd name="T4" fmla="*/ 52 w 52"/>
                <a:gd name="T5" fmla="*/ 0 h 209"/>
                <a:gd name="T6" fmla="*/ 22 w 52"/>
                <a:gd name="T7" fmla="*/ 110 h 209"/>
                <a:gd name="T8" fmla="*/ 0 w 52"/>
                <a:gd name="T9" fmla="*/ 208 h 209"/>
                <a:gd name="T10" fmla="*/ 8 w 52"/>
                <a:gd name="T11" fmla="*/ 209 h 209"/>
              </a:gdLst>
              <a:ahLst/>
              <a:cxnLst>
                <a:cxn ang="0">
                  <a:pos x="T0" y="T1"/>
                </a:cxn>
                <a:cxn ang="0">
                  <a:pos x="T2" y="T3"/>
                </a:cxn>
                <a:cxn ang="0">
                  <a:pos x="T4" y="T5"/>
                </a:cxn>
                <a:cxn ang="0">
                  <a:pos x="T6" y="T7"/>
                </a:cxn>
                <a:cxn ang="0">
                  <a:pos x="T8" y="T9"/>
                </a:cxn>
                <a:cxn ang="0">
                  <a:pos x="T10" y="T11"/>
                </a:cxn>
              </a:cxnLst>
              <a:rect l="0" t="0" r="r" b="b"/>
              <a:pathLst>
                <a:path w="52" h="209">
                  <a:moveTo>
                    <a:pt x="8" y="209"/>
                  </a:moveTo>
                  <a:cubicBezTo>
                    <a:pt x="8" y="209"/>
                    <a:pt x="1" y="149"/>
                    <a:pt x="25" y="114"/>
                  </a:cubicBezTo>
                  <a:cubicBezTo>
                    <a:pt x="50" y="77"/>
                    <a:pt x="52" y="0"/>
                    <a:pt x="52" y="0"/>
                  </a:cubicBezTo>
                  <a:cubicBezTo>
                    <a:pt x="52" y="0"/>
                    <a:pt x="42" y="64"/>
                    <a:pt x="22" y="110"/>
                  </a:cubicBezTo>
                  <a:cubicBezTo>
                    <a:pt x="2" y="155"/>
                    <a:pt x="0" y="208"/>
                    <a:pt x="0" y="208"/>
                  </a:cubicBezTo>
                  <a:lnTo>
                    <a:pt x="8" y="209"/>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46">
              <a:extLst>
                <a:ext uri="{FF2B5EF4-FFF2-40B4-BE49-F238E27FC236}">
                  <a16:creationId xmlns:a16="http://schemas.microsoft.com/office/drawing/2014/main" id="{7C21BA07-2FC6-4345-9C18-19B6B7275766}"/>
                </a:ext>
              </a:extLst>
            </p:cNvPr>
            <p:cNvSpPr>
              <a:spLocks/>
            </p:cNvSpPr>
            <p:nvPr/>
          </p:nvSpPr>
          <p:spPr bwMode="auto">
            <a:xfrm>
              <a:off x="6480176" y="4113213"/>
              <a:ext cx="935038" cy="1227138"/>
            </a:xfrm>
            <a:custGeom>
              <a:avLst/>
              <a:gdLst>
                <a:gd name="T0" fmla="*/ 255 w 361"/>
                <a:gd name="T1" fmla="*/ 0 h 473"/>
                <a:gd name="T2" fmla="*/ 228 w 361"/>
                <a:gd name="T3" fmla="*/ 271 h 473"/>
                <a:gd name="T4" fmla="*/ 9 w 361"/>
                <a:gd name="T5" fmla="*/ 473 h 473"/>
                <a:gd name="T6" fmla="*/ 62 w 361"/>
                <a:gd name="T7" fmla="*/ 327 h 473"/>
                <a:gd name="T8" fmla="*/ 255 w 361"/>
                <a:gd name="T9" fmla="*/ 0 h 473"/>
              </a:gdLst>
              <a:ahLst/>
              <a:cxnLst>
                <a:cxn ang="0">
                  <a:pos x="T0" y="T1"/>
                </a:cxn>
                <a:cxn ang="0">
                  <a:pos x="T2" y="T3"/>
                </a:cxn>
                <a:cxn ang="0">
                  <a:pos x="T4" y="T5"/>
                </a:cxn>
                <a:cxn ang="0">
                  <a:pos x="T6" y="T7"/>
                </a:cxn>
                <a:cxn ang="0">
                  <a:pos x="T8" y="T9"/>
                </a:cxn>
              </a:cxnLst>
              <a:rect l="0" t="0" r="r" b="b"/>
              <a:pathLst>
                <a:path w="361" h="473">
                  <a:moveTo>
                    <a:pt x="255" y="0"/>
                  </a:moveTo>
                  <a:cubicBezTo>
                    <a:pt x="255" y="0"/>
                    <a:pt x="361" y="164"/>
                    <a:pt x="228" y="271"/>
                  </a:cubicBezTo>
                  <a:cubicBezTo>
                    <a:pt x="51" y="412"/>
                    <a:pt x="9" y="473"/>
                    <a:pt x="9" y="473"/>
                  </a:cubicBezTo>
                  <a:cubicBezTo>
                    <a:pt x="9" y="473"/>
                    <a:pt x="0" y="386"/>
                    <a:pt x="62" y="327"/>
                  </a:cubicBezTo>
                  <a:cubicBezTo>
                    <a:pt x="209" y="188"/>
                    <a:pt x="255" y="0"/>
                    <a:pt x="255"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47">
              <a:extLst>
                <a:ext uri="{FF2B5EF4-FFF2-40B4-BE49-F238E27FC236}">
                  <a16:creationId xmlns:a16="http://schemas.microsoft.com/office/drawing/2014/main" id="{3EAD47CD-70F6-441D-BBD2-17D2934F39EF}"/>
                </a:ext>
              </a:extLst>
            </p:cNvPr>
            <p:cNvSpPr>
              <a:spLocks/>
            </p:cNvSpPr>
            <p:nvPr/>
          </p:nvSpPr>
          <p:spPr bwMode="auto">
            <a:xfrm>
              <a:off x="6762751" y="4111625"/>
              <a:ext cx="511175" cy="823913"/>
            </a:xfrm>
            <a:custGeom>
              <a:avLst/>
              <a:gdLst>
                <a:gd name="T0" fmla="*/ 0 w 198"/>
                <a:gd name="T1" fmla="*/ 318 h 318"/>
                <a:gd name="T2" fmla="*/ 39 w 198"/>
                <a:gd name="T3" fmla="*/ 64 h 318"/>
                <a:gd name="T4" fmla="*/ 72 w 198"/>
                <a:gd name="T5" fmla="*/ 28 h 318"/>
                <a:gd name="T6" fmla="*/ 146 w 198"/>
                <a:gd name="T7" fmla="*/ 1 h 318"/>
                <a:gd name="T8" fmla="*/ 128 w 198"/>
                <a:gd name="T9" fmla="*/ 192 h 318"/>
                <a:gd name="T10" fmla="*/ 0 w 198"/>
                <a:gd name="T11" fmla="*/ 318 h 318"/>
              </a:gdLst>
              <a:ahLst/>
              <a:cxnLst>
                <a:cxn ang="0">
                  <a:pos x="T0" y="T1"/>
                </a:cxn>
                <a:cxn ang="0">
                  <a:pos x="T2" y="T3"/>
                </a:cxn>
                <a:cxn ang="0">
                  <a:pos x="T4" y="T5"/>
                </a:cxn>
                <a:cxn ang="0">
                  <a:pos x="T6" y="T7"/>
                </a:cxn>
                <a:cxn ang="0">
                  <a:pos x="T8" y="T9"/>
                </a:cxn>
                <a:cxn ang="0">
                  <a:pos x="T10" y="T11"/>
                </a:cxn>
              </a:cxnLst>
              <a:rect l="0" t="0" r="r" b="b"/>
              <a:pathLst>
                <a:path w="198" h="318">
                  <a:moveTo>
                    <a:pt x="0" y="318"/>
                  </a:moveTo>
                  <a:cubicBezTo>
                    <a:pt x="0" y="318"/>
                    <a:pt x="24" y="142"/>
                    <a:pt x="39" y="64"/>
                  </a:cubicBezTo>
                  <a:cubicBezTo>
                    <a:pt x="42" y="51"/>
                    <a:pt x="48" y="37"/>
                    <a:pt x="72" y="28"/>
                  </a:cubicBezTo>
                  <a:cubicBezTo>
                    <a:pt x="145" y="0"/>
                    <a:pt x="146" y="1"/>
                    <a:pt x="146" y="1"/>
                  </a:cubicBezTo>
                  <a:cubicBezTo>
                    <a:pt x="146" y="1"/>
                    <a:pt x="198" y="89"/>
                    <a:pt x="128" y="192"/>
                  </a:cubicBezTo>
                  <a:cubicBezTo>
                    <a:pt x="58" y="295"/>
                    <a:pt x="0" y="318"/>
                    <a:pt x="0" y="318"/>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48">
              <a:extLst>
                <a:ext uri="{FF2B5EF4-FFF2-40B4-BE49-F238E27FC236}">
                  <a16:creationId xmlns:a16="http://schemas.microsoft.com/office/drawing/2014/main" id="{ED5092D3-29D8-49AF-B49F-159672FF6735}"/>
                </a:ext>
              </a:extLst>
            </p:cNvPr>
            <p:cNvSpPr>
              <a:spLocks/>
            </p:cNvSpPr>
            <p:nvPr/>
          </p:nvSpPr>
          <p:spPr bwMode="auto">
            <a:xfrm>
              <a:off x="6927851" y="4792663"/>
              <a:ext cx="333375" cy="342900"/>
            </a:xfrm>
            <a:custGeom>
              <a:avLst/>
              <a:gdLst>
                <a:gd name="T0" fmla="*/ 129 w 129"/>
                <a:gd name="T1" fmla="*/ 0 h 132"/>
                <a:gd name="T2" fmla="*/ 91 w 129"/>
                <a:gd name="T3" fmla="*/ 78 h 132"/>
                <a:gd name="T4" fmla="*/ 61 w 129"/>
                <a:gd name="T5" fmla="*/ 124 h 132"/>
                <a:gd name="T6" fmla="*/ 23 w 129"/>
                <a:gd name="T7" fmla="*/ 124 h 132"/>
                <a:gd name="T8" fmla="*/ 0 w 129"/>
                <a:gd name="T9" fmla="*/ 132 h 132"/>
                <a:gd name="T10" fmla="*/ 15 w 129"/>
                <a:gd name="T11" fmla="*/ 81 h 132"/>
                <a:gd name="T12" fmla="*/ 33 w 129"/>
                <a:gd name="T13" fmla="*/ 61 h 132"/>
                <a:gd name="T14" fmla="*/ 64 w 129"/>
                <a:gd name="T15" fmla="*/ 33 h 132"/>
                <a:gd name="T16" fmla="*/ 129 w 129"/>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32">
                  <a:moveTo>
                    <a:pt x="129" y="0"/>
                  </a:moveTo>
                  <a:cubicBezTo>
                    <a:pt x="129" y="0"/>
                    <a:pt x="109" y="47"/>
                    <a:pt x="91" y="78"/>
                  </a:cubicBezTo>
                  <a:cubicBezTo>
                    <a:pt x="74" y="110"/>
                    <a:pt x="61" y="124"/>
                    <a:pt x="61" y="124"/>
                  </a:cubicBezTo>
                  <a:cubicBezTo>
                    <a:pt x="61" y="124"/>
                    <a:pt x="34" y="122"/>
                    <a:pt x="23" y="124"/>
                  </a:cubicBezTo>
                  <a:cubicBezTo>
                    <a:pt x="12" y="127"/>
                    <a:pt x="0" y="132"/>
                    <a:pt x="0" y="132"/>
                  </a:cubicBezTo>
                  <a:cubicBezTo>
                    <a:pt x="0" y="132"/>
                    <a:pt x="9" y="92"/>
                    <a:pt x="15" y="81"/>
                  </a:cubicBezTo>
                  <a:cubicBezTo>
                    <a:pt x="21" y="69"/>
                    <a:pt x="33" y="61"/>
                    <a:pt x="33" y="61"/>
                  </a:cubicBezTo>
                  <a:cubicBezTo>
                    <a:pt x="64" y="33"/>
                    <a:pt x="64" y="33"/>
                    <a:pt x="64" y="33"/>
                  </a:cubicBezTo>
                  <a:lnTo>
                    <a:pt x="129" y="0"/>
                  </a:lnTo>
                  <a:close/>
                </a:path>
              </a:pathLst>
            </a:custGeom>
            <a:solidFill>
              <a:srgbClr val="9E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49">
              <a:extLst>
                <a:ext uri="{FF2B5EF4-FFF2-40B4-BE49-F238E27FC236}">
                  <a16:creationId xmlns:a16="http://schemas.microsoft.com/office/drawing/2014/main" id="{4FB9F104-CBD3-4001-AED0-E61AF3BFC076}"/>
                </a:ext>
              </a:extLst>
            </p:cNvPr>
            <p:cNvSpPr>
              <a:spLocks/>
            </p:cNvSpPr>
            <p:nvPr/>
          </p:nvSpPr>
          <p:spPr bwMode="auto">
            <a:xfrm>
              <a:off x="6964364" y="4168775"/>
              <a:ext cx="411163" cy="896938"/>
            </a:xfrm>
            <a:custGeom>
              <a:avLst/>
              <a:gdLst>
                <a:gd name="T0" fmla="*/ 132 w 159"/>
                <a:gd name="T1" fmla="*/ 0 h 346"/>
                <a:gd name="T2" fmla="*/ 141 w 159"/>
                <a:gd name="T3" fmla="*/ 16 h 346"/>
                <a:gd name="T4" fmla="*/ 137 w 159"/>
                <a:gd name="T5" fmla="*/ 29 h 346"/>
                <a:gd name="T6" fmla="*/ 155 w 159"/>
                <a:gd name="T7" fmla="*/ 136 h 346"/>
                <a:gd name="T8" fmla="*/ 48 w 159"/>
                <a:gd name="T9" fmla="*/ 339 h 346"/>
                <a:gd name="T10" fmla="*/ 0 w 159"/>
                <a:gd name="T11" fmla="*/ 346 h 346"/>
                <a:gd name="T12" fmla="*/ 7 w 159"/>
                <a:gd name="T13" fmla="*/ 295 h 346"/>
                <a:gd name="T14" fmla="*/ 129 w 159"/>
                <a:gd name="T15" fmla="*/ 129 h 346"/>
                <a:gd name="T16" fmla="*/ 127 w 159"/>
                <a:gd name="T17" fmla="*/ 31 h 346"/>
                <a:gd name="T18" fmla="*/ 115 w 159"/>
                <a:gd name="T19" fmla="*/ 20 h 346"/>
                <a:gd name="T20" fmla="*/ 132 w 159"/>
                <a:gd name="T21"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346">
                  <a:moveTo>
                    <a:pt x="132" y="0"/>
                  </a:moveTo>
                  <a:cubicBezTo>
                    <a:pt x="132" y="0"/>
                    <a:pt x="138" y="4"/>
                    <a:pt x="141" y="16"/>
                  </a:cubicBezTo>
                  <a:cubicBezTo>
                    <a:pt x="142" y="24"/>
                    <a:pt x="137" y="29"/>
                    <a:pt x="137" y="29"/>
                  </a:cubicBezTo>
                  <a:cubicBezTo>
                    <a:pt x="137" y="29"/>
                    <a:pt x="159" y="75"/>
                    <a:pt x="155" y="136"/>
                  </a:cubicBezTo>
                  <a:cubicBezTo>
                    <a:pt x="149" y="230"/>
                    <a:pt x="48" y="339"/>
                    <a:pt x="48" y="339"/>
                  </a:cubicBezTo>
                  <a:cubicBezTo>
                    <a:pt x="0" y="346"/>
                    <a:pt x="0" y="346"/>
                    <a:pt x="0" y="346"/>
                  </a:cubicBezTo>
                  <a:cubicBezTo>
                    <a:pt x="7" y="295"/>
                    <a:pt x="7" y="295"/>
                    <a:pt x="7" y="295"/>
                  </a:cubicBezTo>
                  <a:cubicBezTo>
                    <a:pt x="7" y="295"/>
                    <a:pt x="112" y="220"/>
                    <a:pt x="129" y="129"/>
                  </a:cubicBezTo>
                  <a:cubicBezTo>
                    <a:pt x="140" y="67"/>
                    <a:pt x="127" y="31"/>
                    <a:pt x="127" y="31"/>
                  </a:cubicBezTo>
                  <a:cubicBezTo>
                    <a:pt x="127" y="31"/>
                    <a:pt x="124" y="29"/>
                    <a:pt x="115" y="20"/>
                  </a:cubicBezTo>
                  <a:cubicBezTo>
                    <a:pt x="127" y="13"/>
                    <a:pt x="132" y="0"/>
                    <a:pt x="13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Rectangle 50">
              <a:extLst>
                <a:ext uri="{FF2B5EF4-FFF2-40B4-BE49-F238E27FC236}">
                  <a16:creationId xmlns:a16="http://schemas.microsoft.com/office/drawing/2014/main" id="{FAC949C5-8869-4E4E-A38F-0F7B05CB3FEB}"/>
                </a:ext>
              </a:extLst>
            </p:cNvPr>
            <p:cNvSpPr>
              <a:spLocks noChangeArrowheads="1"/>
            </p:cNvSpPr>
            <p:nvPr/>
          </p:nvSpPr>
          <p:spPr bwMode="auto">
            <a:xfrm>
              <a:off x="7142164" y="4235450"/>
              <a:ext cx="122238" cy="4746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51">
              <a:extLst>
                <a:ext uri="{FF2B5EF4-FFF2-40B4-BE49-F238E27FC236}">
                  <a16:creationId xmlns:a16="http://schemas.microsoft.com/office/drawing/2014/main" id="{B420B8BD-5252-481D-B716-9065A0B6A963}"/>
                </a:ext>
              </a:extLst>
            </p:cNvPr>
            <p:cNvSpPr>
              <a:spLocks noEditPoints="1"/>
            </p:cNvSpPr>
            <p:nvPr/>
          </p:nvSpPr>
          <p:spPr bwMode="auto">
            <a:xfrm>
              <a:off x="7112001" y="4133850"/>
              <a:ext cx="77788" cy="346075"/>
            </a:xfrm>
            <a:custGeom>
              <a:avLst/>
              <a:gdLst>
                <a:gd name="T0" fmla="*/ 27 w 30"/>
                <a:gd name="T1" fmla="*/ 98 h 133"/>
                <a:gd name="T2" fmla="*/ 13 w 30"/>
                <a:gd name="T3" fmla="*/ 113 h 133"/>
                <a:gd name="T4" fmla="*/ 19 w 30"/>
                <a:gd name="T5" fmla="*/ 133 h 133"/>
                <a:gd name="T6" fmla="*/ 27 w 30"/>
                <a:gd name="T7" fmla="*/ 98 h 133"/>
                <a:gd name="T8" fmla="*/ 8 w 30"/>
                <a:gd name="T9" fmla="*/ 0 h 133"/>
                <a:gd name="T10" fmla="*/ 0 w 30"/>
                <a:gd name="T11" fmla="*/ 13 h 133"/>
                <a:gd name="T12" fmla="*/ 11 w 30"/>
                <a:gd name="T13" fmla="*/ 77 h 133"/>
                <a:gd name="T14" fmla="*/ 29 w 30"/>
                <a:gd name="T15" fmla="*/ 89 h 133"/>
                <a:gd name="T16" fmla="*/ 26 w 30"/>
                <a:gd name="T17" fmla="*/ 39 h 133"/>
                <a:gd name="T18" fmla="*/ 8 w 3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3">
                  <a:moveTo>
                    <a:pt x="27" y="98"/>
                  </a:moveTo>
                  <a:cubicBezTo>
                    <a:pt x="24" y="102"/>
                    <a:pt x="20" y="107"/>
                    <a:pt x="13" y="113"/>
                  </a:cubicBezTo>
                  <a:cubicBezTo>
                    <a:pt x="15" y="117"/>
                    <a:pt x="17" y="125"/>
                    <a:pt x="19" y="133"/>
                  </a:cubicBezTo>
                  <a:cubicBezTo>
                    <a:pt x="23" y="121"/>
                    <a:pt x="26" y="109"/>
                    <a:pt x="27" y="98"/>
                  </a:cubicBezTo>
                  <a:moveTo>
                    <a:pt x="8" y="0"/>
                  </a:moveTo>
                  <a:cubicBezTo>
                    <a:pt x="0" y="13"/>
                    <a:pt x="0" y="13"/>
                    <a:pt x="0" y="13"/>
                  </a:cubicBezTo>
                  <a:cubicBezTo>
                    <a:pt x="0" y="13"/>
                    <a:pt x="28" y="54"/>
                    <a:pt x="11" y="77"/>
                  </a:cubicBezTo>
                  <a:cubicBezTo>
                    <a:pt x="18" y="82"/>
                    <a:pt x="25" y="86"/>
                    <a:pt x="29" y="89"/>
                  </a:cubicBezTo>
                  <a:cubicBezTo>
                    <a:pt x="30" y="70"/>
                    <a:pt x="29" y="53"/>
                    <a:pt x="26" y="39"/>
                  </a:cubicBezTo>
                  <a:cubicBezTo>
                    <a:pt x="18" y="17"/>
                    <a:pt x="8" y="0"/>
                    <a:pt x="8" y="0"/>
                  </a:cubicBezTo>
                </a:path>
              </a:pathLst>
            </a:custGeom>
            <a:solidFill>
              <a:srgbClr val="24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56">
              <a:extLst>
                <a:ext uri="{FF2B5EF4-FFF2-40B4-BE49-F238E27FC236}">
                  <a16:creationId xmlns:a16="http://schemas.microsoft.com/office/drawing/2014/main" id="{E09CDBDE-D48C-48B4-B337-02217E457D88}"/>
                </a:ext>
              </a:extLst>
            </p:cNvPr>
            <p:cNvSpPr>
              <a:spLocks/>
            </p:cNvSpPr>
            <p:nvPr/>
          </p:nvSpPr>
          <p:spPr bwMode="auto">
            <a:xfrm>
              <a:off x="6604001" y="6635750"/>
              <a:ext cx="158750" cy="57150"/>
            </a:xfrm>
            <a:custGeom>
              <a:avLst/>
              <a:gdLst>
                <a:gd name="T0" fmla="*/ 1 w 61"/>
                <a:gd name="T1" fmla="*/ 2 h 22"/>
                <a:gd name="T2" fmla="*/ 0 w 61"/>
                <a:gd name="T3" fmla="*/ 21 h 22"/>
                <a:gd name="T4" fmla="*/ 16 w 61"/>
                <a:gd name="T5" fmla="*/ 21 h 22"/>
                <a:gd name="T6" fmla="*/ 16 w 61"/>
                <a:gd name="T7" fmla="*/ 14 h 22"/>
                <a:gd name="T8" fmla="*/ 38 w 61"/>
                <a:gd name="T9" fmla="*/ 22 h 22"/>
                <a:gd name="T10" fmla="*/ 58 w 61"/>
                <a:gd name="T11" fmla="*/ 22 h 22"/>
                <a:gd name="T12" fmla="*/ 57 w 61"/>
                <a:gd name="T13" fmla="*/ 17 h 22"/>
                <a:gd name="T14" fmla="*/ 37 w 61"/>
                <a:gd name="T15" fmla="*/ 11 h 22"/>
                <a:gd name="T16" fmla="*/ 19 w 61"/>
                <a:gd name="T17" fmla="*/ 0 h 22"/>
                <a:gd name="T18" fmla="*/ 1 w 61"/>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22">
                  <a:moveTo>
                    <a:pt x="1" y="2"/>
                  </a:moveTo>
                  <a:cubicBezTo>
                    <a:pt x="0" y="21"/>
                    <a:pt x="0" y="21"/>
                    <a:pt x="0" y="21"/>
                  </a:cubicBezTo>
                  <a:cubicBezTo>
                    <a:pt x="16" y="21"/>
                    <a:pt x="16" y="21"/>
                    <a:pt x="16" y="21"/>
                  </a:cubicBezTo>
                  <a:cubicBezTo>
                    <a:pt x="16" y="14"/>
                    <a:pt x="16" y="14"/>
                    <a:pt x="16" y="14"/>
                  </a:cubicBezTo>
                  <a:cubicBezTo>
                    <a:pt x="38" y="22"/>
                    <a:pt x="38" y="22"/>
                    <a:pt x="38" y="22"/>
                  </a:cubicBezTo>
                  <a:cubicBezTo>
                    <a:pt x="58" y="22"/>
                    <a:pt x="58" y="22"/>
                    <a:pt x="58" y="22"/>
                  </a:cubicBezTo>
                  <a:cubicBezTo>
                    <a:pt x="58" y="22"/>
                    <a:pt x="61" y="18"/>
                    <a:pt x="57" y="17"/>
                  </a:cubicBezTo>
                  <a:cubicBezTo>
                    <a:pt x="56" y="17"/>
                    <a:pt x="37" y="11"/>
                    <a:pt x="37" y="11"/>
                  </a:cubicBezTo>
                  <a:cubicBezTo>
                    <a:pt x="19" y="0"/>
                    <a:pt x="19" y="0"/>
                    <a:pt x="19" y="0"/>
                  </a:cubicBezTo>
                  <a:lnTo>
                    <a:pt x="1" y="2"/>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57">
              <a:extLst>
                <a:ext uri="{FF2B5EF4-FFF2-40B4-BE49-F238E27FC236}">
                  <a16:creationId xmlns:a16="http://schemas.microsoft.com/office/drawing/2014/main" id="{55770FC3-0763-4B00-89CA-933D832C7C5A}"/>
                </a:ext>
              </a:extLst>
            </p:cNvPr>
            <p:cNvSpPr>
              <a:spLocks/>
            </p:cNvSpPr>
            <p:nvPr/>
          </p:nvSpPr>
          <p:spPr bwMode="auto">
            <a:xfrm>
              <a:off x="7046914" y="6635750"/>
              <a:ext cx="155575" cy="57150"/>
            </a:xfrm>
            <a:custGeom>
              <a:avLst/>
              <a:gdLst>
                <a:gd name="T0" fmla="*/ 1 w 60"/>
                <a:gd name="T1" fmla="*/ 2 h 22"/>
                <a:gd name="T2" fmla="*/ 0 w 60"/>
                <a:gd name="T3" fmla="*/ 21 h 22"/>
                <a:gd name="T4" fmla="*/ 15 w 60"/>
                <a:gd name="T5" fmla="*/ 21 h 22"/>
                <a:gd name="T6" fmla="*/ 16 w 60"/>
                <a:gd name="T7" fmla="*/ 14 h 22"/>
                <a:gd name="T8" fmla="*/ 37 w 60"/>
                <a:gd name="T9" fmla="*/ 22 h 22"/>
                <a:gd name="T10" fmla="*/ 58 w 60"/>
                <a:gd name="T11" fmla="*/ 22 h 22"/>
                <a:gd name="T12" fmla="*/ 57 w 60"/>
                <a:gd name="T13" fmla="*/ 17 h 22"/>
                <a:gd name="T14" fmla="*/ 36 w 60"/>
                <a:gd name="T15" fmla="*/ 11 h 22"/>
                <a:gd name="T16" fmla="*/ 18 w 60"/>
                <a:gd name="T17" fmla="*/ 0 h 22"/>
                <a:gd name="T18" fmla="*/ 1 w 60"/>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2">
                  <a:moveTo>
                    <a:pt x="1" y="2"/>
                  </a:moveTo>
                  <a:cubicBezTo>
                    <a:pt x="0" y="21"/>
                    <a:pt x="0" y="21"/>
                    <a:pt x="0" y="21"/>
                  </a:cubicBezTo>
                  <a:cubicBezTo>
                    <a:pt x="15" y="21"/>
                    <a:pt x="15" y="21"/>
                    <a:pt x="15" y="21"/>
                  </a:cubicBezTo>
                  <a:cubicBezTo>
                    <a:pt x="16" y="14"/>
                    <a:pt x="16" y="14"/>
                    <a:pt x="16" y="14"/>
                  </a:cubicBezTo>
                  <a:cubicBezTo>
                    <a:pt x="37" y="22"/>
                    <a:pt x="37" y="22"/>
                    <a:pt x="37" y="22"/>
                  </a:cubicBezTo>
                  <a:cubicBezTo>
                    <a:pt x="58" y="22"/>
                    <a:pt x="58" y="22"/>
                    <a:pt x="58" y="22"/>
                  </a:cubicBezTo>
                  <a:cubicBezTo>
                    <a:pt x="58" y="22"/>
                    <a:pt x="60" y="18"/>
                    <a:pt x="57" y="17"/>
                  </a:cubicBezTo>
                  <a:cubicBezTo>
                    <a:pt x="56" y="17"/>
                    <a:pt x="36" y="11"/>
                    <a:pt x="36" y="11"/>
                  </a:cubicBezTo>
                  <a:cubicBezTo>
                    <a:pt x="18" y="0"/>
                    <a:pt x="18" y="0"/>
                    <a:pt x="18" y="0"/>
                  </a:cubicBezTo>
                  <a:lnTo>
                    <a:pt x="1" y="2"/>
                  </a:lnTo>
                  <a:close/>
                </a:path>
              </a:pathLst>
            </a:custGeom>
            <a:solidFill>
              <a:srgbClr val="1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58">
              <a:extLst>
                <a:ext uri="{FF2B5EF4-FFF2-40B4-BE49-F238E27FC236}">
                  <a16:creationId xmlns:a16="http://schemas.microsoft.com/office/drawing/2014/main" id="{16D08DA7-DCBB-471D-A3CA-4093FD19169C}"/>
                </a:ext>
              </a:extLst>
            </p:cNvPr>
            <p:cNvSpPr>
              <a:spLocks/>
            </p:cNvSpPr>
            <p:nvPr/>
          </p:nvSpPr>
          <p:spPr bwMode="auto">
            <a:xfrm>
              <a:off x="6875464" y="5165725"/>
              <a:ext cx="404813" cy="1490663"/>
            </a:xfrm>
            <a:custGeom>
              <a:avLst/>
              <a:gdLst>
                <a:gd name="T0" fmla="*/ 97 w 156"/>
                <a:gd name="T1" fmla="*/ 569 h 575"/>
                <a:gd name="T2" fmla="*/ 54 w 156"/>
                <a:gd name="T3" fmla="*/ 575 h 575"/>
                <a:gd name="T4" fmla="*/ 35 w 156"/>
                <a:gd name="T5" fmla="*/ 293 h 575"/>
                <a:gd name="T6" fmla="*/ 0 w 156"/>
                <a:gd name="T7" fmla="*/ 0 h 575"/>
                <a:gd name="T8" fmla="*/ 156 w 156"/>
                <a:gd name="T9" fmla="*/ 2 h 575"/>
                <a:gd name="T10" fmla="*/ 97 w 156"/>
                <a:gd name="T11" fmla="*/ 569 h 575"/>
              </a:gdLst>
              <a:ahLst/>
              <a:cxnLst>
                <a:cxn ang="0">
                  <a:pos x="T0" y="T1"/>
                </a:cxn>
                <a:cxn ang="0">
                  <a:pos x="T2" y="T3"/>
                </a:cxn>
                <a:cxn ang="0">
                  <a:pos x="T4" y="T5"/>
                </a:cxn>
                <a:cxn ang="0">
                  <a:pos x="T6" y="T7"/>
                </a:cxn>
                <a:cxn ang="0">
                  <a:pos x="T8" y="T9"/>
                </a:cxn>
                <a:cxn ang="0">
                  <a:pos x="T10" y="T11"/>
                </a:cxn>
              </a:cxnLst>
              <a:rect l="0" t="0" r="r" b="b"/>
              <a:pathLst>
                <a:path w="156" h="575">
                  <a:moveTo>
                    <a:pt x="97" y="569"/>
                  </a:moveTo>
                  <a:cubicBezTo>
                    <a:pt x="97" y="569"/>
                    <a:pt x="76" y="575"/>
                    <a:pt x="54" y="575"/>
                  </a:cubicBezTo>
                  <a:cubicBezTo>
                    <a:pt x="51" y="463"/>
                    <a:pt x="16" y="346"/>
                    <a:pt x="35" y="293"/>
                  </a:cubicBezTo>
                  <a:cubicBezTo>
                    <a:pt x="31" y="152"/>
                    <a:pt x="0" y="0"/>
                    <a:pt x="0" y="0"/>
                  </a:cubicBezTo>
                  <a:cubicBezTo>
                    <a:pt x="156" y="2"/>
                    <a:pt x="156" y="2"/>
                    <a:pt x="156" y="2"/>
                  </a:cubicBezTo>
                  <a:lnTo>
                    <a:pt x="97" y="56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59">
              <a:extLst>
                <a:ext uri="{FF2B5EF4-FFF2-40B4-BE49-F238E27FC236}">
                  <a16:creationId xmlns:a16="http://schemas.microsoft.com/office/drawing/2014/main" id="{7E4E058B-EC08-42C1-859B-26358604FC4B}"/>
                </a:ext>
              </a:extLst>
            </p:cNvPr>
            <p:cNvSpPr>
              <a:spLocks/>
            </p:cNvSpPr>
            <p:nvPr/>
          </p:nvSpPr>
          <p:spPr bwMode="auto">
            <a:xfrm>
              <a:off x="6951664" y="5319713"/>
              <a:ext cx="103188" cy="508000"/>
            </a:xfrm>
            <a:custGeom>
              <a:avLst/>
              <a:gdLst>
                <a:gd name="T0" fmla="*/ 0 w 40"/>
                <a:gd name="T1" fmla="*/ 153 h 196"/>
                <a:gd name="T2" fmla="*/ 4 w 40"/>
                <a:gd name="T3" fmla="*/ 196 h 196"/>
                <a:gd name="T4" fmla="*/ 39 w 40"/>
                <a:gd name="T5" fmla="*/ 50 h 196"/>
                <a:gd name="T6" fmla="*/ 0 w 40"/>
                <a:gd name="T7" fmla="*/ 153 h 196"/>
              </a:gdLst>
              <a:ahLst/>
              <a:cxnLst>
                <a:cxn ang="0">
                  <a:pos x="T0" y="T1"/>
                </a:cxn>
                <a:cxn ang="0">
                  <a:pos x="T2" y="T3"/>
                </a:cxn>
                <a:cxn ang="0">
                  <a:pos x="T4" y="T5"/>
                </a:cxn>
                <a:cxn ang="0">
                  <a:pos x="T6" y="T7"/>
                </a:cxn>
              </a:cxnLst>
              <a:rect l="0" t="0" r="r" b="b"/>
              <a:pathLst>
                <a:path w="40" h="196">
                  <a:moveTo>
                    <a:pt x="0" y="153"/>
                  </a:moveTo>
                  <a:cubicBezTo>
                    <a:pt x="4" y="196"/>
                    <a:pt x="4" y="196"/>
                    <a:pt x="4" y="196"/>
                  </a:cubicBezTo>
                  <a:cubicBezTo>
                    <a:pt x="4" y="196"/>
                    <a:pt x="39" y="86"/>
                    <a:pt x="39" y="50"/>
                  </a:cubicBezTo>
                  <a:cubicBezTo>
                    <a:pt x="40" y="0"/>
                    <a:pt x="0" y="153"/>
                    <a:pt x="0" y="1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60">
              <a:extLst>
                <a:ext uri="{FF2B5EF4-FFF2-40B4-BE49-F238E27FC236}">
                  <a16:creationId xmlns:a16="http://schemas.microsoft.com/office/drawing/2014/main" id="{6F3A4BBB-1006-4C38-BC4C-E779C2C3F448}"/>
                </a:ext>
              </a:extLst>
            </p:cNvPr>
            <p:cNvSpPr>
              <a:spLocks/>
            </p:cNvSpPr>
            <p:nvPr/>
          </p:nvSpPr>
          <p:spPr bwMode="auto">
            <a:xfrm>
              <a:off x="6599239" y="5165725"/>
              <a:ext cx="542925" cy="1485900"/>
            </a:xfrm>
            <a:custGeom>
              <a:avLst/>
              <a:gdLst>
                <a:gd name="T0" fmla="*/ 210 w 210"/>
                <a:gd name="T1" fmla="*/ 1 h 573"/>
                <a:gd name="T2" fmla="*/ 35 w 210"/>
                <a:gd name="T3" fmla="*/ 573 h 573"/>
                <a:gd name="T4" fmla="*/ 0 w 210"/>
                <a:gd name="T5" fmla="*/ 571 h 573"/>
                <a:gd name="T6" fmla="*/ 45 w 210"/>
                <a:gd name="T7" fmla="*/ 287 h 573"/>
                <a:gd name="T8" fmla="*/ 72 w 210"/>
                <a:gd name="T9" fmla="*/ 0 h 573"/>
                <a:gd name="T10" fmla="*/ 210 w 210"/>
                <a:gd name="T11" fmla="*/ 1 h 573"/>
              </a:gdLst>
              <a:ahLst/>
              <a:cxnLst>
                <a:cxn ang="0">
                  <a:pos x="T0" y="T1"/>
                </a:cxn>
                <a:cxn ang="0">
                  <a:pos x="T2" y="T3"/>
                </a:cxn>
                <a:cxn ang="0">
                  <a:pos x="T4" y="T5"/>
                </a:cxn>
                <a:cxn ang="0">
                  <a:pos x="T6" y="T7"/>
                </a:cxn>
                <a:cxn ang="0">
                  <a:pos x="T8" y="T9"/>
                </a:cxn>
                <a:cxn ang="0">
                  <a:pos x="T10" y="T11"/>
                </a:cxn>
              </a:cxnLst>
              <a:rect l="0" t="0" r="r" b="b"/>
              <a:pathLst>
                <a:path w="210" h="573">
                  <a:moveTo>
                    <a:pt x="210" y="1"/>
                  </a:moveTo>
                  <a:cubicBezTo>
                    <a:pt x="35" y="573"/>
                    <a:pt x="35" y="573"/>
                    <a:pt x="35" y="573"/>
                  </a:cubicBezTo>
                  <a:cubicBezTo>
                    <a:pt x="35" y="573"/>
                    <a:pt x="9" y="571"/>
                    <a:pt x="0" y="571"/>
                  </a:cubicBezTo>
                  <a:cubicBezTo>
                    <a:pt x="6" y="466"/>
                    <a:pt x="12" y="337"/>
                    <a:pt x="45" y="287"/>
                  </a:cubicBezTo>
                  <a:cubicBezTo>
                    <a:pt x="62" y="130"/>
                    <a:pt x="58" y="83"/>
                    <a:pt x="72" y="0"/>
                  </a:cubicBezTo>
                  <a:cubicBezTo>
                    <a:pt x="144" y="1"/>
                    <a:pt x="210" y="1"/>
                    <a:pt x="210"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62">
              <a:extLst>
                <a:ext uri="{FF2B5EF4-FFF2-40B4-BE49-F238E27FC236}">
                  <a16:creationId xmlns:a16="http://schemas.microsoft.com/office/drawing/2014/main" id="{6E253665-566E-4BE0-9D73-0D95FD5AD926}"/>
                </a:ext>
              </a:extLst>
            </p:cNvPr>
            <p:cNvSpPr>
              <a:spLocks/>
            </p:cNvSpPr>
            <p:nvPr/>
          </p:nvSpPr>
          <p:spPr bwMode="auto">
            <a:xfrm>
              <a:off x="10587039" y="4170363"/>
              <a:ext cx="1082675" cy="420688"/>
            </a:xfrm>
            <a:custGeom>
              <a:avLst/>
              <a:gdLst>
                <a:gd name="T0" fmla="*/ 0 w 418"/>
                <a:gd name="T1" fmla="*/ 131 h 162"/>
                <a:gd name="T2" fmla="*/ 5 w 418"/>
                <a:gd name="T3" fmla="*/ 103 h 162"/>
                <a:gd name="T4" fmla="*/ 214 w 418"/>
                <a:gd name="T5" fmla="*/ 110 h 162"/>
                <a:gd name="T6" fmla="*/ 371 w 418"/>
                <a:gd name="T7" fmla="*/ 0 h 162"/>
                <a:gd name="T8" fmla="*/ 414 w 418"/>
                <a:gd name="T9" fmla="*/ 39 h 162"/>
                <a:gd name="T10" fmla="*/ 399 w 418"/>
                <a:gd name="T11" fmla="*/ 89 h 162"/>
                <a:gd name="T12" fmla="*/ 224 w 418"/>
                <a:gd name="T13" fmla="*/ 160 h 162"/>
                <a:gd name="T14" fmla="*/ 0 w 418"/>
                <a:gd name="T15" fmla="*/ 131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162">
                  <a:moveTo>
                    <a:pt x="0" y="131"/>
                  </a:moveTo>
                  <a:cubicBezTo>
                    <a:pt x="5" y="103"/>
                    <a:pt x="5" y="103"/>
                    <a:pt x="5" y="103"/>
                  </a:cubicBezTo>
                  <a:cubicBezTo>
                    <a:pt x="5" y="103"/>
                    <a:pt x="154" y="112"/>
                    <a:pt x="214" y="110"/>
                  </a:cubicBezTo>
                  <a:cubicBezTo>
                    <a:pt x="286" y="108"/>
                    <a:pt x="339" y="34"/>
                    <a:pt x="371" y="0"/>
                  </a:cubicBezTo>
                  <a:cubicBezTo>
                    <a:pt x="379" y="1"/>
                    <a:pt x="409" y="14"/>
                    <a:pt x="414" y="39"/>
                  </a:cubicBezTo>
                  <a:cubicBezTo>
                    <a:pt x="418" y="57"/>
                    <a:pt x="413" y="75"/>
                    <a:pt x="399" y="89"/>
                  </a:cubicBezTo>
                  <a:cubicBezTo>
                    <a:pt x="374" y="113"/>
                    <a:pt x="308" y="158"/>
                    <a:pt x="224" y="160"/>
                  </a:cubicBezTo>
                  <a:cubicBezTo>
                    <a:pt x="153" y="162"/>
                    <a:pt x="0" y="131"/>
                    <a:pt x="0" y="13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63">
              <a:extLst>
                <a:ext uri="{FF2B5EF4-FFF2-40B4-BE49-F238E27FC236}">
                  <a16:creationId xmlns:a16="http://schemas.microsoft.com/office/drawing/2014/main" id="{BFA8145B-420F-446F-9907-D1BE7D3E77B5}"/>
                </a:ext>
              </a:extLst>
            </p:cNvPr>
            <p:cNvSpPr>
              <a:spLocks/>
            </p:cNvSpPr>
            <p:nvPr/>
          </p:nvSpPr>
          <p:spPr bwMode="auto">
            <a:xfrm>
              <a:off x="6943726" y="4435475"/>
              <a:ext cx="284163" cy="180975"/>
            </a:xfrm>
            <a:custGeom>
              <a:avLst/>
              <a:gdLst>
                <a:gd name="T0" fmla="*/ 110 w 110"/>
                <a:gd name="T1" fmla="*/ 58 h 70"/>
                <a:gd name="T2" fmla="*/ 106 w 110"/>
                <a:gd name="T3" fmla="*/ 70 h 70"/>
                <a:gd name="T4" fmla="*/ 13 w 110"/>
                <a:gd name="T5" fmla="*/ 18 h 70"/>
                <a:gd name="T6" fmla="*/ 110 w 110"/>
                <a:gd name="T7" fmla="*/ 58 h 70"/>
              </a:gdLst>
              <a:ahLst/>
              <a:cxnLst>
                <a:cxn ang="0">
                  <a:pos x="T0" y="T1"/>
                </a:cxn>
                <a:cxn ang="0">
                  <a:pos x="T2" y="T3"/>
                </a:cxn>
                <a:cxn ang="0">
                  <a:pos x="T4" y="T5"/>
                </a:cxn>
                <a:cxn ang="0">
                  <a:pos x="T6" y="T7"/>
                </a:cxn>
              </a:cxnLst>
              <a:rect l="0" t="0" r="r" b="b"/>
              <a:pathLst>
                <a:path w="110" h="70">
                  <a:moveTo>
                    <a:pt x="110" y="58"/>
                  </a:moveTo>
                  <a:cubicBezTo>
                    <a:pt x="106" y="70"/>
                    <a:pt x="106" y="70"/>
                    <a:pt x="106" y="70"/>
                  </a:cubicBezTo>
                  <a:cubicBezTo>
                    <a:pt x="106" y="70"/>
                    <a:pt x="36" y="50"/>
                    <a:pt x="13" y="18"/>
                  </a:cubicBezTo>
                  <a:cubicBezTo>
                    <a:pt x="0" y="0"/>
                    <a:pt x="110" y="58"/>
                    <a:pt x="110" y="58"/>
                  </a:cubicBezTo>
                  <a:close/>
                </a:path>
              </a:pathLst>
            </a:custGeom>
            <a:solidFill>
              <a:srgbClr val="405C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65">
              <a:extLst>
                <a:ext uri="{FF2B5EF4-FFF2-40B4-BE49-F238E27FC236}">
                  <a16:creationId xmlns:a16="http://schemas.microsoft.com/office/drawing/2014/main" id="{496A9113-D940-4F2C-806F-AEA8536B448F}"/>
                </a:ext>
              </a:extLst>
            </p:cNvPr>
            <p:cNvSpPr>
              <a:spLocks/>
            </p:cNvSpPr>
            <p:nvPr/>
          </p:nvSpPr>
          <p:spPr bwMode="auto">
            <a:xfrm>
              <a:off x="6891339" y="4222750"/>
              <a:ext cx="1063625" cy="417513"/>
            </a:xfrm>
            <a:custGeom>
              <a:avLst/>
              <a:gdLst>
                <a:gd name="T0" fmla="*/ 409 w 411"/>
                <a:gd name="T1" fmla="*/ 144 h 161"/>
                <a:gd name="T2" fmla="*/ 411 w 411"/>
                <a:gd name="T3" fmla="*/ 117 h 161"/>
                <a:gd name="T4" fmla="*/ 214 w 411"/>
                <a:gd name="T5" fmla="*/ 111 h 161"/>
                <a:gd name="T6" fmla="*/ 48 w 411"/>
                <a:gd name="T7" fmla="*/ 0 h 161"/>
                <a:gd name="T8" fmla="*/ 5 w 411"/>
                <a:gd name="T9" fmla="*/ 39 h 161"/>
                <a:gd name="T10" fmla="*/ 16 w 411"/>
                <a:gd name="T11" fmla="*/ 91 h 161"/>
                <a:gd name="T12" fmla="*/ 202 w 411"/>
                <a:gd name="T13" fmla="*/ 159 h 161"/>
                <a:gd name="T14" fmla="*/ 409 w 411"/>
                <a:gd name="T15" fmla="*/ 144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1" h="161">
                  <a:moveTo>
                    <a:pt x="409" y="144"/>
                  </a:moveTo>
                  <a:cubicBezTo>
                    <a:pt x="411" y="117"/>
                    <a:pt x="411" y="117"/>
                    <a:pt x="411" y="117"/>
                  </a:cubicBezTo>
                  <a:cubicBezTo>
                    <a:pt x="411" y="117"/>
                    <a:pt x="275" y="113"/>
                    <a:pt x="214" y="111"/>
                  </a:cubicBezTo>
                  <a:cubicBezTo>
                    <a:pt x="143" y="109"/>
                    <a:pt x="80" y="35"/>
                    <a:pt x="48" y="0"/>
                  </a:cubicBezTo>
                  <a:cubicBezTo>
                    <a:pt x="40" y="2"/>
                    <a:pt x="10" y="14"/>
                    <a:pt x="5" y="39"/>
                  </a:cubicBezTo>
                  <a:cubicBezTo>
                    <a:pt x="1" y="57"/>
                    <a:pt x="0" y="79"/>
                    <a:pt x="16" y="91"/>
                  </a:cubicBezTo>
                  <a:cubicBezTo>
                    <a:pt x="48" y="114"/>
                    <a:pt x="119" y="158"/>
                    <a:pt x="202" y="159"/>
                  </a:cubicBezTo>
                  <a:cubicBezTo>
                    <a:pt x="274" y="161"/>
                    <a:pt x="409" y="144"/>
                    <a:pt x="409" y="14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7" name="Group 126">
              <a:extLst>
                <a:ext uri="{FF2B5EF4-FFF2-40B4-BE49-F238E27FC236}">
                  <a16:creationId xmlns:a16="http://schemas.microsoft.com/office/drawing/2014/main" id="{D6A9D7BD-3AC4-43A3-803A-84EE3B444074}"/>
                </a:ext>
              </a:extLst>
            </p:cNvPr>
            <p:cNvGrpSpPr/>
            <p:nvPr/>
          </p:nvGrpSpPr>
          <p:grpSpPr>
            <a:xfrm>
              <a:off x="11096625" y="3705225"/>
              <a:ext cx="304800" cy="560614"/>
              <a:chOff x="2007927" y="1679058"/>
              <a:chExt cx="508318" cy="934941"/>
            </a:xfrm>
          </p:grpSpPr>
          <p:sp>
            <p:nvSpPr>
              <p:cNvPr id="128" name="Freeform 16">
                <a:extLst>
                  <a:ext uri="{FF2B5EF4-FFF2-40B4-BE49-F238E27FC236}">
                    <a16:creationId xmlns:a16="http://schemas.microsoft.com/office/drawing/2014/main" id="{9161041D-8880-4968-AB72-FEF54D30A239}"/>
                  </a:ext>
                </a:extLst>
              </p:cNvPr>
              <p:cNvSpPr>
                <a:spLocks/>
              </p:cNvSpPr>
              <p:nvPr/>
            </p:nvSpPr>
            <p:spPr bwMode="auto">
              <a:xfrm>
                <a:off x="2142787" y="2009723"/>
                <a:ext cx="291764" cy="487570"/>
              </a:xfrm>
              <a:custGeom>
                <a:avLst/>
                <a:gdLst>
                  <a:gd name="T0" fmla="*/ 67 w 67"/>
                  <a:gd name="T1" fmla="*/ 103 h 112"/>
                  <a:gd name="T2" fmla="*/ 34 w 67"/>
                  <a:gd name="T3" fmla="*/ 106 h 112"/>
                  <a:gd name="T4" fmla="*/ 3 w 67"/>
                  <a:gd name="T5" fmla="*/ 80 h 112"/>
                  <a:gd name="T6" fmla="*/ 2 w 67"/>
                  <a:gd name="T7" fmla="*/ 0 h 112"/>
                  <a:gd name="T8" fmla="*/ 63 w 67"/>
                  <a:gd name="T9" fmla="*/ 19 h 112"/>
                  <a:gd name="T10" fmla="*/ 67 w 67"/>
                  <a:gd name="T11" fmla="*/ 103 h 112"/>
                </a:gdLst>
                <a:ahLst/>
                <a:cxnLst>
                  <a:cxn ang="0">
                    <a:pos x="T0" y="T1"/>
                  </a:cxn>
                  <a:cxn ang="0">
                    <a:pos x="T2" y="T3"/>
                  </a:cxn>
                  <a:cxn ang="0">
                    <a:pos x="T4" y="T5"/>
                  </a:cxn>
                  <a:cxn ang="0">
                    <a:pos x="T6" y="T7"/>
                  </a:cxn>
                  <a:cxn ang="0">
                    <a:pos x="T8" y="T9"/>
                  </a:cxn>
                  <a:cxn ang="0">
                    <a:pos x="T10" y="T11"/>
                  </a:cxn>
                </a:cxnLst>
                <a:rect l="0" t="0" r="r" b="b"/>
                <a:pathLst>
                  <a:path w="67" h="112">
                    <a:moveTo>
                      <a:pt x="67" y="103"/>
                    </a:moveTo>
                    <a:cubicBezTo>
                      <a:pt x="66" y="112"/>
                      <a:pt x="63" y="106"/>
                      <a:pt x="34" y="106"/>
                    </a:cubicBezTo>
                    <a:cubicBezTo>
                      <a:pt x="0" y="107"/>
                      <a:pt x="3" y="102"/>
                      <a:pt x="3" y="80"/>
                    </a:cubicBezTo>
                    <a:cubicBezTo>
                      <a:pt x="3" y="65"/>
                      <a:pt x="2" y="0"/>
                      <a:pt x="2" y="0"/>
                    </a:cubicBezTo>
                    <a:cubicBezTo>
                      <a:pt x="63" y="19"/>
                      <a:pt x="63" y="19"/>
                      <a:pt x="63" y="19"/>
                    </a:cubicBezTo>
                    <a:cubicBezTo>
                      <a:pt x="63" y="19"/>
                      <a:pt x="67" y="93"/>
                      <a:pt x="67" y="103"/>
                    </a:cubicBezTo>
                    <a:close/>
                  </a:path>
                </a:pathLst>
              </a:custGeom>
              <a:solidFill>
                <a:srgbClr val="F6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9">
                <a:extLst>
                  <a:ext uri="{FF2B5EF4-FFF2-40B4-BE49-F238E27FC236}">
                    <a16:creationId xmlns:a16="http://schemas.microsoft.com/office/drawing/2014/main" id="{FBBA20BC-2357-45E7-9BCE-6F0FBEC4D917}"/>
                  </a:ext>
                </a:extLst>
              </p:cNvPr>
              <p:cNvSpPr>
                <a:spLocks/>
              </p:cNvSpPr>
              <p:nvPr/>
            </p:nvSpPr>
            <p:spPr bwMode="auto">
              <a:xfrm>
                <a:off x="2220590" y="2336499"/>
                <a:ext cx="243785" cy="277500"/>
              </a:xfrm>
              <a:custGeom>
                <a:avLst/>
                <a:gdLst>
                  <a:gd name="T0" fmla="*/ 48 w 56"/>
                  <a:gd name="T1" fmla="*/ 0 h 64"/>
                  <a:gd name="T2" fmla="*/ 56 w 56"/>
                  <a:gd name="T3" fmla="*/ 25 h 64"/>
                  <a:gd name="T4" fmla="*/ 24 w 56"/>
                  <a:gd name="T5" fmla="*/ 63 h 64"/>
                  <a:gd name="T6" fmla="*/ 0 w 56"/>
                  <a:gd name="T7" fmla="*/ 31 h 64"/>
                  <a:gd name="T8" fmla="*/ 48 w 56"/>
                  <a:gd name="T9" fmla="*/ 0 h 64"/>
                </a:gdLst>
                <a:ahLst/>
                <a:cxnLst>
                  <a:cxn ang="0">
                    <a:pos x="T0" y="T1"/>
                  </a:cxn>
                  <a:cxn ang="0">
                    <a:pos x="T2" y="T3"/>
                  </a:cxn>
                  <a:cxn ang="0">
                    <a:pos x="T4" y="T5"/>
                  </a:cxn>
                  <a:cxn ang="0">
                    <a:pos x="T6" y="T7"/>
                  </a:cxn>
                  <a:cxn ang="0">
                    <a:pos x="T8" y="T9"/>
                  </a:cxn>
                </a:cxnLst>
                <a:rect l="0" t="0" r="r" b="b"/>
                <a:pathLst>
                  <a:path w="56" h="64">
                    <a:moveTo>
                      <a:pt x="48" y="0"/>
                    </a:moveTo>
                    <a:cubicBezTo>
                      <a:pt x="56" y="25"/>
                      <a:pt x="56" y="25"/>
                      <a:pt x="56" y="25"/>
                    </a:cubicBezTo>
                    <a:cubicBezTo>
                      <a:pt x="56" y="25"/>
                      <a:pt x="22" y="62"/>
                      <a:pt x="24" y="63"/>
                    </a:cubicBezTo>
                    <a:cubicBezTo>
                      <a:pt x="26" y="64"/>
                      <a:pt x="0" y="31"/>
                      <a:pt x="0" y="31"/>
                    </a:cubicBezTo>
                    <a:lnTo>
                      <a:pt x="48" y="0"/>
                    </a:lnTo>
                    <a:close/>
                  </a:path>
                </a:pathLst>
              </a:custGeom>
              <a:solidFill>
                <a:srgbClr val="FA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20">
                <a:extLst>
                  <a:ext uri="{FF2B5EF4-FFF2-40B4-BE49-F238E27FC236}">
                    <a16:creationId xmlns:a16="http://schemas.microsoft.com/office/drawing/2014/main" id="{57B91FE0-B304-4E8B-A26D-8FE512BDE46D}"/>
                  </a:ext>
                </a:extLst>
              </p:cNvPr>
              <p:cNvSpPr>
                <a:spLocks/>
              </p:cNvSpPr>
              <p:nvPr/>
            </p:nvSpPr>
            <p:spPr bwMode="auto">
              <a:xfrm>
                <a:off x="2112962" y="2349466"/>
                <a:ext cx="107629" cy="247675"/>
              </a:xfrm>
              <a:custGeom>
                <a:avLst/>
                <a:gdLst>
                  <a:gd name="T0" fmla="*/ 40 w 83"/>
                  <a:gd name="T1" fmla="*/ 191 h 191"/>
                  <a:gd name="T2" fmla="*/ 83 w 83"/>
                  <a:gd name="T3" fmla="*/ 94 h 191"/>
                  <a:gd name="T4" fmla="*/ 23 w 83"/>
                  <a:gd name="T5" fmla="*/ 0 h 191"/>
                  <a:gd name="T6" fmla="*/ 0 w 83"/>
                  <a:gd name="T7" fmla="*/ 63 h 191"/>
                  <a:gd name="T8" fmla="*/ 40 w 83"/>
                  <a:gd name="T9" fmla="*/ 191 h 191"/>
                </a:gdLst>
                <a:ahLst/>
                <a:cxnLst>
                  <a:cxn ang="0">
                    <a:pos x="T0" y="T1"/>
                  </a:cxn>
                  <a:cxn ang="0">
                    <a:pos x="T2" y="T3"/>
                  </a:cxn>
                  <a:cxn ang="0">
                    <a:pos x="T4" y="T5"/>
                  </a:cxn>
                  <a:cxn ang="0">
                    <a:pos x="T6" y="T7"/>
                  </a:cxn>
                  <a:cxn ang="0">
                    <a:pos x="T8" y="T9"/>
                  </a:cxn>
                </a:cxnLst>
                <a:rect l="0" t="0" r="r" b="b"/>
                <a:pathLst>
                  <a:path w="83" h="191">
                    <a:moveTo>
                      <a:pt x="40" y="191"/>
                    </a:moveTo>
                    <a:lnTo>
                      <a:pt x="83" y="94"/>
                    </a:lnTo>
                    <a:lnTo>
                      <a:pt x="23" y="0"/>
                    </a:lnTo>
                    <a:lnTo>
                      <a:pt x="0" y="63"/>
                    </a:lnTo>
                    <a:lnTo>
                      <a:pt x="40" y="191"/>
                    </a:lnTo>
                    <a:close/>
                  </a:path>
                </a:pathLst>
              </a:custGeom>
              <a:solidFill>
                <a:srgbClr val="FA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Freeform 23">
                <a:extLst>
                  <a:ext uri="{FF2B5EF4-FFF2-40B4-BE49-F238E27FC236}">
                    <a16:creationId xmlns:a16="http://schemas.microsoft.com/office/drawing/2014/main" id="{0537BEA2-3B36-4DA1-B824-0AC841954A16}"/>
                  </a:ext>
                </a:extLst>
              </p:cNvPr>
              <p:cNvSpPr>
                <a:spLocks/>
              </p:cNvSpPr>
              <p:nvPr/>
            </p:nvSpPr>
            <p:spPr bwMode="auto">
              <a:xfrm>
                <a:off x="2190766" y="2471359"/>
                <a:ext cx="57056" cy="108925"/>
              </a:xfrm>
              <a:custGeom>
                <a:avLst/>
                <a:gdLst>
                  <a:gd name="T0" fmla="*/ 27 w 44"/>
                  <a:gd name="T1" fmla="*/ 0 h 84"/>
                  <a:gd name="T2" fmla="*/ 44 w 44"/>
                  <a:gd name="T3" fmla="*/ 47 h 84"/>
                  <a:gd name="T4" fmla="*/ 37 w 44"/>
                  <a:gd name="T5" fmla="*/ 63 h 84"/>
                  <a:gd name="T6" fmla="*/ 27 w 44"/>
                  <a:gd name="T7" fmla="*/ 84 h 84"/>
                  <a:gd name="T8" fmla="*/ 0 w 44"/>
                  <a:gd name="T9" fmla="*/ 50 h 84"/>
                  <a:gd name="T10" fmla="*/ 27 w 44"/>
                  <a:gd name="T11" fmla="*/ 0 h 84"/>
                </a:gdLst>
                <a:ahLst/>
                <a:cxnLst>
                  <a:cxn ang="0">
                    <a:pos x="T0" y="T1"/>
                  </a:cxn>
                  <a:cxn ang="0">
                    <a:pos x="T2" y="T3"/>
                  </a:cxn>
                  <a:cxn ang="0">
                    <a:pos x="T4" y="T5"/>
                  </a:cxn>
                  <a:cxn ang="0">
                    <a:pos x="T6" y="T7"/>
                  </a:cxn>
                  <a:cxn ang="0">
                    <a:pos x="T8" y="T9"/>
                  </a:cxn>
                  <a:cxn ang="0">
                    <a:pos x="T10" y="T11"/>
                  </a:cxn>
                </a:cxnLst>
                <a:rect l="0" t="0" r="r" b="b"/>
                <a:pathLst>
                  <a:path w="44" h="84">
                    <a:moveTo>
                      <a:pt x="27" y="0"/>
                    </a:moveTo>
                    <a:lnTo>
                      <a:pt x="44" y="47"/>
                    </a:lnTo>
                    <a:lnTo>
                      <a:pt x="37" y="63"/>
                    </a:lnTo>
                    <a:lnTo>
                      <a:pt x="27" y="84"/>
                    </a:lnTo>
                    <a:lnTo>
                      <a:pt x="0" y="50"/>
                    </a:lnTo>
                    <a:lnTo>
                      <a:pt x="27" y="0"/>
                    </a:lnTo>
                    <a:close/>
                  </a:path>
                </a:pathLst>
              </a:custGeom>
              <a:solidFill>
                <a:srgbClr val="222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Freeform 25">
                <a:extLst>
                  <a:ext uri="{FF2B5EF4-FFF2-40B4-BE49-F238E27FC236}">
                    <a16:creationId xmlns:a16="http://schemas.microsoft.com/office/drawing/2014/main" id="{A084E1BD-4490-4F72-8A6A-7A045FC5440B}"/>
                  </a:ext>
                </a:extLst>
              </p:cNvPr>
              <p:cNvSpPr>
                <a:spLocks/>
              </p:cNvSpPr>
              <p:nvPr/>
            </p:nvSpPr>
            <p:spPr bwMode="auto">
              <a:xfrm>
                <a:off x="2029972" y="1795764"/>
                <a:ext cx="391612" cy="614649"/>
              </a:xfrm>
              <a:custGeom>
                <a:avLst/>
                <a:gdLst>
                  <a:gd name="T0" fmla="*/ 0 w 90"/>
                  <a:gd name="T1" fmla="*/ 29 h 141"/>
                  <a:gd name="T2" fmla="*/ 39 w 90"/>
                  <a:gd name="T3" fmla="*/ 5 h 141"/>
                  <a:gd name="T4" fmla="*/ 60 w 90"/>
                  <a:gd name="T5" fmla="*/ 0 h 141"/>
                  <a:gd name="T6" fmla="*/ 90 w 90"/>
                  <a:gd name="T7" fmla="*/ 10 h 141"/>
                  <a:gd name="T8" fmla="*/ 89 w 90"/>
                  <a:gd name="T9" fmla="*/ 105 h 141"/>
                  <a:gd name="T10" fmla="*/ 56 w 90"/>
                  <a:gd name="T11" fmla="*/ 141 h 141"/>
                  <a:gd name="T12" fmla="*/ 26 w 90"/>
                  <a:gd name="T13" fmla="*/ 138 h 141"/>
                  <a:gd name="T14" fmla="*/ 8 w 90"/>
                  <a:gd name="T15" fmla="*/ 107 h 141"/>
                  <a:gd name="T16" fmla="*/ 6 w 90"/>
                  <a:gd name="T17" fmla="*/ 100 h 141"/>
                  <a:gd name="T18" fmla="*/ 0 w 90"/>
                  <a:gd name="T19"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41">
                    <a:moveTo>
                      <a:pt x="0" y="29"/>
                    </a:moveTo>
                    <a:cubicBezTo>
                      <a:pt x="0" y="9"/>
                      <a:pt x="11" y="17"/>
                      <a:pt x="39" y="5"/>
                    </a:cubicBezTo>
                    <a:cubicBezTo>
                      <a:pt x="46" y="2"/>
                      <a:pt x="53" y="0"/>
                      <a:pt x="60" y="0"/>
                    </a:cubicBezTo>
                    <a:cubicBezTo>
                      <a:pt x="71" y="0"/>
                      <a:pt x="82" y="4"/>
                      <a:pt x="90" y="10"/>
                    </a:cubicBezTo>
                    <a:cubicBezTo>
                      <a:pt x="89" y="41"/>
                      <a:pt x="90" y="73"/>
                      <a:pt x="89" y="105"/>
                    </a:cubicBezTo>
                    <a:cubicBezTo>
                      <a:pt x="85" y="116"/>
                      <a:pt x="56" y="141"/>
                      <a:pt x="56" y="141"/>
                    </a:cubicBezTo>
                    <a:cubicBezTo>
                      <a:pt x="26" y="138"/>
                      <a:pt x="26" y="138"/>
                      <a:pt x="26" y="138"/>
                    </a:cubicBezTo>
                    <a:cubicBezTo>
                      <a:pt x="8" y="107"/>
                      <a:pt x="8" y="107"/>
                      <a:pt x="8" y="107"/>
                    </a:cubicBezTo>
                    <a:cubicBezTo>
                      <a:pt x="6" y="100"/>
                      <a:pt x="6" y="100"/>
                      <a:pt x="6" y="100"/>
                    </a:cubicBezTo>
                    <a:cubicBezTo>
                      <a:pt x="6" y="100"/>
                      <a:pt x="0" y="37"/>
                      <a:pt x="0" y="29"/>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Freeform 26">
                <a:extLst>
                  <a:ext uri="{FF2B5EF4-FFF2-40B4-BE49-F238E27FC236}">
                    <a16:creationId xmlns:a16="http://schemas.microsoft.com/office/drawing/2014/main" id="{65332AA8-FBCB-4D33-9E2A-01AB7BDF05F9}"/>
                  </a:ext>
                </a:extLst>
              </p:cNvPr>
              <p:cNvSpPr>
                <a:spLocks/>
              </p:cNvSpPr>
              <p:nvPr/>
            </p:nvSpPr>
            <p:spPr bwMode="auto">
              <a:xfrm>
                <a:off x="2007927" y="1679058"/>
                <a:ext cx="430514" cy="430514"/>
              </a:xfrm>
              <a:custGeom>
                <a:avLst/>
                <a:gdLst>
                  <a:gd name="T0" fmla="*/ 94 w 99"/>
                  <a:gd name="T1" fmla="*/ 31 h 99"/>
                  <a:gd name="T2" fmla="*/ 95 w 99"/>
                  <a:gd name="T3" fmla="*/ 99 h 99"/>
                  <a:gd name="T4" fmla="*/ 86 w 99"/>
                  <a:gd name="T5" fmla="*/ 64 h 99"/>
                  <a:gd name="T6" fmla="*/ 12 w 99"/>
                  <a:gd name="T7" fmla="*/ 55 h 99"/>
                  <a:gd name="T8" fmla="*/ 8 w 99"/>
                  <a:gd name="T9" fmla="*/ 98 h 99"/>
                  <a:gd name="T10" fmla="*/ 4 w 99"/>
                  <a:gd name="T11" fmla="*/ 25 h 99"/>
                  <a:gd name="T12" fmla="*/ 94 w 99"/>
                  <a:gd name="T13" fmla="*/ 31 h 99"/>
                </a:gdLst>
                <a:ahLst/>
                <a:cxnLst>
                  <a:cxn ang="0">
                    <a:pos x="T0" y="T1"/>
                  </a:cxn>
                  <a:cxn ang="0">
                    <a:pos x="T2" y="T3"/>
                  </a:cxn>
                  <a:cxn ang="0">
                    <a:pos x="T4" y="T5"/>
                  </a:cxn>
                  <a:cxn ang="0">
                    <a:pos x="T6" y="T7"/>
                  </a:cxn>
                  <a:cxn ang="0">
                    <a:pos x="T8" y="T9"/>
                  </a:cxn>
                  <a:cxn ang="0">
                    <a:pos x="T10" y="T11"/>
                  </a:cxn>
                  <a:cxn ang="0">
                    <a:pos x="T12" y="T13"/>
                  </a:cxn>
                </a:cxnLst>
                <a:rect l="0" t="0" r="r" b="b"/>
                <a:pathLst>
                  <a:path w="99" h="99">
                    <a:moveTo>
                      <a:pt x="94" y="31"/>
                    </a:moveTo>
                    <a:cubicBezTo>
                      <a:pt x="99" y="43"/>
                      <a:pt x="99" y="76"/>
                      <a:pt x="95" y="99"/>
                    </a:cubicBezTo>
                    <a:cubicBezTo>
                      <a:pt x="94" y="88"/>
                      <a:pt x="86" y="64"/>
                      <a:pt x="86" y="64"/>
                    </a:cubicBezTo>
                    <a:cubicBezTo>
                      <a:pt x="12" y="55"/>
                      <a:pt x="12" y="55"/>
                      <a:pt x="12" y="55"/>
                    </a:cubicBezTo>
                    <a:cubicBezTo>
                      <a:pt x="8" y="98"/>
                      <a:pt x="8" y="98"/>
                      <a:pt x="8" y="98"/>
                    </a:cubicBezTo>
                    <a:cubicBezTo>
                      <a:pt x="8" y="98"/>
                      <a:pt x="0" y="43"/>
                      <a:pt x="4" y="25"/>
                    </a:cubicBezTo>
                    <a:cubicBezTo>
                      <a:pt x="9" y="0"/>
                      <a:pt x="91" y="22"/>
                      <a:pt x="94" y="31"/>
                    </a:cubicBezTo>
                    <a:close/>
                  </a:path>
                </a:pathLst>
              </a:custGeom>
              <a:solidFill>
                <a:srgbClr val="0E1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27">
                <a:extLst>
                  <a:ext uri="{FF2B5EF4-FFF2-40B4-BE49-F238E27FC236}">
                    <a16:creationId xmlns:a16="http://schemas.microsoft.com/office/drawing/2014/main" id="{C3AADFAA-2322-4020-B4EB-4D0F01BD5F5C}"/>
                  </a:ext>
                </a:extLst>
              </p:cNvPr>
              <p:cNvSpPr>
                <a:spLocks/>
              </p:cNvSpPr>
              <p:nvPr/>
            </p:nvSpPr>
            <p:spPr bwMode="auto">
              <a:xfrm>
                <a:off x="2381384" y="1787983"/>
                <a:ext cx="130970" cy="343633"/>
              </a:xfrm>
              <a:custGeom>
                <a:avLst/>
                <a:gdLst>
                  <a:gd name="T0" fmla="*/ 18 w 30"/>
                  <a:gd name="T1" fmla="*/ 75 h 79"/>
                  <a:gd name="T2" fmla="*/ 23 w 30"/>
                  <a:gd name="T3" fmla="*/ 14 h 79"/>
                  <a:gd name="T4" fmla="*/ 13 w 30"/>
                  <a:gd name="T5" fmla="*/ 7 h 79"/>
                  <a:gd name="T6" fmla="*/ 14 w 30"/>
                  <a:gd name="T7" fmla="*/ 19 h 79"/>
                  <a:gd name="T8" fmla="*/ 5 w 30"/>
                  <a:gd name="T9" fmla="*/ 3 h 79"/>
                  <a:gd name="T10" fmla="*/ 6 w 30"/>
                  <a:gd name="T11" fmla="*/ 58 h 79"/>
                  <a:gd name="T12" fmla="*/ 5 w 30"/>
                  <a:gd name="T13" fmla="*/ 79 h 79"/>
                  <a:gd name="T14" fmla="*/ 18 w 30"/>
                  <a:gd name="T15" fmla="*/ 75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9">
                    <a:moveTo>
                      <a:pt x="18" y="75"/>
                    </a:moveTo>
                    <a:cubicBezTo>
                      <a:pt x="18" y="75"/>
                      <a:pt x="30" y="44"/>
                      <a:pt x="23" y="14"/>
                    </a:cubicBezTo>
                    <a:cubicBezTo>
                      <a:pt x="17" y="8"/>
                      <a:pt x="13" y="7"/>
                      <a:pt x="13" y="7"/>
                    </a:cubicBezTo>
                    <a:cubicBezTo>
                      <a:pt x="13" y="7"/>
                      <a:pt x="15" y="9"/>
                      <a:pt x="14" y="19"/>
                    </a:cubicBezTo>
                    <a:cubicBezTo>
                      <a:pt x="12" y="8"/>
                      <a:pt x="10" y="5"/>
                      <a:pt x="5" y="3"/>
                    </a:cubicBezTo>
                    <a:cubicBezTo>
                      <a:pt x="0" y="0"/>
                      <a:pt x="6" y="58"/>
                      <a:pt x="6" y="58"/>
                    </a:cubicBezTo>
                    <a:cubicBezTo>
                      <a:pt x="5" y="79"/>
                      <a:pt x="5" y="79"/>
                      <a:pt x="5" y="79"/>
                    </a:cubicBezTo>
                    <a:lnTo>
                      <a:pt x="18" y="75"/>
                    </a:lnTo>
                    <a:close/>
                  </a:path>
                </a:pathLst>
              </a:custGeom>
              <a:solidFill>
                <a:srgbClr val="0E1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28">
                <a:extLst>
                  <a:ext uri="{FF2B5EF4-FFF2-40B4-BE49-F238E27FC236}">
                    <a16:creationId xmlns:a16="http://schemas.microsoft.com/office/drawing/2014/main" id="{7982B28C-3D9F-46F9-854B-7455E9DBAF57}"/>
                  </a:ext>
                </a:extLst>
              </p:cNvPr>
              <p:cNvSpPr>
                <a:spLocks/>
              </p:cNvSpPr>
              <p:nvPr/>
            </p:nvSpPr>
            <p:spPr bwMode="auto">
              <a:xfrm>
                <a:off x="2390462" y="2044735"/>
                <a:ext cx="125783" cy="203586"/>
              </a:xfrm>
              <a:custGeom>
                <a:avLst/>
                <a:gdLst>
                  <a:gd name="T0" fmla="*/ 27 w 29"/>
                  <a:gd name="T1" fmla="*/ 13 h 47"/>
                  <a:gd name="T2" fmla="*/ 0 w 29"/>
                  <a:gd name="T3" fmla="*/ 41 h 47"/>
                  <a:gd name="T4" fmla="*/ 10 w 29"/>
                  <a:gd name="T5" fmla="*/ 10 h 47"/>
                  <a:gd name="T6" fmla="*/ 27 w 29"/>
                  <a:gd name="T7" fmla="*/ 13 h 47"/>
                </a:gdLst>
                <a:ahLst/>
                <a:cxnLst>
                  <a:cxn ang="0">
                    <a:pos x="T0" y="T1"/>
                  </a:cxn>
                  <a:cxn ang="0">
                    <a:pos x="T2" y="T3"/>
                  </a:cxn>
                  <a:cxn ang="0">
                    <a:pos x="T4" y="T5"/>
                  </a:cxn>
                  <a:cxn ang="0">
                    <a:pos x="T6" y="T7"/>
                  </a:cxn>
                </a:cxnLst>
                <a:rect l="0" t="0" r="r" b="b"/>
                <a:pathLst>
                  <a:path w="29" h="47">
                    <a:moveTo>
                      <a:pt x="27" y="13"/>
                    </a:moveTo>
                    <a:cubicBezTo>
                      <a:pt x="29" y="23"/>
                      <a:pt x="14" y="47"/>
                      <a:pt x="0" y="41"/>
                    </a:cubicBezTo>
                    <a:cubicBezTo>
                      <a:pt x="0" y="41"/>
                      <a:pt x="4" y="18"/>
                      <a:pt x="10" y="10"/>
                    </a:cubicBezTo>
                    <a:cubicBezTo>
                      <a:pt x="18" y="0"/>
                      <a:pt x="26" y="7"/>
                      <a:pt x="27" y="13"/>
                    </a:cubicBezTo>
                    <a:close/>
                  </a:path>
                </a:pathLst>
              </a:custGeom>
              <a:solidFill>
                <a:srgbClr val="FAB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Tree>
    <p:extLst>
      <p:ext uri="{BB962C8B-B14F-4D97-AF65-F5344CB8AC3E}">
        <p14:creationId xmlns:p14="http://schemas.microsoft.com/office/powerpoint/2010/main" val="14153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836"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266701" y="1104900"/>
            <a:ext cx="11925300" cy="5033617"/>
          </a:xfrm>
        </p:spPr>
        <p:txBody>
          <a:bodyPr lIns="0"/>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328811393"/>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2860"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2917244678"/>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3884"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266701" y="1104900"/>
            <a:ext cx="11925300" cy="5033617"/>
          </a:xfrm>
        </p:spPr>
        <p:txBody>
          <a:bodyPr lIns="0"/>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1765142409"/>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4908"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F902ADC3-084D-4FA0-BB9A-7700138C4E7F}"/>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5172904"/>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5932"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50432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6956"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3959633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AD">
                  <a:lumMod val="50000"/>
                </a:srgb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7980" name="think-cell Slide" r:id="rId7" imgW="360" imgH="360" progId="">
                  <p:embed/>
                </p:oleObj>
              </mc:Choice>
              <mc:Fallback>
                <p:oleObj name="think-cell Slide" r:id="rId7" imgW="360" imgH="360" progId="">
                  <p:embed/>
                  <p:pic>
                    <p:nvPicPr>
                      <p:cNvPr id="0"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hasCustomPrompt="1"/>
            <p:custDataLst>
              <p:tags r:id="rId3"/>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39" y="1495448"/>
            <a:ext cx="9857879" cy="460353"/>
          </a:xfrm>
        </p:spPr>
        <p:txBody>
          <a:bodyPr/>
          <a:lstStyle>
            <a:lvl1pPr marL="0" indent="0">
              <a:buNone/>
              <a:defRPr sz="2000" b="1">
                <a:solidFill>
                  <a:schemeClr val="accent2"/>
                </a:solidFill>
              </a:defRPr>
            </a:lvl1pPr>
          </a:lstStyle>
          <a:p>
            <a:pPr lvl="0"/>
            <a:r>
              <a:rPr lang="fr-FR"/>
              <a:t>Click to </a:t>
            </a:r>
            <a:r>
              <a:rPr lang="fr-FR" err="1"/>
              <a:t>edit</a:t>
            </a:r>
            <a:r>
              <a:rPr lang="fr-FR"/>
              <a:t> Master </a:t>
            </a:r>
            <a:r>
              <a:rPr lang="fr-FR" err="1"/>
              <a:t>text</a:t>
            </a:r>
            <a:r>
              <a:rPr lang="fr-FR"/>
              <a:t> style</a:t>
            </a:r>
          </a:p>
        </p:txBody>
      </p:sp>
      <p:sp>
        <p:nvSpPr>
          <p:cNvPr id="7" name="Title 1"/>
          <p:cNvSpPr>
            <a:spLocks noGrp="1"/>
          </p:cNvSpPr>
          <p:nvPr>
            <p:ph type="title" hasCustomPrompt="1"/>
            <p:custDataLst>
              <p:tags r:id="rId5"/>
            </p:custDataLst>
          </p:nvPr>
        </p:nvSpPr>
        <p:spPr>
          <a:xfrm>
            <a:off x="2" y="1"/>
            <a:ext cx="12191999" cy="1062180"/>
          </a:xfrm>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38013491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30480" y="-12074"/>
            <a:ext cx="12252960"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AD">
                  <a:lumMod val="50000"/>
                </a:srgb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9004" name="think-cell Slide" r:id="rId7" imgW="360" imgH="360" progId="">
                  <p:embed/>
                </p:oleObj>
              </mc:Choice>
              <mc:Fallback>
                <p:oleObj name="think-cell Slide" r:id="rId7" imgW="360" imgH="360" progId="">
                  <p:embed/>
                  <p:pic>
                    <p:nvPicPr>
                      <p:cNvPr id="0"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1858476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solidFill>
                  <a:prstClr val="white"/>
                </a:solidFill>
              </a:endParaRPr>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a:solidFill>
                  <a:srgbClr val="000000"/>
                </a:solidFill>
              </a:endParaRPr>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028"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a:t>Click to edit Master title style</a:t>
            </a:r>
            <a:endParaRPr lang="en-US"/>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cstate="print">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6619897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1_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70AD">
                  <a:lumMod val="50000"/>
                </a:srgb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1052"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a:solidFill>
                  <a:srgbClr val="000000"/>
                </a:solidFill>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(about $15.6 billion USD at 2018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rgbClr val="0070AD"/>
                </a:solidFill>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a:solidFill>
                  <a:srgbClr val="000000"/>
                </a:solidFill>
                <a:ea typeface="Verdana" panose="020B0604030504040204" pitchFamily="34" charset="0"/>
                <a:cs typeface="Verdana" panose="020B0604030504040204" pitchFamily="34" charset="0"/>
              </a:rPr>
              <a:t>Learn more about us at</a:t>
            </a:r>
          </a:p>
          <a:p>
            <a:pPr algn="just">
              <a:lnSpc>
                <a:spcPts val="1200"/>
              </a:lnSpc>
            </a:pPr>
            <a:r>
              <a:rPr lang="en-US" sz="1867">
                <a:solidFill>
                  <a:srgbClr val="12ABDB"/>
                </a:solidFill>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solidFill>
                  <a:srgbClr val="000000"/>
                </a:solidFill>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solidFill>
                <a:prstClr val="white"/>
              </a:solidFill>
            </a:endParaRPr>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a:solidFill>
                  <a:prstClr val="white"/>
                </a:solidFill>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a:solidFill>
                  <a:prstClr val="white"/>
                </a:solidFill>
                <a:ea typeface="Verdana" panose="020B0604030504040204" pitchFamily="34" charset="0"/>
                <a:cs typeface="Verdana" panose="020B0604030504040204" pitchFamily="34" charset="0"/>
              </a:rPr>
            </a:br>
            <a:r>
              <a:rPr lang="en-US" sz="1050">
                <a:solidFill>
                  <a:prstClr val="white"/>
                </a:solidFill>
                <a:ea typeface="Verdana" panose="020B0604030504040204" pitchFamily="34" charset="0"/>
                <a:cs typeface="Verdana" panose="020B0604030504040204" pitchFamily="34" charset="0"/>
              </a:rPr>
              <a:t>Copyright © 2020 Capgemini. All rights reserved.</a:t>
            </a:r>
          </a:p>
          <a:p>
            <a:pPr defTabSz="957732">
              <a:spcAft>
                <a:spcPts val="600"/>
              </a:spcAft>
              <a:defRPr/>
            </a:pPr>
            <a:r>
              <a:rPr lang="en-US" sz="1050">
                <a:solidFill>
                  <a:prstClr val="white"/>
                </a:solidFill>
                <a:ea typeface="Verdana" panose="020B0604030504040204" pitchFamily="34" charset="0"/>
                <a:cs typeface="Verdana" panose="020B0604030504040204" pitchFamily="34" charset="0"/>
              </a:rPr>
              <a:t>Rightshore</a:t>
            </a:r>
            <a:r>
              <a:rPr lang="en-US" sz="1050" baseline="30000">
                <a:solidFill>
                  <a:prstClr val="white"/>
                </a:solidFill>
                <a:ea typeface="Verdana" panose="020B0604030504040204" pitchFamily="34" charset="0"/>
                <a:cs typeface="Verdana" panose="020B0604030504040204" pitchFamily="34" charset="0"/>
              </a:rPr>
              <a:t>®</a:t>
            </a:r>
            <a:r>
              <a:rPr lang="en-US" sz="1050">
                <a:solidFill>
                  <a:prstClr val="white"/>
                </a:solidFill>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44641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236"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cstate="print">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23784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84855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076"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700"/>
            </a:lvl1pPr>
          </a:lstStyle>
          <a:p>
            <a:r>
              <a:rPr lang="en-US"/>
              <a:t>Click to edit Master title style</a:t>
            </a:r>
            <a:endParaRPr lang="en-GB"/>
          </a:p>
        </p:txBody>
      </p:sp>
    </p:spTree>
    <p:extLst>
      <p:ext uri="{BB962C8B-B14F-4D97-AF65-F5344CB8AC3E}">
        <p14:creationId xmlns:p14="http://schemas.microsoft.com/office/powerpoint/2010/main" val="1736377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B893-AD82-4C5F-BFF3-F913055919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79CD7-F1B6-4877-B4BB-117A973384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AF4C2-8E7B-4CA8-8D83-7A902EC2DC40}"/>
              </a:ext>
            </a:extLst>
          </p:cNvPr>
          <p:cNvSpPr>
            <a:spLocks noGrp="1"/>
          </p:cNvSpPr>
          <p:nvPr>
            <p:ph type="dt" sz="half" idx="10"/>
          </p:nvPr>
        </p:nvSpPr>
        <p:spPr/>
        <p:txBody>
          <a:bodyPr/>
          <a:lstStyle/>
          <a:p>
            <a:endParaRPr lang="en-US">
              <a:solidFill>
                <a:srgbClr val="000000"/>
              </a:solidFill>
            </a:endParaRPr>
          </a:p>
        </p:txBody>
      </p:sp>
      <p:sp>
        <p:nvSpPr>
          <p:cNvPr id="5" name="Footer Placeholder 4">
            <a:extLst>
              <a:ext uri="{FF2B5EF4-FFF2-40B4-BE49-F238E27FC236}">
                <a16:creationId xmlns:a16="http://schemas.microsoft.com/office/drawing/2014/main" id="{E1A6548D-3A5C-4AA0-9F7B-6C240F739477}"/>
              </a:ext>
            </a:extLst>
          </p:cNvPr>
          <p:cNvSpPr>
            <a:spLocks noGrp="1"/>
          </p:cNvSpPr>
          <p:nvPr>
            <p:ph type="ftr" sz="quarter" idx="11"/>
          </p:nvPr>
        </p:nvSpPr>
        <p:spPr/>
        <p:txBody>
          <a:bodyPr/>
          <a:lstStyle/>
          <a:p>
            <a:endParaRPr lang="en-US">
              <a:solidFill>
                <a:srgbClr val="000000"/>
              </a:solidFill>
            </a:endParaRPr>
          </a:p>
        </p:txBody>
      </p:sp>
      <p:sp>
        <p:nvSpPr>
          <p:cNvPr id="6" name="Slide Number Placeholder 5">
            <a:extLst>
              <a:ext uri="{FF2B5EF4-FFF2-40B4-BE49-F238E27FC236}">
                <a16:creationId xmlns:a16="http://schemas.microsoft.com/office/drawing/2014/main" id="{2767453A-E344-4DC8-8AB0-9E82928B6003}"/>
              </a:ext>
            </a:extLst>
          </p:cNvPr>
          <p:cNvSpPr>
            <a:spLocks noGrp="1"/>
          </p:cNvSpPr>
          <p:nvPr>
            <p:ph type="sldNum" sz="quarter" idx="12"/>
          </p:nvPr>
        </p:nvSpPr>
        <p:spPr/>
        <p:txBody>
          <a:bodyPr/>
          <a:lstStyle/>
          <a:p>
            <a:fld id="{71819F97-2174-41E0-BA0C-0ED97A6823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419835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974282"/>
            <a:ext cx="11376026" cy="438494"/>
          </a:xfrm>
          <a:prstGeom prst="rect">
            <a:avLst/>
          </a:prstGeom>
        </p:spPr>
        <p:txBody>
          <a:bodyPr>
            <a:noAutofit/>
          </a:bodyPr>
          <a:lstStyle>
            <a:lvl1pPr>
              <a:lnSpc>
                <a:spcPct val="100000"/>
              </a:lnSpc>
              <a:spcAft>
                <a:spcPts val="0"/>
              </a:spcAft>
              <a:defRPr lang="en-US" sz="14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lgn="l" defTabSz="914400" rtl="0" eaLnBrk="1" latinLnBrk="0" hangingPunct="1">
              <a:lnSpc>
                <a:spcPts val="3000"/>
              </a:lnSpc>
              <a:spcBef>
                <a:spcPct val="0"/>
              </a:spcBef>
              <a:buNone/>
            </a:pPr>
            <a:r>
              <a:rPr lang="en-US"/>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9906671" cy="431899"/>
          </a:xfrm>
          <a:prstGeom prst="rect">
            <a:avLst/>
          </a:prstGeom>
        </p:spPr>
        <p:txBody>
          <a:bodyPr vert="horz" lIns="0" tIns="0" rIns="0" bIns="0" rtlCol="0" anchor="t">
            <a:normAutofit/>
          </a:bodyPr>
          <a:lstStyle>
            <a:lvl1pPr>
              <a:defRPr lang="pt-PT" sz="2000" dirty="0">
                <a:solidFill>
                  <a:schemeClr val="tx2"/>
                </a:solidFill>
              </a:defRPr>
            </a:lvl1pPr>
          </a:lstStyle>
          <a:p>
            <a:pPr lvl="0">
              <a:lnSpc>
                <a:spcPts val="3000"/>
              </a:lnSpc>
            </a:pPr>
            <a:r>
              <a:rPr lang="en-US"/>
              <a:t>Click to insert title</a:t>
            </a:r>
            <a:endParaRPr lang="pt-PT"/>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sp>
        <p:nvSpPr>
          <p:cNvPr id="12" name="Text Placeholder 7">
            <a:extLst>
              <a:ext uri="{FF2B5EF4-FFF2-40B4-BE49-F238E27FC236}">
                <a16:creationId xmlns:a16="http://schemas.microsoft.com/office/drawing/2014/main" id="{F39ED864-9B24-4FCA-AA6D-7BFA1CF31C64}"/>
              </a:ext>
            </a:extLst>
          </p:cNvPr>
          <p:cNvSpPr>
            <a:spLocks noGrp="1"/>
          </p:cNvSpPr>
          <p:nvPr>
            <p:ph type="body" sz="quarter" idx="10" hasCustomPrompt="1"/>
          </p:nvPr>
        </p:nvSpPr>
        <p:spPr>
          <a:xfrm>
            <a:off x="407987" y="1550346"/>
            <a:ext cx="5543551" cy="4902841"/>
          </a:xfrm>
          <a:prstGeom prst="rect">
            <a:avLst/>
          </a:prstGeom>
        </p:spPr>
        <p:txBody>
          <a:bodyPr>
            <a:noAutofit/>
          </a:bodyPr>
          <a:lstStyle>
            <a:lvl1pPr>
              <a:lnSpc>
                <a:spcPct val="100000"/>
              </a:lnSpc>
              <a:defRPr sz="1200">
                <a:solidFill>
                  <a:schemeClr val="tx1">
                    <a:lumMod val="65000"/>
                    <a:lumOff val="35000"/>
                  </a:schemeClr>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
        <p:nvSpPr>
          <p:cNvPr id="15" name="Text Placeholder 7">
            <a:extLst>
              <a:ext uri="{FF2B5EF4-FFF2-40B4-BE49-F238E27FC236}">
                <a16:creationId xmlns:a16="http://schemas.microsoft.com/office/drawing/2014/main" id="{566B009A-E184-4CE0-B8DB-7008859EC4B4}"/>
              </a:ext>
            </a:extLst>
          </p:cNvPr>
          <p:cNvSpPr>
            <a:spLocks noGrp="1"/>
          </p:cNvSpPr>
          <p:nvPr>
            <p:ph type="body" sz="quarter" idx="11" hasCustomPrompt="1"/>
          </p:nvPr>
        </p:nvSpPr>
        <p:spPr>
          <a:xfrm>
            <a:off x="6240465" y="1550471"/>
            <a:ext cx="5516444" cy="4901507"/>
          </a:xfrm>
          <a:prstGeom prst="rect">
            <a:avLst/>
          </a:prstGeom>
        </p:spPr>
        <p:txBody>
          <a:bodyPr>
            <a:noAutofit/>
          </a:bodyPr>
          <a:lstStyle>
            <a:lvl1pPr>
              <a:lnSpc>
                <a:spcPct val="100000"/>
              </a:lnSpc>
              <a:defRPr sz="1200">
                <a:solidFill>
                  <a:schemeClr val="tx1">
                    <a:lumMod val="65000"/>
                    <a:lumOff val="35000"/>
                  </a:schemeClr>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Tree>
    <p:extLst>
      <p:ext uri="{BB962C8B-B14F-4D97-AF65-F5344CB8AC3E}">
        <p14:creationId xmlns:p14="http://schemas.microsoft.com/office/powerpoint/2010/main" val="5372905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3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3100"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cstate="print">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19512242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9" name="Text Placeholder 3"/>
          <p:cNvSpPr>
            <a:spLocks noGrp="1"/>
          </p:cNvSpPr>
          <p:nvPr>
            <p:ph type="body" sz="quarter" idx="21"/>
          </p:nvPr>
        </p:nvSpPr>
        <p:spPr>
          <a:xfrm>
            <a:off x="407989" y="1412876"/>
            <a:ext cx="11376024" cy="5040312"/>
          </a:xfrm>
        </p:spPr>
        <p:txBody>
          <a:bodyPr/>
          <a:lstStyle>
            <a:lvl5pPr marL="914400" indent="-231775">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Conector reto 49">
            <a:extLst>
              <a:ext uri="{FF2B5EF4-FFF2-40B4-BE49-F238E27FC236}">
                <a16:creationId xmlns:a16="http://schemas.microsoft.com/office/drawing/2014/main" id="{8F16C29A-61FA-4ED5-8BD2-9CC8D2C3F1B7}"/>
              </a:ext>
            </a:extLst>
          </p:cNvPr>
          <p:cNvCxnSpPr>
            <a:cxnSpLocks/>
          </p:cNvCxnSpPr>
          <p:nvPr userDrawn="1"/>
        </p:nvCxnSpPr>
        <p:spPr>
          <a:xfrm flipV="1">
            <a:off x="2500745"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id="{B883539D-A547-4A3A-B7BE-EB41FE39D323}"/>
              </a:ext>
            </a:extLst>
          </p:cNvPr>
          <p:cNvSpPr/>
          <p:nvPr userDrawn="1"/>
        </p:nvSpPr>
        <p:spPr>
          <a:xfrm>
            <a:off x="407988" y="6555971"/>
            <a:ext cx="2829007" cy="219456"/>
          </a:xfrm>
          <a:prstGeom prst="rect">
            <a:avLst/>
          </a:prstGeom>
        </p:spPr>
        <p:txBody>
          <a:bodyPr wrap="square" lIns="0" tIns="0" rIns="0" bIns="0" anchor="ctr" anchorCtr="0">
            <a:noAutofit/>
          </a:bodyPr>
          <a:lstStyle/>
          <a:p>
            <a:pPr>
              <a:defRPr/>
            </a:pPr>
            <a:r>
              <a:rPr lang="en-US" sz="800" kern="0">
                <a:solidFill>
                  <a:srgbClr val="80B8D6"/>
                </a:solidFill>
                <a:cs typeface="Arial" panose="020B0604020202020204" pitchFamily="34" charset="0"/>
              </a:rPr>
              <a:t>ADMnext: Enabling Infinite Possibilities</a:t>
            </a:r>
          </a:p>
        </p:txBody>
      </p:sp>
      <p:sp>
        <p:nvSpPr>
          <p:cNvPr id="13" name="Retângulo 43">
            <a:extLst>
              <a:ext uri="{FF2B5EF4-FFF2-40B4-BE49-F238E27FC236}">
                <a16:creationId xmlns:a16="http://schemas.microsoft.com/office/drawing/2014/main" id="{2E9A6880-2F40-4BD1-9FEE-50D1C7FD0B3F}"/>
              </a:ext>
            </a:extLst>
          </p:cNvPr>
          <p:cNvSpPr/>
          <p:nvPr userDrawn="1"/>
        </p:nvSpPr>
        <p:spPr>
          <a:xfrm>
            <a:off x="2628450" y="6555758"/>
            <a:ext cx="2223686" cy="219456"/>
          </a:xfrm>
          <a:prstGeom prst="rect">
            <a:avLst/>
          </a:prstGeom>
        </p:spPr>
        <p:txBody>
          <a:bodyPr wrap="none" lIns="0" tIns="0" rIns="0" bIns="0" anchor="ctr">
            <a:noAutofit/>
          </a:bodyPr>
          <a:lstStyle/>
          <a:p>
            <a:r>
              <a:rPr lang="en-US" sz="800">
                <a:solidFill>
                  <a:srgbClr val="767676"/>
                </a:solidFill>
                <a:cs typeface="Arial" panose="020B0604020202020204" pitchFamily="34" charset="0"/>
              </a:rPr>
              <a:t>© 2019 Capgemini. All rights reserved.</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560175" y="214595"/>
            <a:ext cx="409576" cy="379541"/>
          </a:xfrm>
          <a:prstGeom prst="rect">
            <a:avLst/>
          </a:prstGeom>
        </p:spPr>
      </p:pic>
    </p:spTree>
    <p:extLst>
      <p:ext uri="{BB962C8B-B14F-4D97-AF65-F5344CB8AC3E}">
        <p14:creationId xmlns:p14="http://schemas.microsoft.com/office/powerpoint/2010/main" val="2782868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6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4124" name="think-cell Slide" r:id="rId5" imgW="360" imgH="360" progId="">
                  <p:embed/>
                </p:oleObj>
              </mc:Choice>
              <mc:Fallback>
                <p:oleObj name="think-cell Slide" r:id="rId5" imgW="360" imgH="360" progId="">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grpSp>
        <p:nvGrpSpPr>
          <p:cNvPr id="5" name="Group 4"/>
          <p:cNvGrpSpPr/>
          <p:nvPr userDrawn="1"/>
        </p:nvGrpSpPr>
        <p:grpSpPr>
          <a:xfrm>
            <a:off x="5548275" y="-815567"/>
            <a:ext cx="731964" cy="548282"/>
            <a:chOff x="426277" y="1257300"/>
            <a:chExt cx="731964" cy="548282"/>
          </a:xfrm>
        </p:grpSpPr>
        <p:sp>
          <p:nvSpPr>
            <p:cNvPr id="6" name="Rectangle 5"/>
            <p:cNvSpPr/>
            <p:nvPr/>
          </p:nvSpPr>
          <p:spPr>
            <a:xfrm>
              <a:off x="426277" y="1257300"/>
              <a:ext cx="731963" cy="18252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4</a:t>
              </a:r>
            </a:p>
          </p:txBody>
        </p:sp>
        <p:sp>
          <p:nvSpPr>
            <p:cNvPr id="7" name="Rectangle 6"/>
            <p:cNvSpPr/>
            <p:nvPr/>
          </p:nvSpPr>
          <p:spPr>
            <a:xfrm>
              <a:off x="426277" y="1440180"/>
              <a:ext cx="363155" cy="18252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5</a:t>
              </a:r>
            </a:p>
          </p:txBody>
        </p:sp>
        <p:sp>
          <p:nvSpPr>
            <p:cNvPr id="8" name="Rectangle 7"/>
            <p:cNvSpPr/>
            <p:nvPr/>
          </p:nvSpPr>
          <p:spPr>
            <a:xfrm>
              <a:off x="786385" y="1440180"/>
              <a:ext cx="371856" cy="18252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6</a:t>
              </a:r>
            </a:p>
          </p:txBody>
        </p:sp>
        <p:sp>
          <p:nvSpPr>
            <p:cNvPr id="9" name="Rectangle 8"/>
            <p:cNvSpPr/>
            <p:nvPr/>
          </p:nvSpPr>
          <p:spPr>
            <a:xfrm>
              <a:off x="426277" y="1623060"/>
              <a:ext cx="363155" cy="18252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7</a:t>
              </a:r>
            </a:p>
          </p:txBody>
        </p:sp>
        <p:sp>
          <p:nvSpPr>
            <p:cNvPr id="10" name="Rectangle 9"/>
            <p:cNvSpPr/>
            <p:nvPr/>
          </p:nvSpPr>
          <p:spPr>
            <a:xfrm>
              <a:off x="786385" y="1623060"/>
              <a:ext cx="371856" cy="1825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rPr>
                <a:t>8</a:t>
              </a:r>
            </a:p>
          </p:txBody>
        </p:sp>
      </p:grpSp>
      <p:grpSp>
        <p:nvGrpSpPr>
          <p:cNvPr id="11" name="Group 10"/>
          <p:cNvGrpSpPr/>
          <p:nvPr userDrawn="1"/>
        </p:nvGrpSpPr>
        <p:grpSpPr>
          <a:xfrm>
            <a:off x="4466280" y="-815567"/>
            <a:ext cx="731964" cy="548282"/>
            <a:chOff x="426277" y="1257300"/>
            <a:chExt cx="731964" cy="548282"/>
          </a:xfrm>
        </p:grpSpPr>
        <p:sp>
          <p:nvSpPr>
            <p:cNvPr id="12" name="Rectangle 11"/>
            <p:cNvSpPr/>
            <p:nvPr/>
          </p:nvSpPr>
          <p:spPr>
            <a:xfrm>
              <a:off x="426277" y="1257300"/>
              <a:ext cx="731963" cy="1825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1</a:t>
              </a:r>
            </a:p>
          </p:txBody>
        </p:sp>
        <p:sp>
          <p:nvSpPr>
            <p:cNvPr id="13" name="Rectangle 12"/>
            <p:cNvSpPr/>
            <p:nvPr/>
          </p:nvSpPr>
          <p:spPr>
            <a:xfrm>
              <a:off x="426277" y="1440180"/>
              <a:ext cx="363155" cy="1825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2</a:t>
              </a:r>
            </a:p>
          </p:txBody>
        </p:sp>
        <p:sp>
          <p:nvSpPr>
            <p:cNvPr id="14" name="Rectangle 13"/>
            <p:cNvSpPr/>
            <p:nvPr/>
          </p:nvSpPr>
          <p:spPr>
            <a:xfrm>
              <a:off x="786385" y="1440180"/>
              <a:ext cx="371856" cy="1825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prstClr val="white"/>
                  </a:solidFill>
                </a:rPr>
                <a:t>3</a:t>
              </a:r>
            </a:p>
          </p:txBody>
        </p:sp>
        <p:sp>
          <p:nvSpPr>
            <p:cNvPr id="15" name="Rectangle 14"/>
            <p:cNvSpPr/>
            <p:nvPr/>
          </p:nvSpPr>
          <p:spPr>
            <a:xfrm>
              <a:off x="426277" y="1623060"/>
              <a:ext cx="363155" cy="18252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rPr>
                <a:t>4</a:t>
              </a:r>
            </a:p>
          </p:txBody>
        </p:sp>
        <p:sp>
          <p:nvSpPr>
            <p:cNvPr id="16" name="Rectangle 15"/>
            <p:cNvSpPr/>
            <p:nvPr/>
          </p:nvSpPr>
          <p:spPr>
            <a:xfrm>
              <a:off x="786385" y="1623060"/>
              <a:ext cx="371856" cy="1825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rPr>
                <a:t>5</a:t>
              </a:r>
            </a:p>
          </p:txBody>
        </p:sp>
      </p:grpSp>
    </p:spTree>
    <p:extLst>
      <p:ext uri="{BB962C8B-B14F-4D97-AF65-F5344CB8AC3E}">
        <p14:creationId xmlns:p14="http://schemas.microsoft.com/office/powerpoint/2010/main" val="32411936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2_Blank-Grey">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BF0192B-1EB5-49F2-A8D9-8143EA7D25D0}"/>
              </a:ext>
            </a:extLst>
          </p:cNvPr>
          <p:cNvSpPr/>
          <p:nvPr userDrawn="1"/>
        </p:nvSpPr>
        <p:spPr>
          <a:xfrm>
            <a:off x="0" y="5229000"/>
            <a:ext cx="12192000" cy="16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9" name="Graphic 4">
            <a:extLst>
              <a:ext uri="{FF2B5EF4-FFF2-40B4-BE49-F238E27FC236}">
                <a16:creationId xmlns:a16="http://schemas.microsoft.com/office/drawing/2014/main" id="{13195693-E678-4F4D-A54C-F9C5210A1D04}"/>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Retângulo 43">
            <a:extLst>
              <a:ext uri="{FF2B5EF4-FFF2-40B4-BE49-F238E27FC236}">
                <a16:creationId xmlns:a16="http://schemas.microsoft.com/office/drawing/2014/main" id="{770932FF-5A68-429E-B495-BB009007BED1}"/>
              </a:ext>
            </a:extLst>
          </p:cNvPr>
          <p:cNvSpPr/>
          <p:nvPr userDrawn="1"/>
        </p:nvSpPr>
        <p:spPr>
          <a:xfrm>
            <a:off x="11719895" y="6518144"/>
            <a:ext cx="306494"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grpSp>
        <p:nvGrpSpPr>
          <p:cNvPr id="20" name="Group 19">
            <a:extLst>
              <a:ext uri="{FF2B5EF4-FFF2-40B4-BE49-F238E27FC236}">
                <a16:creationId xmlns:a16="http://schemas.microsoft.com/office/drawing/2014/main" id="{8B81B66F-4C4F-497D-8CF6-053FCC050A27}"/>
              </a:ext>
            </a:extLst>
          </p:cNvPr>
          <p:cNvGrpSpPr/>
          <p:nvPr userDrawn="1"/>
        </p:nvGrpSpPr>
        <p:grpSpPr>
          <a:xfrm>
            <a:off x="407988" y="6534619"/>
            <a:ext cx="5900060" cy="138499"/>
            <a:chOff x="407988" y="6534619"/>
            <a:chExt cx="5900060" cy="138499"/>
          </a:xfrm>
        </p:grpSpPr>
        <p:sp>
          <p:nvSpPr>
            <p:cNvPr id="21" name="Rectangle 5">
              <a:extLst>
                <a:ext uri="{FF2B5EF4-FFF2-40B4-BE49-F238E27FC236}">
                  <a16:creationId xmlns:a16="http://schemas.microsoft.com/office/drawing/2014/main" id="{83B6C694-D3BC-462C-8E69-AFD9DFBA9BE2}"/>
                </a:ext>
              </a:extLst>
            </p:cNvPr>
            <p:cNvSpPr>
              <a:spLocks noChangeArrowheads="1"/>
            </p:cNvSpPr>
            <p:nvPr/>
          </p:nvSpPr>
          <p:spPr bwMode="auto">
            <a:xfrm>
              <a:off x="407988" y="6534619"/>
              <a:ext cx="24814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220D3E"/>
                  </a:solidFill>
                  <a:latin typeface="Verdana" panose="020B0604030504040204" pitchFamily="34" charset="0"/>
                </a:rPr>
                <a:t>Capgemini Intelligent Automation Platform</a:t>
              </a:r>
              <a:endParaRPr lang="en-US" altLang="en-US" sz="1600">
                <a:solidFill>
                  <a:srgbClr val="000000"/>
                </a:solidFill>
              </a:endParaRPr>
            </a:p>
          </p:txBody>
        </p:sp>
        <p:sp>
          <p:nvSpPr>
            <p:cNvPr id="22" name="Line 22">
              <a:extLst>
                <a:ext uri="{FF2B5EF4-FFF2-40B4-BE49-F238E27FC236}">
                  <a16:creationId xmlns:a16="http://schemas.microsoft.com/office/drawing/2014/main" id="{8A735FF8-15E8-4FCB-9B24-235812AD003A}"/>
                </a:ext>
              </a:extLst>
            </p:cNvPr>
            <p:cNvSpPr>
              <a:spLocks noChangeShapeType="1"/>
            </p:cNvSpPr>
            <p:nvPr/>
          </p:nvSpPr>
          <p:spPr bwMode="auto">
            <a:xfrm>
              <a:off x="2954355" y="6585805"/>
              <a:ext cx="0" cy="873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22">
              <a:extLst>
                <a:ext uri="{FF2B5EF4-FFF2-40B4-BE49-F238E27FC236}">
                  <a16:creationId xmlns:a16="http://schemas.microsoft.com/office/drawing/2014/main" id="{F8194734-7544-48F0-948C-16528466CA86}"/>
                </a:ext>
              </a:extLst>
            </p:cNvPr>
            <p:cNvSpPr>
              <a:spLocks noChangeArrowheads="1"/>
            </p:cNvSpPr>
            <p:nvPr/>
          </p:nvSpPr>
          <p:spPr bwMode="auto">
            <a:xfrm>
              <a:off x="3019273" y="6534619"/>
              <a:ext cx="97302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220D3E"/>
                  </a:solidFill>
                  <a:latin typeface="Verdana" panose="020B0604030504040204" pitchFamily="34" charset="0"/>
                </a:rPr>
                <a:t>November  2019</a:t>
              </a:r>
              <a:endParaRPr lang="en-US" altLang="en-US" sz="1600">
                <a:solidFill>
                  <a:srgbClr val="000000"/>
                </a:solidFill>
              </a:endParaRPr>
            </a:p>
          </p:txBody>
        </p:sp>
        <p:sp>
          <p:nvSpPr>
            <p:cNvPr id="24" name="Line 28">
              <a:extLst>
                <a:ext uri="{FF2B5EF4-FFF2-40B4-BE49-F238E27FC236}">
                  <a16:creationId xmlns:a16="http://schemas.microsoft.com/office/drawing/2014/main" id="{50D524B6-B308-4A42-812F-15BFBECC72B2}"/>
                </a:ext>
              </a:extLst>
            </p:cNvPr>
            <p:cNvSpPr>
              <a:spLocks noChangeShapeType="1"/>
            </p:cNvSpPr>
            <p:nvPr/>
          </p:nvSpPr>
          <p:spPr bwMode="auto">
            <a:xfrm>
              <a:off x="3646846" y="6585805"/>
              <a:ext cx="0" cy="87313"/>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9">
              <a:extLst>
                <a:ext uri="{FF2B5EF4-FFF2-40B4-BE49-F238E27FC236}">
                  <a16:creationId xmlns:a16="http://schemas.microsoft.com/office/drawing/2014/main" id="{18390673-351E-4599-A11D-F68C6BE3C042}"/>
                </a:ext>
              </a:extLst>
            </p:cNvPr>
            <p:cNvSpPr>
              <a:spLocks noChangeArrowheads="1"/>
            </p:cNvSpPr>
            <p:nvPr/>
          </p:nvSpPr>
          <p:spPr bwMode="auto">
            <a:xfrm>
              <a:off x="4017356" y="6534619"/>
              <a:ext cx="229069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i="1">
                  <a:solidFill>
                    <a:srgbClr val="000000">
                      <a:lumMod val="50000"/>
                      <a:lumOff val="50000"/>
                    </a:srgbClr>
                  </a:solidFill>
                  <a:latin typeface="Verdana" panose="020B0604030504040204" pitchFamily="34" charset="0"/>
                </a:rPr>
                <a:t>©2019 Capgemini. All rights reserved.</a:t>
              </a:r>
              <a:endParaRPr lang="en-US" altLang="en-US" sz="1600">
                <a:solidFill>
                  <a:srgbClr val="000000">
                    <a:lumMod val="50000"/>
                    <a:lumOff val="50000"/>
                  </a:srgbClr>
                </a:solidFill>
              </a:endParaRPr>
            </a:p>
          </p:txBody>
        </p:sp>
      </p:grpSp>
    </p:spTree>
    <p:extLst>
      <p:ext uri="{BB962C8B-B14F-4D97-AF65-F5344CB8AC3E}">
        <p14:creationId xmlns:p14="http://schemas.microsoft.com/office/powerpoint/2010/main" val="42781243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FA42-F18F-44A9-BB9E-A3ED373EF712}"/>
              </a:ext>
            </a:extLst>
          </p:cNvPr>
          <p:cNvSpPr>
            <a:spLocks noGrp="1"/>
          </p:cNvSpPr>
          <p:nvPr>
            <p:ph type="title"/>
          </p:nvPr>
        </p:nvSpPr>
        <p:spPr>
          <a:xfrm>
            <a:off x="349250" y="301625"/>
            <a:ext cx="10979150" cy="360099"/>
          </a:xfrm>
          <a:prstGeom prst="rect">
            <a:avLst/>
          </a:prstGeom>
        </p:spPr>
        <p:txBody>
          <a:bodyPr wrap="square" lIns="0" tIns="0" rIns="0" bIns="0">
            <a:spAutoFit/>
          </a:bodyPr>
          <a:lstStyle>
            <a:lvl1pPr>
              <a:defRPr sz="2600"/>
            </a:lvl1pPr>
          </a:lstStyle>
          <a:p>
            <a:r>
              <a:rPr lang="en-US"/>
              <a:t>Click to edit Master title style</a:t>
            </a:r>
          </a:p>
        </p:txBody>
      </p:sp>
    </p:spTree>
    <p:extLst>
      <p:ext uri="{BB962C8B-B14F-4D97-AF65-F5344CB8AC3E}">
        <p14:creationId xmlns:p14="http://schemas.microsoft.com/office/powerpoint/2010/main" val="6163115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Two columns">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2772641"/>
            <a:ext cx="2411412" cy="384721"/>
          </a:xfrm>
          <a:prstGeom prst="rect">
            <a:avLst/>
          </a:prstGeom>
        </p:spPr>
        <p:txBody>
          <a:bodyPr vert="horz" lIns="0" tIns="0" rIns="0" bIns="0" rtlCol="0" anchor="t">
            <a:spAutoFit/>
          </a:bodyPr>
          <a:lstStyle>
            <a:lvl1pPr algn="l">
              <a:defRPr lang="pt-PT" sz="2000" dirty="0">
                <a:solidFill>
                  <a:schemeClr val="bg1"/>
                </a:solidFill>
              </a:defRPr>
            </a:lvl1pPr>
          </a:lstStyle>
          <a:p>
            <a:pPr lvl="0">
              <a:lnSpc>
                <a:spcPts val="3000"/>
              </a:lnSpc>
            </a:pPr>
            <a:r>
              <a:rPr lang="en-US"/>
              <a:t>Click to insert title</a:t>
            </a:r>
            <a:endParaRPr lang="pt-PT"/>
          </a:p>
        </p:txBody>
      </p:sp>
      <p:sp>
        <p:nvSpPr>
          <p:cNvPr id="28" name="Text Placeholder 27"/>
          <p:cNvSpPr>
            <a:spLocks noGrp="1"/>
          </p:cNvSpPr>
          <p:nvPr>
            <p:ph type="body" sz="quarter" idx="10"/>
          </p:nvPr>
        </p:nvSpPr>
        <p:spPr>
          <a:xfrm>
            <a:off x="407988" y="408710"/>
            <a:ext cx="1649412" cy="926604"/>
          </a:xfrm>
        </p:spPr>
        <p:txBody>
          <a:bodyPr anchor="ctr" anchorCtr="0"/>
          <a:lstStyle>
            <a:lvl1pPr>
              <a:defRPr>
                <a:solidFill>
                  <a:schemeClr val="accent3"/>
                </a:solidFill>
              </a:defRPr>
            </a:lvl1pPr>
          </a:lstStyle>
          <a:p>
            <a:pPr lvl="0"/>
            <a:r>
              <a:rPr lang="en-US"/>
              <a:t>Click to edit Master text styles</a:t>
            </a:r>
          </a:p>
        </p:txBody>
      </p:sp>
      <p:sp>
        <p:nvSpPr>
          <p:cNvPr id="17" name="Freeform 16"/>
          <p:cNvSpPr>
            <a:spLocks/>
          </p:cNvSpPr>
          <p:nvPr userDrawn="1"/>
        </p:nvSpPr>
        <p:spPr bwMode="auto">
          <a:xfrm>
            <a:off x="-13252" y="1470990"/>
            <a:ext cx="2188367" cy="5387009"/>
          </a:xfrm>
          <a:custGeom>
            <a:avLst/>
            <a:gdLst>
              <a:gd name="connsiteX0" fmla="*/ 0 w 2127802"/>
              <a:gd name="connsiteY0" fmla="*/ 0 h 5237920"/>
              <a:gd name="connsiteX1" fmla="*/ 228389 w 2127802"/>
              <a:gd name="connsiteY1" fmla="*/ 177267 h 5237920"/>
              <a:gd name="connsiteX2" fmla="*/ 2127802 w 2127802"/>
              <a:gd name="connsiteY2" fmla="*/ 1493528 h 5237920"/>
              <a:gd name="connsiteX3" fmla="*/ 983907 w 2127802"/>
              <a:gd name="connsiteY3" fmla="*/ 5119868 h 5237920"/>
              <a:gd name="connsiteX4" fmla="*/ 888120 w 2127802"/>
              <a:gd name="connsiteY4" fmla="*/ 5237920 h 5237920"/>
              <a:gd name="connsiteX5" fmla="*/ 0 w 2127802"/>
              <a:gd name="connsiteY5" fmla="*/ 5237920 h 5237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7802" h="5237920">
                <a:moveTo>
                  <a:pt x="0" y="0"/>
                </a:moveTo>
                <a:lnTo>
                  <a:pt x="228389" y="177267"/>
                </a:lnTo>
                <a:cubicBezTo>
                  <a:pt x="933367" y="733656"/>
                  <a:pt x="1568436" y="1284468"/>
                  <a:pt x="2127802" y="1493528"/>
                </a:cubicBezTo>
                <a:cubicBezTo>
                  <a:pt x="2067842" y="2848669"/>
                  <a:pt x="1715571" y="4155089"/>
                  <a:pt x="983907" y="5119868"/>
                </a:cubicBezTo>
                <a:lnTo>
                  <a:pt x="888120" y="5237920"/>
                </a:lnTo>
                <a:lnTo>
                  <a:pt x="0" y="523792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solidFill>
                <a:srgbClr val="000000"/>
              </a:solidFill>
            </a:endParaRPr>
          </a:p>
        </p:txBody>
      </p:sp>
      <p:sp>
        <p:nvSpPr>
          <p:cNvPr id="2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sp>
        <p:nvSpPr>
          <p:cNvPr id="2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a:solidFill>
                <a:prstClr val="black">
                  <a:lumMod val="50000"/>
                  <a:lumOff val="50000"/>
                </a:prstClr>
              </a:solidFill>
              <a:cs typeface="Arial" panose="020B0604020202020204" pitchFamily="34" charset="0"/>
            </a:endParaRPr>
          </a:p>
        </p:txBody>
      </p:sp>
      <p:cxnSp>
        <p:nvCxnSpPr>
          <p:cNvPr id="3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9558660" y="6585692"/>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34" name="Rectangle 27">
            <a:hlinkClick r:id="rId2"/>
            <a:extLst>
              <a:ext uri="{FF2B5EF4-FFF2-40B4-BE49-F238E27FC236}">
                <a16:creationId xmlns:a16="http://schemas.microsoft.com/office/drawing/2014/main" id="{F376ABD1-4930-42EB-9A73-9A9C7C6BF2D3}"/>
              </a:ext>
            </a:extLst>
          </p:cNvPr>
          <p:cNvSpPr/>
          <p:nvPr userDrawn="1"/>
        </p:nvSpPr>
        <p:spPr>
          <a:xfrm>
            <a:off x="6522090" y="6601925"/>
            <a:ext cx="3017520" cy="123111"/>
          </a:xfrm>
          <a:prstGeom prst="rect">
            <a:avLst/>
          </a:prstGeom>
        </p:spPr>
        <p:txBody>
          <a:bodyPr wrap="square" lIns="0" tIns="0" rIns="0" bIns="0" anchor="t" anchorCtr="0">
            <a:spAutoFit/>
          </a:bodyPr>
          <a:lstStyle/>
          <a:p>
            <a:pPr>
              <a:defRPr/>
            </a:pPr>
            <a:r>
              <a:rPr lang="en-US" sz="800" kern="0">
                <a:solidFill>
                  <a:srgbClr val="00458D"/>
                </a:solidFill>
                <a:cs typeface="Arial" panose="020B0604020202020204" pitchFamily="34" charset="0"/>
              </a:rPr>
              <a:t>Automation </a:t>
            </a:r>
            <a:r>
              <a:rPr lang="en-US" sz="800" b="1" kern="0">
                <a:solidFill>
                  <a:srgbClr val="00458D"/>
                </a:solidFill>
                <a:cs typeface="Arial" panose="020B0604020202020204" pitchFamily="34" charset="0"/>
              </a:rPr>
              <a:t>Drive</a:t>
            </a:r>
            <a:r>
              <a:rPr lang="en-US" sz="800" kern="0">
                <a:solidFill>
                  <a:srgbClr val="00458D"/>
                </a:solidFill>
                <a:cs typeface="Arial" panose="020B0604020202020204" pitchFamily="34" charset="0"/>
              </a:rPr>
              <a:t>| Book of Success Stories | April 2018</a:t>
            </a:r>
          </a:p>
        </p:txBody>
      </p:sp>
      <p:sp>
        <p:nvSpPr>
          <p:cNvPr id="35" name="Retângulo 43">
            <a:extLst>
              <a:ext uri="{FF2B5EF4-FFF2-40B4-BE49-F238E27FC236}">
                <a16:creationId xmlns:a16="http://schemas.microsoft.com/office/drawing/2014/main" id="{834ADCB4-BFB1-450D-8F6D-64217F4CD92C}"/>
              </a:ext>
            </a:extLst>
          </p:cNvPr>
          <p:cNvSpPr/>
          <p:nvPr userDrawn="1"/>
        </p:nvSpPr>
        <p:spPr>
          <a:xfrm>
            <a:off x="9653870" y="6601925"/>
            <a:ext cx="2039020" cy="123111"/>
          </a:xfrm>
          <a:prstGeom prst="rect">
            <a:avLst/>
          </a:prstGeom>
        </p:spPr>
        <p:txBody>
          <a:bodyPr wrap="none" lIns="0" tIns="0" rIns="0" bIns="0" anchor="t" anchorCtr="0">
            <a:spAutoFit/>
          </a:bodyPr>
          <a:lstStyle/>
          <a:p>
            <a:r>
              <a:rPr lang="en-US" sz="800">
                <a:solidFill>
                  <a:srgbClr val="EDEDED">
                    <a:lumMod val="50000"/>
                  </a:srgbClr>
                </a:solidFill>
                <a:cs typeface="Arial" panose="020B0604020202020204" pitchFamily="34" charset="0"/>
              </a:rPr>
              <a:t>© 2018 Capgemini. All rights reserved.</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88500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Vid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260"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Graphic 9">
            <a:extLst>
              <a:ext uri="{FF2B5EF4-FFF2-40B4-BE49-F238E27FC236}">
                <a16:creationId xmlns:a16="http://schemas.microsoft.com/office/drawing/2014/main" id="{081C76D2-2E21-41CA-8353-E1C8959E3F47}"/>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5293" y="6004624"/>
            <a:ext cx="3087429" cy="688815"/>
          </a:xfrm>
          <a:prstGeom prst="rect">
            <a:avLst/>
          </a:prstGeom>
        </p:spPr>
      </p:pic>
      <p:sp>
        <p:nvSpPr>
          <p:cNvPr id="12" name="Freeform: Shape 11">
            <a:extLst>
              <a:ext uri="{FF2B5EF4-FFF2-40B4-BE49-F238E27FC236}">
                <a16:creationId xmlns:a16="http://schemas.microsoft.com/office/drawing/2014/main" id="{7FCB3458-6532-464B-AA9B-840FA6EB5D02}"/>
              </a:ext>
            </a:extLst>
          </p:cNvPr>
          <p:cNvSpPr>
            <a:spLocks/>
          </p:cNvSpPr>
          <p:nvPr userDrawn="1"/>
        </p:nvSpPr>
        <p:spPr bwMode="auto">
          <a:xfrm flipH="1">
            <a:off x="4377444" y="-19454"/>
            <a:ext cx="7814556" cy="6877455"/>
          </a:xfrm>
          <a:custGeom>
            <a:avLst/>
            <a:gdLst>
              <a:gd name="connsiteX0" fmla="*/ 0 w 7814556"/>
              <a:gd name="connsiteY0" fmla="*/ 0 h 6877455"/>
              <a:gd name="connsiteX1" fmla="*/ 5577997 w 7814556"/>
              <a:gd name="connsiteY1" fmla="*/ 0 h 6877455"/>
              <a:gd name="connsiteX2" fmla="*/ 5895083 w 7814556"/>
              <a:gd name="connsiteY2" fmla="*/ 252090 h 6877455"/>
              <a:gd name="connsiteX3" fmla="*/ 7814556 w 7814556"/>
              <a:gd name="connsiteY3" fmla="*/ 1522148 h 6877455"/>
              <a:gd name="connsiteX4" fmla="*/ 5645850 w 7814556"/>
              <a:gd name="connsiteY4" fmla="*/ 6877455 h 6877455"/>
              <a:gd name="connsiteX5" fmla="*/ 5020262 w 7814556"/>
              <a:gd name="connsiteY5" fmla="*/ 6877455 h 6877455"/>
              <a:gd name="connsiteX6" fmla="*/ 4978556 w 7814556"/>
              <a:gd name="connsiteY6" fmla="*/ 5709631 h 6877455"/>
              <a:gd name="connsiteX7" fmla="*/ 196253 w 7814556"/>
              <a:gd name="connsiteY7" fmla="*/ 3655227 h 6877455"/>
              <a:gd name="connsiteX8" fmla="*/ 0 w 7814556"/>
              <a:gd name="connsiteY8" fmla="*/ 3554671 h 6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4556" h="6877455">
                <a:moveTo>
                  <a:pt x="0" y="0"/>
                </a:moveTo>
                <a:lnTo>
                  <a:pt x="5577997" y="0"/>
                </a:lnTo>
                <a:lnTo>
                  <a:pt x="5895083" y="252090"/>
                </a:lnTo>
                <a:cubicBezTo>
                  <a:pt x="6595881" y="810260"/>
                  <a:pt x="7237190" y="1311001"/>
                  <a:pt x="7814556" y="1522148"/>
                </a:cubicBezTo>
                <a:cubicBezTo>
                  <a:pt x="7722803" y="3636743"/>
                  <a:pt x="7063850" y="5655410"/>
                  <a:pt x="5645850" y="6877455"/>
                </a:cubicBezTo>
                <a:cubicBezTo>
                  <a:pt x="5645850" y="6877455"/>
                  <a:pt x="5645850" y="6877455"/>
                  <a:pt x="5020262" y="6877455"/>
                </a:cubicBezTo>
                <a:cubicBezTo>
                  <a:pt x="5137039" y="6581328"/>
                  <a:pt x="5153721" y="6201785"/>
                  <a:pt x="4978556" y="5709631"/>
                </a:cubicBezTo>
                <a:cubicBezTo>
                  <a:pt x="4438986" y="4201757"/>
                  <a:pt x="1992655" y="4508091"/>
                  <a:pt x="196253" y="3655227"/>
                </a:cubicBezTo>
                <a:lnTo>
                  <a:pt x="0" y="3554671"/>
                </a:lnTo>
                <a:close/>
              </a:path>
            </a:pathLst>
          </a:custGeom>
          <a:solidFill>
            <a:schemeClr val="accent2"/>
          </a:solidFill>
          <a:ln>
            <a:noFill/>
          </a:ln>
        </p:spPr>
        <p:txBody>
          <a:bodyPr vert="horz" wrap="square" lIns="68580" tIns="34290" rIns="68580" bIns="34290" numCol="1" anchor="t" anchorCtr="0" compatLnSpc="1">
            <a:prstTxWarp prst="textNoShape">
              <a:avLst/>
            </a:prstTxWarp>
            <a:noAutofit/>
          </a:bodyPr>
          <a:lstStyle/>
          <a:p>
            <a:endParaRPr lang="en-US" sz="1350">
              <a:solidFill>
                <a:srgbClr val="000000"/>
              </a:solidFill>
            </a:endParaRPr>
          </a:p>
        </p:txBody>
      </p:sp>
      <p:sp>
        <p:nvSpPr>
          <p:cNvPr id="10" name="Title Placeholder 1"/>
          <p:cNvSpPr>
            <a:spLocks noGrp="1"/>
          </p:cNvSpPr>
          <p:nvPr>
            <p:ph type="title"/>
          </p:nvPr>
        </p:nvSpPr>
        <p:spPr>
          <a:xfrm>
            <a:off x="5712972" y="1841932"/>
            <a:ext cx="5143500"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lgn="l">
              <a:lnSpc>
                <a:spcPct val="100000"/>
              </a:lnSpc>
              <a:defRPr sz="4000"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24054234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Content 7">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DF2C11-DCCC-41D9-B0E3-E6994097A6C9}"/>
              </a:ext>
            </a:extLst>
          </p:cNvPr>
          <p:cNvSpPr txBox="1"/>
          <p:nvPr userDrawn="1"/>
        </p:nvSpPr>
        <p:spPr>
          <a:xfrm>
            <a:off x="76200" y="6400800"/>
            <a:ext cx="3429001" cy="329962"/>
          </a:xfrm>
          <a:prstGeom prst="rect">
            <a:avLst/>
          </a:prstGeom>
          <a:solidFill>
            <a:schemeClr val="bg1"/>
          </a:solidFill>
        </p:spPr>
        <p:txBody>
          <a:bodyPr wrap="square" rtlCol="0">
            <a:spAutoFit/>
          </a:bodyPr>
          <a:lstStyle/>
          <a:p>
            <a:endParaRPr lang="en-US" sz="1544">
              <a:solidFill>
                <a:srgbClr val="000000"/>
              </a:solidFill>
            </a:endParaRPr>
          </a:p>
        </p:txBody>
      </p:sp>
      <p:graphicFrame>
        <p:nvGraphicFramePr>
          <p:cNvPr id="15" name="Object 1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45148"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50" y="0"/>
            <a:ext cx="10164880" cy="1104900"/>
          </a:xfrm>
          <a:prstGeom prst="rect">
            <a:avLst/>
          </a:prstGeom>
        </p:spPr>
        <p:txBody>
          <a:bodyPr/>
          <a:lstStyle/>
          <a:p>
            <a:r>
              <a:rPr lang="fr-FR"/>
              <a:t>Modifiez le style du titre</a:t>
            </a:r>
            <a:endParaRPr lang="en-GB"/>
          </a:p>
        </p:txBody>
      </p:sp>
      <p:sp>
        <p:nvSpPr>
          <p:cNvPr id="30" name="Freeform 13"/>
          <p:cNvSpPr>
            <a:spLocks/>
          </p:cNvSpPr>
          <p:nvPr userDrawn="1"/>
        </p:nvSpPr>
        <p:spPr bwMode="auto">
          <a:xfrm>
            <a:off x="11644641" y="334378"/>
            <a:ext cx="275897"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74295" tIns="37148" rIns="74295" bIns="37148" numCol="1" anchor="t" anchorCtr="0" compatLnSpc="1">
            <a:prstTxWarp prst="textNoShape">
              <a:avLst/>
            </a:prstTxWarp>
          </a:bodyPr>
          <a:lstStyle/>
          <a:p>
            <a:endParaRPr lang="en-GB" sz="1544">
              <a:solidFill>
                <a:prstClr val="black"/>
              </a:solidFill>
            </a:endParaRPr>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74295" tIns="37148" rIns="74295" bIns="37148" numCol="1" anchor="t" anchorCtr="0" compatLnSpc="1">
            <a:prstTxWarp prst="textNoShape">
              <a:avLst/>
            </a:prstTxWarp>
          </a:bodyPr>
          <a:lstStyle/>
          <a:p>
            <a:endParaRPr lang="en-GB" sz="1544">
              <a:solidFill>
                <a:prstClr val="black"/>
              </a:solidFill>
            </a:endParaRPr>
          </a:p>
        </p:txBody>
      </p:sp>
      <p:sp>
        <p:nvSpPr>
          <p:cNvPr id="5" name="TextBox 4">
            <a:extLst>
              <a:ext uri="{FF2B5EF4-FFF2-40B4-BE49-F238E27FC236}">
                <a16:creationId xmlns:a16="http://schemas.microsoft.com/office/drawing/2014/main" id="{643DBA69-C82F-4F48-A950-7583691E4BA7}"/>
              </a:ext>
            </a:extLst>
          </p:cNvPr>
          <p:cNvSpPr txBox="1"/>
          <p:nvPr userDrawn="1"/>
        </p:nvSpPr>
        <p:spPr>
          <a:xfrm>
            <a:off x="227349" y="6585466"/>
            <a:ext cx="3887451" cy="192360"/>
          </a:xfrm>
          <a:prstGeom prst="rect">
            <a:avLst/>
          </a:prstGeom>
          <a:noFill/>
        </p:spPr>
        <p:txBody>
          <a:bodyPr wrap="square" rtlCol="0">
            <a:spAutoFit/>
          </a:bodyPr>
          <a:lstStyle/>
          <a:p>
            <a:r>
              <a:rPr lang="en-US" sz="650">
                <a:solidFill>
                  <a:prstClr val="white">
                    <a:lumMod val="65000"/>
                  </a:prstClr>
                </a:solidFill>
              </a:rPr>
              <a:t>Technology SAP Basis | Case Studies</a:t>
            </a:r>
          </a:p>
        </p:txBody>
      </p:sp>
    </p:spTree>
    <p:extLst>
      <p:ext uri="{BB962C8B-B14F-4D97-AF65-F5344CB8AC3E}">
        <p14:creationId xmlns:p14="http://schemas.microsoft.com/office/powerpoint/2010/main" val="35236474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46172"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 y="1"/>
            <a:ext cx="12191999" cy="1002135"/>
          </a:xfrm>
          <a:prstGeom prst="rect">
            <a:avLst/>
          </a:prstGeom>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nvPr>
        </p:nvSpPr>
        <p:spPr>
          <a:xfrm>
            <a:off x="447431" y="1919288"/>
            <a:ext cx="11293232" cy="4357686"/>
          </a:xfrm>
          <a:prstGeom prst="rect">
            <a:avLst/>
          </a:prstGeom>
        </p:spPr>
        <p:txBody>
          <a:bodyPr/>
          <a:lstStyle>
            <a:lvl1pPr>
              <a:buClr>
                <a:schemeClr val="tx1">
                  <a:lumMod val="90000"/>
                  <a:lumOff val="10000"/>
                </a:schemeClr>
              </a:buCl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nvPr>
        </p:nvSpPr>
        <p:spPr>
          <a:xfrm>
            <a:off x="447431" y="1492251"/>
            <a:ext cx="11293232" cy="280196"/>
          </a:xfrm>
          <a:prstGeom prst="rect">
            <a:avLst/>
          </a:prstGeom>
        </p:spPr>
        <p:txBody>
          <a:bodyPr wrap="square" tIns="0" rIns="0" bIns="0">
            <a:spAutoFit/>
          </a:bodyPr>
          <a:lstStyle>
            <a:lvl1pPr marL="0" indent="0">
              <a:buNone/>
              <a:defRPr b="1">
                <a:solidFill>
                  <a:schemeClr val="accent2">
                    <a:lumMod val="75000"/>
                  </a:schemeClr>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23628264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7196" name="think-cell Slide" r:id="rId4" imgW="360" imgH="360" progId="">
                  <p:embed/>
                </p:oleObj>
              </mc:Choice>
              <mc:Fallback>
                <p:oleObj name="think-cell Slide" r:id="rId4" imgW="360" imgH="360"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175260"/>
            <a:ext cx="11125236" cy="723900"/>
          </a:xfrm>
          <a:prstGeom prst="rect">
            <a:avLst/>
          </a:prstGeom>
        </p:spPr>
        <p:txBody>
          <a:bodyPr/>
          <a:lstStyle>
            <a:lvl1pPr>
              <a:defRPr sz="2800"/>
            </a:lvl1pPr>
          </a:lstStyle>
          <a:p>
            <a:r>
              <a:rPr lang="en-US"/>
              <a:t>Click to edit Master title style</a:t>
            </a:r>
            <a:endParaRPr lang="en-GB"/>
          </a:p>
        </p:txBody>
      </p:sp>
    </p:spTree>
    <p:extLst>
      <p:ext uri="{BB962C8B-B14F-4D97-AF65-F5344CB8AC3E}">
        <p14:creationId xmlns:p14="http://schemas.microsoft.com/office/powerpoint/2010/main" val="4677494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2647-4D74-4A9A-BBCD-5608A607F5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15561-7CC5-4B82-80BD-E039DC25E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A5A48-C421-44B5-98FB-7A6B5F6676A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A34ECFE-7A70-48EA-9D52-6BD9E05BF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B14BC-9C3B-41C4-A422-73DBFCADCF43}"/>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41712541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746B-88B5-4F9A-B9F3-450043531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2BE1A-7C80-4EA8-96FD-BB7AC22968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8DF5B-FB72-469B-ABFB-CE542AD24A5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184FCC7-03E8-4779-8BD4-13C601283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7B11D-C742-4ADE-8C1A-EE82628487EA}"/>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11095942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DE7D-BDDB-4B96-8A72-22D6AEAFD0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44BD7-E297-44A6-BFC6-26A5D2A5B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543CF2-255E-4E9D-99EF-D34E33F2AD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7EC8C4-5B82-4490-A1B7-1FEEB1787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1B1EF-5EB1-4E25-8946-628E87B6F174}"/>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24983297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007C-C3A8-4A82-851C-839E30163F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5F37C-DFA6-4839-AF7D-E9CD561CE8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A51360-D5D7-41BE-BF70-D4D072D288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8206C5-1FAC-4218-8639-4DCDC79B634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A682E1-F877-43D3-B19B-91AF12066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E54FA-9E0F-4C89-99EB-EC221FA7BA8F}"/>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28958499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60D1-6469-4AE8-8B1D-63B9D3125E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9B38C8-E9C3-47A4-8E68-A5BBC33BF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D9977E-5691-4DA7-AA02-78F148D823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8D665-4DD6-4973-B5BF-E9DDDA10A4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1BD3BC-979E-45BD-A24C-0E9C9DBE96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01C3B-D048-4A90-BCB9-FB06C249A34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B9CDA3A-4C63-4046-84BC-92FF9CF25C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AF0275-795C-487E-8DFB-432C16624B9F}"/>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214086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D86D-0661-487E-8FDB-733B29640C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156353-C86F-4BA5-9BF7-8B8E97B9862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2C009F20-7DFB-434A-B2FF-86DDC1EBA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12962F-16CC-4A37-BB49-0F65F3984728}"/>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21585288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50F06-EF11-4042-9385-B462E7E140C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AA43C785-23CA-4EF8-B563-3C87308A7D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1F4116-1FAD-4369-9B83-0048764118FE}"/>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120487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1"/>
        </a:solidFill>
        <a:effectLst/>
      </p:bgPr>
    </p:bg>
    <p:spTree>
      <p:nvGrpSpPr>
        <p:cNvPr id="1" name=""/>
        <p:cNvGrpSpPr/>
        <p:nvPr/>
      </p:nvGrpSpPr>
      <p:grpSpPr>
        <a:xfrm>
          <a:off x="0" y="0"/>
          <a:ext cx="0" cy="0"/>
          <a:chOff x="0" y="0"/>
          <a:chExt cx="0" cy="0"/>
        </a:xfrm>
      </p:grpSpPr>
      <p:pic>
        <p:nvPicPr>
          <p:cNvPr id="7" name="Picture 6" descr="A person standing in front of a windmill&#10;&#10;Description automatically generated">
            <a:extLst>
              <a:ext uri="{FF2B5EF4-FFF2-40B4-BE49-F238E27FC236}">
                <a16:creationId xmlns:a16="http://schemas.microsoft.com/office/drawing/2014/main" id="{0D7FFD20-9D07-493D-81B1-F128313C7B6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1253" b="1460"/>
          <a:stretch/>
        </p:blipFill>
        <p:spPr>
          <a:xfrm flipH="1">
            <a:off x="-2" y="0"/>
            <a:ext cx="10977609" cy="6858000"/>
          </a:xfrm>
          <a:prstGeom prst="rect">
            <a:avLst/>
          </a:prstGeom>
        </p:spPr>
      </p:pic>
      <p:sp>
        <p:nvSpPr>
          <p:cNvPr id="8" name="Freeform 7"/>
          <p:cNvSpPr/>
          <p:nvPr userDrawn="1"/>
        </p:nvSpPr>
        <p:spPr>
          <a:xfrm>
            <a:off x="3528170" y="0"/>
            <a:ext cx="8687689" cy="6860408"/>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cstate="print">
            <a:extLst>
              <a:ext uri="{96DAC541-7B7A-43D3-8B79-37D633B846F1}">
                <asvg:svgBlip xmlns:asvg="http://schemas.microsoft.com/office/drawing/2016/SVG/main" r:embed="rId5"/>
              </a:ext>
            </a:extLst>
          </a:blip>
          <a:srcRect l="81836" t="-4713" b="16530"/>
          <a:stretch/>
        </p:blipFill>
        <p:spPr>
          <a:xfrm>
            <a:off x="11041504" y="5852232"/>
            <a:ext cx="565808" cy="612832"/>
          </a:xfrm>
          <a:prstGeom prst="rect">
            <a:avLst/>
          </a:prstGeom>
        </p:spPr>
      </p:pic>
    </p:spTree>
    <p:extLst>
      <p:ext uri="{BB962C8B-B14F-4D97-AF65-F5344CB8AC3E}">
        <p14:creationId xmlns:p14="http://schemas.microsoft.com/office/powerpoint/2010/main" val="10668272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3389-33E8-43BA-B1DB-372278E82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277CB2-778B-447F-B104-6A9DB32CA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F9B46E-00ED-4BDD-90BF-22E929907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0F2B3F-9166-4EC6-B22D-261AAA9CBF7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8609008-5F64-47E1-B8D5-8A160A1A8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171F3-8467-4BAA-BAE1-C9F3CE17EC84}"/>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26245460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9AB0-0413-4089-BB16-EE4BDAB95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7CA2C3-6210-4BBA-90BF-F841A703C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F8BB24-CF8B-4C0C-9809-272F927CC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EDB505-9A43-4833-BB6A-97683B3ADD2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143EFAD-7303-44B1-A3C1-79F6A7A5F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5BF3D-6BFF-46DB-9278-06DA878510F3}"/>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35326316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8E87-8FD6-4326-A718-DDEAC85E49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A857F-6841-4A1C-AEF5-9114F8B2C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A5B4A-2EE3-4D19-9617-6065AC6FB9D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586DD3-17D1-4059-9E3A-2EB9CBEAE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CD2E9-5E72-4485-AA79-4F36F5F84170}"/>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8712784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24EA7-CA23-4654-B650-F9ED153C9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A5256-9A76-4279-9D83-317A2AB1A0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81A72-2EFA-49BE-89AD-E6138C1EF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63759DA-0010-4EBF-989C-9CFA8DEF5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A1F07-B052-4DE8-A6D7-D49044242926}"/>
              </a:ext>
            </a:extLst>
          </p:cNvPr>
          <p:cNvSpPr>
            <a:spLocks noGrp="1"/>
          </p:cNvSpPr>
          <p:nvPr>
            <p:ph type="sldNum" sz="quarter" idx="12"/>
          </p:nvPr>
        </p:nvSpPr>
        <p:spPr/>
        <p:txBody>
          <a:bodyPr/>
          <a:lstStyle/>
          <a:p>
            <a:fld id="{6E4B8C04-CBDD-4589-B49F-557AAD0DF44A}" type="slidenum">
              <a:rPr lang="en-US" smtClean="0"/>
              <a:pPr/>
              <a:t>‹#›</a:t>
            </a:fld>
            <a:endParaRPr lang="en-US"/>
          </a:p>
        </p:txBody>
      </p:sp>
    </p:spTree>
    <p:extLst>
      <p:ext uri="{BB962C8B-B14F-4D97-AF65-F5344CB8AC3E}">
        <p14:creationId xmlns:p14="http://schemas.microsoft.com/office/powerpoint/2010/main" val="11555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a:solidFill>
                <a:srgbClr val="000000"/>
              </a:solidFill>
            </a:endParaRPr>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7838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284" name="think-cell Slide" r:id="rId6" imgW="360" imgH="360" progId="">
                  <p:embed/>
                </p:oleObj>
              </mc:Choice>
              <mc:Fallback>
                <p:oleObj name="think-cell Slide" r:id="rId6" imgW="360" imgH="360"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266701" y="1104900"/>
            <a:ext cx="11925300" cy="5033617"/>
          </a:xfrm>
        </p:spPr>
        <p:txBody>
          <a:bodyPr lIns="0"/>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1098050139"/>
      </p:ext>
    </p:extLst>
  </p:cSld>
  <p:clrMapOvr>
    <a:masterClrMapping/>
  </p:clrMapOvr>
  <p:extLst>
    <p:ext uri="{DCECCB84-F9BA-43D5-87BE-67443E8EF086}">
      <p15:sldGuideLst xmlns:p15="http://schemas.microsoft.com/office/powerpoint/2012/main">
        <p15:guide id="1" orient="horz" pos="696">
          <p15:clr>
            <a:srgbClr val="FBAE40"/>
          </p15:clr>
        </p15:guide>
        <p15:guide id="2" pos="168">
          <p15:clr>
            <a:srgbClr val="FBAE40"/>
          </p15:clr>
        </p15:guide>
        <p15:guide id="3" pos="7464">
          <p15:clr>
            <a:srgbClr val="FBAE40"/>
          </p15:clr>
        </p15:guide>
        <p15:guide id="4" orient="horz" pos="3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tags" Target="../tags/tag4.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9" Type="http://schemas.openxmlformats.org/officeDocument/2006/relationships/image" Target="../media/image1.emf"/><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tags" Target="../tags/tag47.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vmlDrawing" Target="../drawings/vmlDrawing24.vml"/><Relationship Id="rId38" Type="http://schemas.openxmlformats.org/officeDocument/2006/relationships/oleObject" Target="../embeddings/oleObject24.bin"/><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41" Type="http://schemas.openxmlformats.org/officeDocument/2006/relationships/image" Target="../media/image3.sv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37" Type="http://schemas.openxmlformats.org/officeDocument/2006/relationships/tags" Target="../tags/tag50.xml"/><Relationship Id="rId40" Type="http://schemas.openxmlformats.org/officeDocument/2006/relationships/image" Target="../media/image2.png"/><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tags" Target="../tags/tag4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tags" Target="../tags/tag4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3.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34"/>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116" name="think-cell Slide" r:id="rId38" imgW="360" imgH="360" progId="">
                  <p:embed/>
                </p:oleObj>
              </mc:Choice>
              <mc:Fallback>
                <p:oleObj name="think-cell Slide" r:id="rId38" imgW="360" imgH="360" progId="">
                  <p:embed/>
                  <p:pic>
                    <p:nvPicPr>
                      <p:cNvPr id="0" name="Picture 6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35"/>
            </p:custDataLst>
          </p:nvPr>
        </p:nvSpPr>
        <p:spPr>
          <a:xfrm>
            <a:off x="2" y="1"/>
            <a:ext cx="12191999" cy="1062180"/>
          </a:xfrm>
          <a:prstGeom prst="rect">
            <a:avLst/>
          </a:prstGeom>
        </p:spPr>
        <p:txBody>
          <a:bodyPr vert="horz" lIns="253554" tIns="28173" rIns="140864" bIns="28173" rtlCol="0" anchor="ctr">
            <a:noAutofit/>
          </a:bodyPr>
          <a:lstStyle/>
          <a:p>
            <a:endParaRPr lang="en-US" noProof="0" dirty="0"/>
          </a:p>
        </p:txBody>
      </p:sp>
      <p:sp>
        <p:nvSpPr>
          <p:cNvPr id="3" name="Text Placeholder 2"/>
          <p:cNvSpPr>
            <a:spLocks noGrp="1"/>
          </p:cNvSpPr>
          <p:nvPr>
            <p:ph type="body" idx="1"/>
            <p:custDataLst>
              <p:tags r:id="rId36"/>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rgbClr val="0070AD"/>
              </a:solidFill>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endParaRPr lang="en-US" sz="667" dirty="0">
              <a:solidFill>
                <a:srgbClr val="0070AD"/>
              </a:solidFill>
              <a:ea typeface="Verdana" panose="020B0604030504040204" pitchFamily="34" charset="0"/>
              <a:cs typeface="Verdana" panose="020B0604030504040204" pitchFamily="34" charset="0"/>
            </a:endParaRPr>
          </a:p>
        </p:txBody>
      </p:sp>
      <p:sp>
        <p:nvSpPr>
          <p:cNvPr id="23" name="Rectangle 22"/>
          <p:cNvSpPr/>
          <p:nvPr userDrawn="1">
            <p:custDataLst>
              <p:tags r:id="rId37"/>
            </p:custDataLst>
          </p:nvPr>
        </p:nvSpPr>
        <p:spPr>
          <a:xfrm>
            <a:off x="8910149" y="6340339"/>
            <a:ext cx="2552739" cy="261085"/>
          </a:xfrm>
          <a:prstGeom prst="rect">
            <a:avLst/>
          </a:prstGeom>
        </p:spPr>
        <p:txBody>
          <a:bodyPr wrap="none" lIns="47996" tIns="47996" rIns="47996" bIns="47996" anchor="b" anchorCtr="0">
            <a:noAutofit/>
          </a:bodyPr>
          <a:lstStyle/>
          <a:p>
            <a:pPr algn="r"/>
            <a:endParaRPr lang="en-US" sz="667" dirty="0">
              <a:solidFill>
                <a:srgbClr val="0070AD"/>
              </a:solidFill>
              <a:ea typeface="Verdana" panose="020B0604030504040204" pitchFamily="34" charset="0"/>
              <a:cs typeface="Verdana" panose="020B0604030504040204" pitchFamily="34" charset="0"/>
            </a:endParaRP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0" cstate="print">
            <a:extLst>
              <a:ext uri="{96DAC541-7B7A-43D3-8B79-37D633B846F1}">
                <asvg:svgBlip xmlns:asvg="http://schemas.microsoft.com/office/drawing/2016/SVG/main" r:embed="rId41"/>
              </a:ext>
            </a:extLst>
          </a:blip>
          <a:stretch>
            <a:fillRect/>
          </a:stretch>
        </p:blipFill>
        <p:spPr>
          <a:xfrm>
            <a:off x="315975" y="6420696"/>
            <a:ext cx="1412968" cy="315237"/>
          </a:xfrm>
          <a:prstGeom prst="rect">
            <a:avLst/>
          </a:prstGeom>
        </p:spPr>
      </p:pic>
    </p:spTree>
    <p:extLst>
      <p:ext uri="{BB962C8B-B14F-4D97-AF65-F5344CB8AC3E}">
        <p14:creationId xmlns:p14="http://schemas.microsoft.com/office/powerpoint/2010/main" val="3266282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hf hdr="0" ftr="0" dt="0"/>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34"/>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4668" name="think-cell Slide" r:id="rId38" imgW="360" imgH="360" progId="">
                  <p:embed/>
                </p:oleObj>
              </mc:Choice>
              <mc:Fallback>
                <p:oleObj name="think-cell Slide" r:id="rId38" imgW="360" imgH="360" progId="">
                  <p:embed/>
                  <p:pic>
                    <p:nvPicPr>
                      <p:cNvPr id="0" name="Picture 6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35"/>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36"/>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rgbClr val="0070AD"/>
              </a:solidFill>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rgbClr val="0070AD"/>
                </a:solidFill>
                <a:ea typeface="Verdana" panose="020B0604030504040204" pitchFamily="34" charset="0"/>
                <a:cs typeface="Verdana" panose="020B0604030504040204" pitchFamily="34" charset="0"/>
              </a:rPr>
              <a:t>The information contained in this document is proprietary. Copyright © 2020 Capgemini. All rights reserved.</a:t>
            </a:r>
          </a:p>
        </p:txBody>
      </p:sp>
      <p:sp>
        <p:nvSpPr>
          <p:cNvPr id="23" name="Rectangle 22"/>
          <p:cNvSpPr/>
          <p:nvPr userDrawn="1">
            <p:custDataLst>
              <p:tags r:id="rId37"/>
            </p:custDataLst>
          </p:nvPr>
        </p:nvSpPr>
        <p:spPr>
          <a:xfrm>
            <a:off x="8910149" y="6340339"/>
            <a:ext cx="2552739" cy="261085"/>
          </a:xfrm>
          <a:prstGeom prst="rect">
            <a:avLst/>
          </a:prstGeom>
        </p:spPr>
        <p:txBody>
          <a:bodyPr wrap="none" lIns="47996" tIns="47996" rIns="47996" bIns="47996" anchor="b" anchorCtr="0">
            <a:noAutofit/>
          </a:bodyPr>
          <a:lstStyle/>
          <a:p>
            <a:pPr algn="r"/>
            <a:r>
              <a:rPr lang="en-US" sz="667">
                <a:solidFill>
                  <a:srgbClr val="0070AD"/>
                </a:solidFill>
                <a:ea typeface="Verdana" panose="020B0604030504040204" pitchFamily="34" charset="0"/>
                <a:cs typeface="Verdana" panose="020B0604030504040204" pitchFamily="34" charset="0"/>
              </a:rPr>
              <a:t>GE Lighting - Capgemini Value Proposition for SAP AMS | March 27, 2020</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0" cstate="print">
            <a:extLst>
              <a:ext uri="{96DAC541-7B7A-43D3-8B79-37D633B846F1}">
                <asvg:svgBlip xmlns:asvg="http://schemas.microsoft.com/office/drawing/2016/SVG/main" r:embed="rId41"/>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8406362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hf hdr="0" ftr="0" dt="0"/>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3501A-4DC6-4820-B12B-53AEAF68F7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245694-659C-4374-B111-112881725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0052B-732E-480A-9690-50BB6F04E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BB4A647-0F8F-4BC9-B619-B3FFF6D8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5791A-6218-42BC-A256-F82D16582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B8C04-CBDD-4589-B49F-557AAD0DF44A}" type="slidenum">
              <a:rPr lang="en-US" smtClean="0"/>
              <a:pPr/>
              <a:t>‹#›</a:t>
            </a:fld>
            <a:endParaRPr lang="en-US"/>
          </a:p>
        </p:txBody>
      </p:sp>
    </p:spTree>
    <p:extLst>
      <p:ext uri="{BB962C8B-B14F-4D97-AF65-F5344CB8AC3E}">
        <p14:creationId xmlns:p14="http://schemas.microsoft.com/office/powerpoint/2010/main" val="382547147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3.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a:extLst>
              <a:ext uri="{FF2B5EF4-FFF2-40B4-BE49-F238E27FC236}">
                <a16:creationId xmlns:a16="http://schemas.microsoft.com/office/drawing/2014/main" id="{8197D3C3-4E4D-4512-9F8B-E012B0F76D05}"/>
              </a:ext>
            </a:extLst>
          </p:cNvPr>
          <p:cNvSpPr>
            <a:spLocks/>
          </p:cNvSpPr>
          <p:nvPr/>
        </p:nvSpPr>
        <p:spPr bwMode="auto">
          <a:xfrm rot="5400000" flipH="1">
            <a:off x="1680141" y="-1665904"/>
            <a:ext cx="2154307" cy="5514591"/>
          </a:xfrm>
          <a:custGeom>
            <a:avLst/>
            <a:gdLst>
              <a:gd name="T0" fmla="*/ 1010 w 1782"/>
              <a:gd name="T1" fmla="*/ 14 h 2134"/>
              <a:gd name="T2" fmla="*/ 1782 w 1782"/>
              <a:gd name="T3" fmla="*/ 80 h 2134"/>
              <a:gd name="T4" fmla="*/ 1782 w 1782"/>
              <a:gd name="T5" fmla="*/ 2134 h 2134"/>
              <a:gd name="T6" fmla="*/ 468 w 1782"/>
              <a:gd name="T7" fmla="*/ 2134 h 2134"/>
              <a:gd name="T8" fmla="*/ 333 w 1782"/>
              <a:gd name="T9" fmla="*/ 1931 h 2134"/>
              <a:gd name="T10" fmla="*/ 1010 w 1782"/>
              <a:gd name="T11" fmla="*/ 14 h 2134"/>
            </a:gdLst>
            <a:ahLst/>
            <a:cxnLst>
              <a:cxn ang="0">
                <a:pos x="T0" y="T1"/>
              </a:cxn>
              <a:cxn ang="0">
                <a:pos x="T2" y="T3"/>
              </a:cxn>
              <a:cxn ang="0">
                <a:pos x="T4" y="T5"/>
              </a:cxn>
              <a:cxn ang="0">
                <a:pos x="T6" y="T7"/>
              </a:cxn>
              <a:cxn ang="0">
                <a:pos x="T8" y="T9"/>
              </a:cxn>
              <a:cxn ang="0">
                <a:pos x="T10" y="T11"/>
              </a:cxn>
            </a:cxnLst>
            <a:rect l="0" t="0" r="r" b="b"/>
            <a:pathLst>
              <a:path w="1782" h="2134">
                <a:moveTo>
                  <a:pt x="1010" y="14"/>
                </a:moveTo>
                <a:cubicBezTo>
                  <a:pt x="1276" y="0"/>
                  <a:pt x="1541" y="19"/>
                  <a:pt x="1782" y="80"/>
                </a:cubicBezTo>
                <a:cubicBezTo>
                  <a:pt x="1782" y="2134"/>
                  <a:pt x="1782" y="2134"/>
                  <a:pt x="1782" y="2134"/>
                </a:cubicBezTo>
                <a:cubicBezTo>
                  <a:pt x="468" y="2134"/>
                  <a:pt x="468" y="2134"/>
                  <a:pt x="468" y="2134"/>
                </a:cubicBezTo>
                <a:cubicBezTo>
                  <a:pt x="414" y="2076"/>
                  <a:pt x="368" y="2008"/>
                  <a:pt x="333" y="1931"/>
                </a:cubicBezTo>
                <a:cubicBezTo>
                  <a:pt x="0" y="1207"/>
                  <a:pt x="880" y="492"/>
                  <a:pt x="1010" y="14"/>
                </a:cubicBezTo>
              </a:path>
            </a:pathLst>
          </a:custGeom>
          <a:solidFill>
            <a:schemeClr val="tx2"/>
          </a:solidFill>
          <a:ln>
            <a:noFill/>
          </a:ln>
        </p:spPr>
        <p:txBody>
          <a:bodyPr vert="horz" wrap="square" lIns="51435" tIns="25718" rIns="51435" bIns="25718" numCol="1" anchor="t" anchorCtr="0" compatLnSpc="1">
            <a:prstTxWarp prst="textNoShape">
              <a:avLst/>
            </a:prstTxWarp>
          </a:bodyPr>
          <a:lstStyle/>
          <a:p>
            <a:pPr>
              <a:defRPr/>
            </a:pPr>
            <a:endParaRPr lang="en-US" sz="1013" dirty="0">
              <a:solidFill>
                <a:srgbClr val="000000"/>
              </a:solidFill>
            </a:endParaRPr>
          </a:p>
        </p:txBody>
      </p:sp>
      <p:sp>
        <p:nvSpPr>
          <p:cNvPr id="2" name="Title 1">
            <a:extLst>
              <a:ext uri="{FF2B5EF4-FFF2-40B4-BE49-F238E27FC236}">
                <a16:creationId xmlns:a16="http://schemas.microsoft.com/office/drawing/2014/main" id="{B1E18290-CF17-4DA7-B69A-83CA2BCAD8D0}"/>
              </a:ext>
            </a:extLst>
          </p:cNvPr>
          <p:cNvSpPr>
            <a:spLocks noGrp="1"/>
          </p:cNvSpPr>
          <p:nvPr>
            <p:ph type="title"/>
          </p:nvPr>
        </p:nvSpPr>
        <p:spPr>
          <a:xfrm>
            <a:off x="2" y="1"/>
            <a:ext cx="12191999" cy="1062180"/>
          </a:xfrm>
        </p:spPr>
        <p:txBody>
          <a:bodyPr/>
          <a:lstStyle/>
          <a:p>
            <a:r>
              <a:rPr lang="en-US" b="1" dirty="0">
                <a:solidFill>
                  <a:schemeClr val="bg1"/>
                </a:solidFill>
                <a:cs typeface="Times New Roman" panose="02020603050405020304" pitchFamily="18" charset="0"/>
              </a:rPr>
              <a:t>Ashutosh kumar</a:t>
            </a:r>
            <a:endParaRPr lang="en-US" dirty="0">
              <a:solidFill>
                <a:schemeClr val="bg1"/>
              </a:solidFill>
            </a:endParaRPr>
          </a:p>
        </p:txBody>
      </p:sp>
      <p:sp>
        <p:nvSpPr>
          <p:cNvPr id="14" name="TextBox 13">
            <a:extLst>
              <a:ext uri="{FF2B5EF4-FFF2-40B4-BE49-F238E27FC236}">
                <a16:creationId xmlns:a16="http://schemas.microsoft.com/office/drawing/2014/main" id="{812FC114-67D0-4746-8144-D61EDE9592A2}"/>
              </a:ext>
            </a:extLst>
          </p:cNvPr>
          <p:cNvSpPr txBox="1"/>
          <p:nvPr/>
        </p:nvSpPr>
        <p:spPr>
          <a:xfrm>
            <a:off x="5702651" y="287193"/>
            <a:ext cx="6173940" cy="6009408"/>
          </a:xfrm>
          <a:prstGeom prst="rect">
            <a:avLst/>
          </a:prstGeom>
          <a:noFill/>
          <a:ln>
            <a:noFill/>
          </a:ln>
        </p:spPr>
        <p:txBody>
          <a:bodyPr wrap="square" rtlCol="0">
            <a:noAutofit/>
          </a:bodyPr>
          <a:lstStyle>
            <a:defPPr>
              <a:defRPr lang="de-DE"/>
            </a:defPPr>
            <a:lvl1pPr algn="just">
              <a:spcBef>
                <a:spcPts val="400"/>
              </a:spcBef>
              <a:buClr>
                <a:schemeClr val="tx1"/>
              </a:buClr>
              <a:tabLst>
                <a:tab pos="809625" algn="l"/>
              </a:tabLst>
              <a:defRPr sz="1200">
                <a:latin typeface="Calibri" pitchFamily="34" charset="0"/>
              </a:defRPr>
            </a:lvl1pPr>
            <a:lvl2pPr marL="0" lvl="1">
              <a:spcBef>
                <a:spcPts val="0"/>
              </a:spcBef>
              <a:buClr>
                <a:schemeClr val="accent2"/>
              </a:buClr>
              <a:buSzPct val="100000"/>
              <a:defRPr sz="1400">
                <a:solidFill>
                  <a:srgbClr val="2E2E2E"/>
                </a:solidFill>
                <a:latin typeface="Calibri" pitchFamily="34" charset="0"/>
                <a:cs typeface="Calibri" pitchFamily="34" charset="0"/>
              </a:defRPr>
            </a:lvl2pPr>
          </a:lstStyle>
          <a:p>
            <a:pPr lvl="1">
              <a:buClr>
                <a:srgbClr val="0070AD"/>
              </a:buClr>
              <a:defRPr/>
            </a:pPr>
            <a:r>
              <a:rPr lang="en-US" sz="1600" b="1" dirty="0">
                <a:solidFill>
                  <a:srgbClr val="0070AD"/>
                </a:solidFill>
                <a:latin typeface="Verdana"/>
              </a:rPr>
              <a:t>  Professional Experience</a:t>
            </a:r>
          </a:p>
          <a:p>
            <a:pPr marL="179388" lvl="1" indent="-179388" defTabSz="1088239" fontAlgn="base">
              <a:buClr>
                <a:srgbClr val="0070AD"/>
              </a:buClr>
              <a:defRPr/>
            </a:pPr>
            <a:endParaRPr lang="en-US" sz="1200" dirty="0">
              <a:solidFill>
                <a:srgbClr val="000000"/>
              </a:solidFill>
              <a:latin typeface="Verdana"/>
            </a:endParaRPr>
          </a:p>
          <a:p>
            <a:pPr marL="179388" lvl="1" indent="-179388" defTabSz="1088239" fontAlgn="base">
              <a:buClr>
                <a:srgbClr val="0070AD"/>
              </a:buClr>
              <a:buFont typeface="Wingdings" panose="05000000000000000000" pitchFamily="2" charset="2"/>
              <a:buChar char="§"/>
              <a:defRPr/>
            </a:pPr>
            <a:endParaRPr lang="en-US" sz="1600" dirty="0">
              <a:ea typeface="Times New Roman" panose="02020603050405020304" pitchFamily="18" charset="0"/>
              <a:cs typeface="Times New Roman" panose="02020603050405020304" pitchFamily="18" charset="0"/>
            </a:endParaRP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Good hands-on experience in Mainframe.</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Expertise in client application development JCL and Cobol.</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Developed database objects like Tables, Views, Partitions, Functions, Procedures, Packages.</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Loaded data into tables from flat files using SQL Loader.</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Good knowledge on Data flow diagrams, ER modelling.</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Root cause analysis of issues and providing immediate fix to reduce the impact.</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I am working some advance type of project in 6 months training</a:t>
            </a:r>
          </a:p>
          <a:p>
            <a:pPr lvl="1" defTabSz="1088239" fontAlgn="base">
              <a:buClr>
                <a:srgbClr val="0070AD"/>
              </a:buClr>
              <a:defRPr/>
            </a:pPr>
            <a:r>
              <a:rPr lang="en-US" sz="1600" dirty="0">
                <a:ea typeface="Times New Roman" panose="02020603050405020304" pitchFamily="18" charset="0"/>
              </a:rPr>
              <a:t>    Like Banking system.</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Committed for on-time delivery and support during critical times.</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Excellent communication and analytical skills. </a:t>
            </a:r>
          </a:p>
          <a:p>
            <a:pPr marL="179388" lvl="1" indent="-179388" defTabSz="1088239" fontAlgn="base">
              <a:buClr>
                <a:srgbClr val="0070AD"/>
              </a:buClr>
              <a:buFont typeface="Wingdings" panose="05000000000000000000" pitchFamily="2" charset="2"/>
              <a:buChar char="§"/>
              <a:defRPr/>
            </a:pPr>
            <a:r>
              <a:rPr lang="en-US" sz="1600" dirty="0">
                <a:ea typeface="Times New Roman" panose="02020603050405020304" pitchFamily="18" charset="0"/>
              </a:rPr>
              <a:t>I am also working </a:t>
            </a:r>
            <a:r>
              <a:rPr lang="en-US" sz="1600">
                <a:ea typeface="Times New Roman" panose="02020603050405020304" pitchFamily="18" charset="0"/>
              </a:rPr>
              <a:t>in VSAM , GDG and Sort .</a:t>
            </a:r>
            <a:endParaRPr lang="en-US" sz="1600" dirty="0">
              <a:ea typeface="Times New Roman" panose="02020603050405020304" pitchFamily="18" charset="0"/>
            </a:endParaRPr>
          </a:p>
        </p:txBody>
      </p:sp>
      <p:sp>
        <p:nvSpPr>
          <p:cNvPr id="13" name="TextBox 12">
            <a:extLst>
              <a:ext uri="{FF2B5EF4-FFF2-40B4-BE49-F238E27FC236}">
                <a16:creationId xmlns:a16="http://schemas.microsoft.com/office/drawing/2014/main" id="{FB326B59-C339-4875-B1E6-B7C621BDB530}"/>
              </a:ext>
            </a:extLst>
          </p:cNvPr>
          <p:cNvSpPr txBox="1"/>
          <p:nvPr/>
        </p:nvSpPr>
        <p:spPr>
          <a:xfrm>
            <a:off x="122889" y="4155191"/>
            <a:ext cx="5368429" cy="1661993"/>
          </a:xfrm>
          <a:prstGeom prst="rect">
            <a:avLst/>
          </a:prstGeom>
          <a:noFill/>
          <a:ln>
            <a:noFill/>
          </a:ln>
        </p:spPr>
        <p:txBody>
          <a:bodyPr wrap="square" rtlCol="0">
            <a:spAutoFit/>
          </a:bodyPr>
          <a:lstStyle>
            <a:defPPr>
              <a:defRPr lang="en-US"/>
            </a:defPPr>
            <a:lvl1pPr marR="0" lvl="0" algn="just">
              <a:spcBef>
                <a:spcPts val="600"/>
              </a:spcBef>
              <a:spcAft>
                <a:spcPts val="0"/>
              </a:spcAft>
              <a:buClr>
                <a:schemeClr val="tx1"/>
              </a:buClr>
              <a:tabLst>
                <a:tab pos="809625" algn="l"/>
              </a:tabLst>
              <a:defRPr sz="1200">
                <a:effectLst/>
                <a:latin typeface="Verdana" panose="020B0604030504040204" pitchFamily="34" charset="0"/>
                <a:ea typeface="Times New Roman" panose="02020603050405020304" pitchFamily="18" charset="0"/>
                <a:cs typeface="Times New Roman" panose="02020603050405020304" pitchFamily="18" charset="0"/>
              </a:defRPr>
            </a:lvl1pPr>
            <a:lvl2pPr marL="0" lvl="1">
              <a:spcAft>
                <a:spcPts val="1200"/>
              </a:spcAft>
              <a:buClr>
                <a:srgbClr val="0070AD"/>
              </a:buClr>
              <a:buSzPct val="100000"/>
              <a:defRPr sz="1600" b="1">
                <a:solidFill>
                  <a:srgbClr val="0070AD"/>
                </a:solidFill>
              </a:defRPr>
            </a:lvl2pPr>
          </a:lstStyle>
          <a:p>
            <a:pPr lvl="1"/>
            <a:r>
              <a:rPr lang="en-US" dirty="0"/>
              <a:t>Key Skills:</a:t>
            </a:r>
          </a:p>
          <a:p>
            <a:pPr marL="171450" indent="-171450" algn="l">
              <a:buFont typeface="Wingdings" panose="05000000000000000000" pitchFamily="2" charset="2"/>
              <a:buChar char="§"/>
            </a:pPr>
            <a:r>
              <a:rPr lang="en-US" sz="1400" dirty="0">
                <a:latin typeface="Calibri" panose="020F0502020204030204" pitchFamily="34" charset="0"/>
                <a:cs typeface="Calibri" panose="020F0502020204030204" pitchFamily="34" charset="0"/>
              </a:rPr>
              <a:t>Operating Systems -&gt; Windows 10, Unix.</a:t>
            </a:r>
          </a:p>
          <a:p>
            <a:pPr marL="171450" indent="-171450" algn="l">
              <a:buFont typeface="Wingdings" panose="05000000000000000000" pitchFamily="2" charset="2"/>
              <a:buChar char="§"/>
            </a:pPr>
            <a:r>
              <a:rPr lang="en-US" sz="1400" dirty="0">
                <a:latin typeface="Calibri" panose="020F0502020204030204" pitchFamily="34" charset="0"/>
                <a:cs typeface="Calibri" panose="020F0502020204030204" pitchFamily="34" charset="0"/>
              </a:rPr>
              <a:t>Languages -&gt; JCL , </a:t>
            </a:r>
            <a:r>
              <a:rPr lang="en-US" sz="1400" dirty="0" err="1">
                <a:latin typeface="Calibri" panose="020F0502020204030204" pitchFamily="34" charset="0"/>
                <a:cs typeface="Calibri" panose="020F0502020204030204" pitchFamily="34" charset="0"/>
              </a:rPr>
              <a:t>ispf</a:t>
            </a:r>
            <a:r>
              <a:rPr lang="en-US" sz="1400" dirty="0">
                <a:latin typeface="Calibri" panose="020F0502020204030204" pitchFamily="34" charset="0"/>
                <a:cs typeface="Calibri" panose="020F0502020204030204" pitchFamily="34" charset="0"/>
              </a:rPr>
              <a:t> , </a:t>
            </a:r>
            <a:r>
              <a:rPr lang="en-US" sz="1400" dirty="0" err="1">
                <a:latin typeface="Calibri" panose="020F0502020204030204" pitchFamily="34" charset="0"/>
                <a:cs typeface="Calibri" panose="020F0502020204030204" pitchFamily="34" charset="0"/>
              </a:rPr>
              <a:t>cobol</a:t>
            </a:r>
            <a:r>
              <a:rPr lang="en-US" sz="1400" dirty="0">
                <a:latin typeface="Calibri" panose="020F0502020204030204" pitchFamily="34" charset="0"/>
                <a:cs typeface="Calibri" panose="020F0502020204030204" pitchFamily="34" charset="0"/>
              </a:rPr>
              <a:t> and </a:t>
            </a:r>
            <a:r>
              <a:rPr lang="en-US" sz="1400" dirty="0" err="1">
                <a:latin typeface="Calibri" panose="020F0502020204030204" pitchFamily="34" charset="0"/>
                <a:cs typeface="Calibri" panose="020F0502020204030204" pitchFamily="34" charset="0"/>
              </a:rPr>
              <a:t>cics</a:t>
            </a:r>
            <a:r>
              <a:rPr lang="en-US" sz="1400" dirty="0">
                <a:latin typeface="Calibri" panose="020F0502020204030204" pitchFamily="34" charset="0"/>
                <a:cs typeface="Calibri" panose="020F0502020204030204" pitchFamily="34" charset="0"/>
              </a:rPr>
              <a:t> , Java </a:t>
            </a:r>
            <a:r>
              <a:rPr lang="en-US" sz="1400">
                <a:latin typeface="Calibri" panose="020F0502020204030204" pitchFamily="34" charset="0"/>
                <a:cs typeface="Calibri" panose="020F0502020204030204" pitchFamily="34" charset="0"/>
              </a:rPr>
              <a:t>, Python</a:t>
            </a:r>
            <a:endParaRPr lang="en-US" sz="1400" dirty="0">
              <a:latin typeface="Calibri" panose="020F0502020204030204" pitchFamily="34" charset="0"/>
              <a:cs typeface="Calibri" panose="020F0502020204030204" pitchFamily="34" charset="0"/>
            </a:endParaRPr>
          </a:p>
          <a:p>
            <a:pPr marL="171450" indent="-171450" algn="l">
              <a:buFont typeface="Wingdings" panose="05000000000000000000" pitchFamily="2" charset="2"/>
              <a:buChar char="§"/>
            </a:pPr>
            <a:r>
              <a:rPr lang="en-US" sz="1400" dirty="0">
                <a:latin typeface="Calibri" panose="020F0502020204030204" pitchFamily="34" charset="0"/>
                <a:cs typeface="Calibri" panose="020F0502020204030204" pitchFamily="34" charset="0"/>
              </a:rPr>
              <a:t>Packages -&gt; MS-Office, Office-365, Share Point.</a:t>
            </a:r>
          </a:p>
          <a:p>
            <a:pPr algn="l"/>
            <a:endParaRPr lang="en-US" sz="1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12B06EB1-9409-48A8-8578-48D2AB6EEBCF}"/>
              </a:ext>
            </a:extLst>
          </p:cNvPr>
          <p:cNvSpPr txBox="1"/>
          <p:nvPr/>
        </p:nvSpPr>
        <p:spPr>
          <a:xfrm>
            <a:off x="122889" y="2168546"/>
            <a:ext cx="4959023" cy="1716688"/>
          </a:xfrm>
          <a:prstGeom prst="rect">
            <a:avLst/>
          </a:prstGeom>
          <a:noFill/>
          <a:ln>
            <a:noFill/>
          </a:ln>
        </p:spPr>
        <p:txBody>
          <a:bodyPr wrap="square" rtlCol="0">
            <a:spAutoFit/>
          </a:bodyPr>
          <a:lstStyle>
            <a:defPPr>
              <a:defRPr lang="de-DE"/>
            </a:defPPr>
            <a:lvl1pPr algn="just">
              <a:spcBef>
                <a:spcPts val="400"/>
              </a:spcBef>
              <a:buClr>
                <a:schemeClr val="tx1"/>
              </a:buClr>
              <a:tabLst>
                <a:tab pos="809625" algn="l"/>
              </a:tabLst>
              <a:defRPr sz="1200">
                <a:latin typeface="Calibri" pitchFamily="34" charset="0"/>
              </a:defRPr>
            </a:lvl1pPr>
          </a:lstStyle>
          <a:p>
            <a:pPr marL="0" lvl="1">
              <a:spcAft>
                <a:spcPts val="1200"/>
              </a:spcAft>
              <a:buClr>
                <a:srgbClr val="0070AD"/>
              </a:buClr>
              <a:buSzPct val="100000"/>
              <a:defRPr/>
            </a:pPr>
            <a:r>
              <a:rPr lang="en-US" sz="1600" b="1" dirty="0">
                <a:solidFill>
                  <a:srgbClr val="0070AD"/>
                </a:solidFill>
                <a:cs typeface="Calibri" pitchFamily="34" charset="0"/>
              </a:rPr>
              <a:t>Profile</a:t>
            </a:r>
          </a:p>
          <a:p>
            <a:pPr marR="0" lvl="0" algn="l">
              <a:lnSpc>
                <a:spcPct val="115000"/>
              </a:lnSpc>
              <a:spcBef>
                <a:spcPts val="0"/>
              </a:spcBef>
              <a:spcAft>
                <a:spcPts val="0"/>
              </a:spcAft>
            </a:pPr>
            <a:r>
              <a:rPr lang="en-IN" sz="1400" dirty="0">
                <a:cs typeface="Calibri" panose="020F0502020204030204" pitchFamily="34" charset="0"/>
              </a:rPr>
              <a:t>IT Professional with 6 month of programming experience in Mainframe. Analyse, design and development of business applications using DB2 database. Developed advance program packages, procedures, functions and collections in mainframe to implement business logics of critical applications. </a:t>
            </a:r>
            <a:endParaRPr lang="en-US" sz="1400" dirty="0">
              <a:cs typeface="Calibri" panose="020F0502020204030204" pitchFamily="34" charset="0"/>
            </a:endParaRPr>
          </a:p>
        </p:txBody>
      </p:sp>
      <p:cxnSp>
        <p:nvCxnSpPr>
          <p:cNvPr id="5" name="Straight Connector 4">
            <a:extLst>
              <a:ext uri="{FF2B5EF4-FFF2-40B4-BE49-F238E27FC236}">
                <a16:creationId xmlns:a16="http://schemas.microsoft.com/office/drawing/2014/main" id="{BA56F2BD-9344-4363-BE63-227D7B4ADD2D}"/>
              </a:ext>
            </a:extLst>
          </p:cNvPr>
          <p:cNvCxnSpPr/>
          <p:nvPr/>
        </p:nvCxnSpPr>
        <p:spPr>
          <a:xfrm>
            <a:off x="126998" y="2534108"/>
            <a:ext cx="4980152" cy="0"/>
          </a:xfrm>
          <a:prstGeom prst="line">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10E2393-D44D-4C2F-98D9-8D3BA7B7E809}"/>
              </a:ext>
            </a:extLst>
          </p:cNvPr>
          <p:cNvCxnSpPr/>
          <p:nvPr/>
        </p:nvCxnSpPr>
        <p:spPr>
          <a:xfrm>
            <a:off x="126998" y="4571636"/>
            <a:ext cx="4980152" cy="0"/>
          </a:xfrm>
          <a:prstGeom prst="line">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751AD1-0185-44EC-BAB4-25E3B4AE2F14}"/>
              </a:ext>
            </a:extLst>
          </p:cNvPr>
          <p:cNvSpPr/>
          <p:nvPr/>
        </p:nvSpPr>
        <p:spPr>
          <a:xfrm>
            <a:off x="211335" y="722758"/>
            <a:ext cx="3898752" cy="371961"/>
          </a:xfrm>
          <a:prstGeom prst="rect">
            <a:avLst/>
          </a:prstGeom>
        </p:spPr>
        <p:txBody>
          <a:bodyPr wrap="square">
            <a:spAutoFit/>
          </a:bodyPr>
          <a:lstStyle/>
          <a:p>
            <a:pPr>
              <a:lnSpc>
                <a:spcPct val="150000"/>
              </a:lnSpc>
              <a:spcBef>
                <a:spcPts val="600"/>
              </a:spcBef>
            </a:pPr>
            <a:r>
              <a:rPr lang="en-US" sz="1400" b="1" i="1" dirty="0">
                <a:solidFill>
                  <a:prstClr val="white"/>
                </a:solidFill>
              </a:rPr>
              <a:t>Analyst/Software Engineer</a:t>
            </a:r>
            <a:endParaRPr lang="en-US" sz="1400" b="1" i="1" dirty="0">
              <a:solidFill>
                <a:srgbClr val="000000"/>
              </a:solidFill>
            </a:endParaRPr>
          </a:p>
        </p:txBody>
      </p:sp>
      <p:pic>
        <p:nvPicPr>
          <p:cNvPr id="12" name="Graphic 9">
            <a:extLst>
              <a:ext uri="{FF2B5EF4-FFF2-40B4-BE49-F238E27FC236}">
                <a16:creationId xmlns:a16="http://schemas.microsoft.com/office/drawing/2014/main" id="{01B345AE-5784-4AD3-BF47-61EDCE4D117C}"/>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742934" y="6528524"/>
            <a:ext cx="1412968" cy="315237"/>
          </a:xfrm>
          <a:prstGeom prst="rect">
            <a:avLst/>
          </a:prstGeom>
        </p:spPr>
      </p:pic>
      <p:cxnSp>
        <p:nvCxnSpPr>
          <p:cNvPr id="17" name="Straight Connector 16">
            <a:extLst>
              <a:ext uri="{FF2B5EF4-FFF2-40B4-BE49-F238E27FC236}">
                <a16:creationId xmlns:a16="http://schemas.microsoft.com/office/drawing/2014/main" id="{2A01C119-C888-43FF-A073-D5C2B85CF879}"/>
              </a:ext>
            </a:extLst>
          </p:cNvPr>
          <p:cNvCxnSpPr>
            <a:cxnSpLocks/>
          </p:cNvCxnSpPr>
          <p:nvPr/>
        </p:nvCxnSpPr>
        <p:spPr>
          <a:xfrm>
            <a:off x="5907480" y="696523"/>
            <a:ext cx="5869577" cy="0"/>
          </a:xfrm>
          <a:prstGeom prst="line">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22B7DE-13A5-4483-A9B6-981245223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402" y="306243"/>
            <a:ext cx="1668855" cy="1957908"/>
          </a:xfrm>
          <a:prstGeom prst="rect">
            <a:avLst/>
          </a:prstGeom>
        </p:spPr>
      </p:pic>
    </p:spTree>
    <p:extLst>
      <p:ext uri="{BB962C8B-B14F-4D97-AF65-F5344CB8AC3E}">
        <p14:creationId xmlns:p14="http://schemas.microsoft.com/office/powerpoint/2010/main" val="1598638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1_2013 Capgemini Template">
  <a:themeElements>
    <a:clrScheme name="2017 New Brand Colors">
      <a:dk1>
        <a:srgbClr val="000000"/>
      </a:dk1>
      <a:lt1>
        <a:sysClr val="window" lastClr="FFFFFF"/>
      </a:lt1>
      <a:dk2>
        <a:srgbClr val="0070AD"/>
      </a:dk2>
      <a:lt2>
        <a:srgbClr val="EDEDED"/>
      </a:lt2>
      <a:accent1>
        <a:srgbClr val="80B8D6"/>
      </a:accent1>
      <a:accent2>
        <a:srgbClr val="12ABDB"/>
      </a:accent2>
      <a:accent3>
        <a:srgbClr val="2B143D"/>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42_2013 Capgemini Template">
  <a:themeElements>
    <a:clrScheme name="2017 New Brand Colors">
      <a:dk1>
        <a:srgbClr val="000000"/>
      </a:dk1>
      <a:lt1>
        <a:sysClr val="window" lastClr="FFFFFF"/>
      </a:lt1>
      <a:dk2>
        <a:srgbClr val="0070AD"/>
      </a:dk2>
      <a:lt2>
        <a:srgbClr val="EDEDED"/>
      </a:lt2>
      <a:accent1>
        <a:srgbClr val="80B8D6"/>
      </a:accent1>
      <a:accent2>
        <a:srgbClr val="12ABDB"/>
      </a:accent2>
      <a:accent3>
        <a:srgbClr val="2B143D"/>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D41C701DE30B4BAB18CF3AA1604262" ma:contentTypeVersion="4" ma:contentTypeDescription="Create a new document." ma:contentTypeScope="" ma:versionID="deea5169993fcce6d2a2b3b602991ff0">
  <xsd:schema xmlns:xsd="http://www.w3.org/2001/XMLSchema" xmlns:xs="http://www.w3.org/2001/XMLSchema" xmlns:p="http://schemas.microsoft.com/office/2006/metadata/properties" xmlns:ns2="b0e979c7-ad7c-4284-99c3-d648a9c3ee89" targetNamespace="http://schemas.microsoft.com/office/2006/metadata/properties" ma:root="true" ma:fieldsID="a1230a04eb55fc376293bd20be6a7297" ns2:_="">
    <xsd:import namespace="b0e979c7-ad7c-4284-99c3-d648a9c3ee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e979c7-ad7c-4284-99c3-d648a9c3e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C707DE-6C03-4B0E-BA0F-A67CC1A2C4C1}">
  <ds:schemaRefs>
    <ds:schemaRef ds:uri="http://schemas.microsoft.com/sharepoint/v3/contenttype/forms"/>
  </ds:schemaRefs>
</ds:datastoreItem>
</file>

<file path=customXml/itemProps2.xml><?xml version="1.0" encoding="utf-8"?>
<ds:datastoreItem xmlns:ds="http://schemas.openxmlformats.org/officeDocument/2006/customXml" ds:itemID="{4B3A699B-DB6E-4F43-905D-40556EA6839A}">
  <ds:schemaRefs>
    <ds:schemaRef ds:uri="http://schemas.microsoft.com/office/2006/metadata/properties"/>
    <ds:schemaRef ds:uri="http://schemas.microsoft.com/office/2006/documentManagement/types"/>
    <ds:schemaRef ds:uri="b0e979c7-ad7c-4284-99c3-d648a9c3ee89"/>
    <ds:schemaRef ds:uri="http://purl.org/dc/elements/1.1/"/>
    <ds:schemaRef ds:uri="http://schemas.openxmlformats.org/package/2006/metadata/core-properties"/>
    <ds:schemaRef ds:uri="http://www.w3.org/XML/1998/namespace"/>
    <ds:schemaRef ds:uri="http://schemas.microsoft.com/office/infopath/2007/PartnerControls"/>
    <ds:schemaRef ds:uri="http://purl.org/dc/terms/"/>
    <ds:schemaRef ds:uri="http://purl.org/dc/dcmitype/"/>
  </ds:schemaRefs>
</ds:datastoreItem>
</file>

<file path=customXml/itemProps3.xml><?xml version="1.0" encoding="utf-8"?>
<ds:datastoreItem xmlns:ds="http://schemas.openxmlformats.org/officeDocument/2006/customXml" ds:itemID="{D698864C-4EF9-4FE1-9FE4-F0F12376DA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e979c7-ad7c-4284-99c3-d648a9c3e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1023</TotalTime>
  <Words>196</Words>
  <Application>Microsoft Office PowerPoint</Application>
  <PresentationFormat>Widescreen</PresentationFormat>
  <Paragraphs>22</Paragraphs>
  <Slides>1</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Calibri Light</vt:lpstr>
      <vt:lpstr>Courier New</vt:lpstr>
      <vt:lpstr>Verdana</vt:lpstr>
      <vt:lpstr>Wingdings</vt:lpstr>
      <vt:lpstr>41_2013 Capgemini Template</vt:lpstr>
      <vt:lpstr>42_2013 Capgemini Template</vt:lpstr>
      <vt:lpstr>Custom Design</vt:lpstr>
      <vt:lpstr>think-cell Slide</vt:lpstr>
      <vt:lpstr>Ashutosh kumar</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 PowerMax and Repairs | Business Transformation</dc:title>
  <dc:creator>Koya, Vijay Raj</dc:creator>
  <cp:lastModifiedBy>Ashutosh</cp:lastModifiedBy>
  <cp:revision>95</cp:revision>
  <dcterms:created xsi:type="dcterms:W3CDTF">2020-10-30T06:08:49Z</dcterms:created>
  <dcterms:modified xsi:type="dcterms:W3CDTF">2023-01-10T10:15:31Z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0x0101002ED41C701DE30B4BAB18CF3AA1604262</vt:lpwstr>
  </property>
</Properties>
</file>