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38BDE4-D33C-44B4-922D-FC284344D2E4}" v="489" dt="2023-06-04T22:16:54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98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6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0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1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0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3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7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8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5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75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4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37699"/>
          </a:xfrm>
        </p:spPr>
        <p:txBody>
          <a:bodyPr/>
          <a:lstStyle/>
          <a:p>
            <a:r>
              <a:rPr lang="en-US" sz="4000" b="1" dirty="0">
                <a:latin typeface="Calibri"/>
                <a:cs typeface="Calibri Light"/>
              </a:rPr>
              <a:t>Technical Presentation </a:t>
            </a:r>
            <a:br>
              <a:rPr lang="en-US" sz="4000" b="1" dirty="0">
                <a:latin typeface="Calibri"/>
                <a:cs typeface="Calibri Light"/>
              </a:rPr>
            </a:br>
            <a:r>
              <a:rPr lang="en-US" sz="5400" b="1" dirty="0">
                <a:latin typeface="Calibri"/>
                <a:cs typeface="Calibri Light"/>
              </a:rPr>
              <a:t>Rovers and other space technologies</a:t>
            </a:r>
            <a:endParaRPr lang="en-US" sz="4000" b="1" dirty="0">
              <a:latin typeface="Calibri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                                                            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                                                           ASHUTOSH BHARDWAJ 22BDS0219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8AF9-5B54-3210-36D3-21C36BF6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Calibri Light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7F637-481E-C201-4719-E1789FF55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What is a rover</a:t>
            </a:r>
          </a:p>
          <a:p>
            <a:r>
              <a:rPr lang="en-US">
                <a:cs typeface="Calibri"/>
              </a:rPr>
              <a:t>Main components of a rover </a:t>
            </a:r>
            <a:r>
              <a:rPr lang="en-US" dirty="0">
                <a:cs typeface="Calibri"/>
              </a:rPr>
              <a:t>of a rover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717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DD67-11DA-5DF3-2644-D5AF525D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Calibri Light"/>
              </a:rPr>
              <a:t>What is a mars rover</a:t>
            </a:r>
            <a:endParaRPr lang="en-US" dirty="0">
              <a:cs typeface="Calibri Light" panose="020F0302020204030204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6310F1E-A80A-4978-620E-E474E54A7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7010" y="1564542"/>
            <a:ext cx="8177645" cy="3858489"/>
          </a:xfrm>
        </p:spPr>
      </p:pic>
    </p:spTree>
    <p:extLst>
      <p:ext uri="{BB962C8B-B14F-4D97-AF65-F5344CB8AC3E}">
        <p14:creationId xmlns:p14="http://schemas.microsoft.com/office/powerpoint/2010/main" val="418822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2B67-D410-3F79-5CF0-3509BD3D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       Important components of mars rover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0CB17BF-F801-ED3F-74E3-0315A11A5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1457" y="1143460"/>
            <a:ext cx="7350703" cy="5045652"/>
          </a:xfrm>
        </p:spPr>
      </p:pic>
    </p:spTree>
    <p:extLst>
      <p:ext uri="{BB962C8B-B14F-4D97-AF65-F5344CB8AC3E}">
        <p14:creationId xmlns:p14="http://schemas.microsoft.com/office/powerpoint/2010/main" val="160647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656E-8068-531D-0022-D7886130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Calibri Light"/>
              </a:rPr>
              <a:t>Important components of mars rover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FA3DE-07D0-D282-5B79-DF96F2B9A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Remote Sensing Mast (RSM)</a:t>
            </a:r>
          </a:p>
          <a:p>
            <a:r>
              <a:rPr lang="en-US" dirty="0">
                <a:cs typeface="Calibri"/>
              </a:rPr>
              <a:t>Power Source</a:t>
            </a:r>
          </a:p>
          <a:p>
            <a:r>
              <a:rPr lang="en-US" dirty="0">
                <a:cs typeface="Calibri"/>
              </a:rPr>
              <a:t>Robot Arm</a:t>
            </a:r>
          </a:p>
          <a:p>
            <a:r>
              <a:rPr lang="en-US" dirty="0">
                <a:cs typeface="Calibri"/>
              </a:rPr>
              <a:t>Antennas</a:t>
            </a:r>
          </a:p>
        </p:txBody>
      </p:sp>
    </p:spTree>
    <p:extLst>
      <p:ext uri="{BB962C8B-B14F-4D97-AF65-F5344CB8AC3E}">
        <p14:creationId xmlns:p14="http://schemas.microsoft.com/office/powerpoint/2010/main" val="44561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B175-2886-6254-4627-82659DBA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err="1">
                <a:cs typeface="Calibri Light"/>
              </a:rPr>
              <a:t>Conclsion</a:t>
            </a:r>
            <a:endParaRPr lang="en-US" sz="400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DC522-ED91-93B1-664D-7742154AF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Used to find if a planet is habitable for humans or rich in materials </a:t>
            </a:r>
            <a:endParaRPr lang="en-US" dirty="0"/>
          </a:p>
          <a:p>
            <a:r>
              <a:rPr lang="en-US" dirty="0">
                <a:cs typeface="Calibri"/>
              </a:rPr>
              <a:t>Research of the universe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9497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CDE0-BBDB-FB88-F498-65E3D8A8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Thank You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56F5E-F70E-4540-A2AB-F7F94327C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1583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Atlas</vt:lpstr>
      <vt:lpstr>Technical Presentation  Rovers and other space technologies</vt:lpstr>
      <vt:lpstr>Introduction</vt:lpstr>
      <vt:lpstr>What is a mars rover</vt:lpstr>
      <vt:lpstr>       Important components of mars rover</vt:lpstr>
      <vt:lpstr>Important components of mars rover</vt:lpstr>
      <vt:lpstr>Conclsion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163</cp:revision>
  <dcterms:created xsi:type="dcterms:W3CDTF">2023-06-04T19:57:36Z</dcterms:created>
  <dcterms:modified xsi:type="dcterms:W3CDTF">2023-06-04T22:17:20Z</dcterms:modified>
</cp:coreProperties>
</file>