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5197-6C39-4060-A5E8-2AC13A69D80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21C2-4E96-40F8-A34F-A6EECBDA8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3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5197-6C39-4060-A5E8-2AC13A69D80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21C2-4E96-40F8-A34F-A6EECBDA8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7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5197-6C39-4060-A5E8-2AC13A69D80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21C2-4E96-40F8-A34F-A6EECBDA8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0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5197-6C39-4060-A5E8-2AC13A69D80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21C2-4E96-40F8-A34F-A6EECBDA8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5197-6C39-4060-A5E8-2AC13A69D80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21C2-4E96-40F8-A34F-A6EECBDA8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6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5197-6C39-4060-A5E8-2AC13A69D80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21C2-4E96-40F8-A34F-A6EECBDA8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5197-6C39-4060-A5E8-2AC13A69D80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21C2-4E96-40F8-A34F-A6EECBDA8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0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5197-6C39-4060-A5E8-2AC13A69D80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21C2-4E96-40F8-A34F-A6EECBDA8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9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5197-6C39-4060-A5E8-2AC13A69D80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21C2-4E96-40F8-A34F-A6EECBDA8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1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5197-6C39-4060-A5E8-2AC13A69D80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21C2-4E96-40F8-A34F-A6EECBDA8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8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5197-6C39-4060-A5E8-2AC13A69D80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21C2-4E96-40F8-A34F-A6EECBDA8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0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45197-6C39-4060-A5E8-2AC13A69D80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021C2-4E96-40F8-A34F-A6EECBDA8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5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API / Web services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7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620125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256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</a:t>
            </a:r>
            <a:r>
              <a:rPr lang="en-US" dirty="0" err="1" smtClean="0"/>
              <a:t>Formating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</a:t>
            </a:r>
          </a:p>
          <a:p>
            <a:r>
              <a:rPr lang="en-US" dirty="0" smtClean="0"/>
              <a:t>JSON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3200"/>
            <a:ext cx="34290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743200"/>
            <a:ext cx="372427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80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0"/>
            <a:ext cx="9144000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34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2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610599" cy="6248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940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91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802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/ </a:t>
            </a:r>
            <a:r>
              <a:rPr lang="en-US" dirty="0" err="1" smtClean="0"/>
              <a:t>Stateful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68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638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API?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534400" cy="464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485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8000999" cy="5791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69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152400"/>
            <a:ext cx="8915400" cy="6400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549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</a:p>
          <a:p>
            <a:r>
              <a:rPr lang="en-US" dirty="0" smtClean="0"/>
              <a:t>OSI Model : Open system Interconnection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85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22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Layer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 : HTTP </a:t>
            </a:r>
          </a:p>
          <a:p>
            <a:r>
              <a:rPr lang="en-US" dirty="0" smtClean="0"/>
              <a:t>Hyper text Transfer Protocol</a:t>
            </a:r>
          </a:p>
          <a:p>
            <a:r>
              <a:rPr lang="en-US" dirty="0" smtClean="0"/>
              <a:t>FTP</a:t>
            </a:r>
          </a:p>
          <a:p>
            <a:r>
              <a:rPr lang="en-US" dirty="0" smtClean="0"/>
              <a:t>POP</a:t>
            </a:r>
          </a:p>
          <a:p>
            <a:r>
              <a:rPr lang="en-US" dirty="0" smtClean="0"/>
              <a:t>SSH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44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570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88873"/>
            <a:ext cx="8229600" cy="354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0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41</Words>
  <Application>Microsoft Office PowerPoint</Application>
  <PresentationFormat>On-screen Show (4:3)</PresentationFormat>
  <Paragraphs>18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API / Web services </vt:lpstr>
      <vt:lpstr>What is API?</vt:lpstr>
      <vt:lpstr>PowerPoint Presentation</vt:lpstr>
      <vt:lpstr>PowerPoint Presentation</vt:lpstr>
      <vt:lpstr>OSI Model</vt:lpstr>
      <vt:lpstr>PowerPoint Presentation</vt:lpstr>
      <vt:lpstr>Application Layer </vt:lpstr>
      <vt:lpstr>PowerPoint Presentation</vt:lpstr>
      <vt:lpstr>Web Service</vt:lpstr>
      <vt:lpstr>REST</vt:lpstr>
      <vt:lpstr>Message Formating</vt:lpstr>
      <vt:lpstr>PowerPoint Presentation</vt:lpstr>
      <vt:lpstr>Google Trends</vt:lpstr>
      <vt:lpstr>PowerPoint Presentation</vt:lpstr>
      <vt:lpstr>PowerPoint Presentation</vt:lpstr>
      <vt:lpstr>Stateless / Stateful</vt:lpstr>
    </vt:vector>
  </TitlesOfParts>
  <Company>The Bank of New York Mellon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/ Web services </dc:title>
  <dc:creator>Kalia, Urvi Raveen</dc:creator>
  <cp:lastModifiedBy>Kalia, Urvi Raveen</cp:lastModifiedBy>
  <cp:revision>12</cp:revision>
  <dcterms:created xsi:type="dcterms:W3CDTF">2017-12-12T08:59:38Z</dcterms:created>
  <dcterms:modified xsi:type="dcterms:W3CDTF">2017-12-12T12:28:25Z</dcterms:modified>
</cp:coreProperties>
</file>