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037E-AC32-485A-877A-6856E69667F9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2A39-582E-4645-BA41-EB6D8A7A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2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037E-AC32-485A-877A-6856E69667F9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2A39-582E-4645-BA41-EB6D8A7A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0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037E-AC32-485A-877A-6856E69667F9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2A39-582E-4645-BA41-EB6D8A7A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037E-AC32-485A-877A-6856E69667F9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2A39-582E-4645-BA41-EB6D8A7A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6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037E-AC32-485A-877A-6856E69667F9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2A39-582E-4645-BA41-EB6D8A7A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037E-AC32-485A-877A-6856E69667F9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2A39-582E-4645-BA41-EB6D8A7A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1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037E-AC32-485A-877A-6856E69667F9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2A39-582E-4645-BA41-EB6D8A7A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4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037E-AC32-485A-877A-6856E69667F9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2A39-582E-4645-BA41-EB6D8A7A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037E-AC32-485A-877A-6856E69667F9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2A39-582E-4645-BA41-EB6D8A7A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3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037E-AC32-485A-877A-6856E69667F9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2A39-582E-4645-BA41-EB6D8A7A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5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037E-AC32-485A-877A-6856E69667F9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2A39-582E-4645-BA41-EB6D8A7A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3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6037E-AC32-485A-877A-6856E69667F9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C2A39-582E-4645-BA41-EB6D8A7A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1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WSDL stands for Web Services Description Language</a:t>
            </a:r>
          </a:p>
          <a:p>
            <a:r>
              <a:rPr lang="en-US" dirty="0"/>
              <a:t>WSDL is used to describe web services</a:t>
            </a:r>
          </a:p>
          <a:p>
            <a:r>
              <a:rPr lang="en-US" dirty="0"/>
              <a:t>WSDL is written in XML</a:t>
            </a:r>
          </a:p>
          <a:p>
            <a:r>
              <a:rPr lang="en-US" dirty="0"/>
              <a:t>WSDL is a W3C recommendation from 26. June 2007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5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9154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92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89916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311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Web Services</vt:lpstr>
      <vt:lpstr>WSDL</vt:lpstr>
      <vt:lpstr>PowerPoint Presentation</vt:lpstr>
      <vt:lpstr>PowerPoint Presentation</vt:lpstr>
    </vt:vector>
  </TitlesOfParts>
  <Company>The Bank of New York Mellon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Kalia, Urvi Raveen</dc:creator>
  <cp:lastModifiedBy>Kalia, Urvi Raveen</cp:lastModifiedBy>
  <cp:revision>4</cp:revision>
  <dcterms:created xsi:type="dcterms:W3CDTF">2017-12-13T09:10:21Z</dcterms:created>
  <dcterms:modified xsi:type="dcterms:W3CDTF">2017-12-13T09:12:59Z</dcterms:modified>
</cp:coreProperties>
</file>