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AB4D03B-D882-43EE-BFFF-7ECF3141505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>
      <p:cViewPr varScale="1">
        <p:scale>
          <a:sx n="82" d="100"/>
          <a:sy n="82" d="100"/>
        </p:scale>
        <p:origin x="13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18110" y="84581"/>
            <a:ext cx="11954510" cy="6703059"/>
          </a:xfrm>
          <a:custGeom>
            <a:avLst/>
            <a:gdLst/>
            <a:ahLst/>
            <a:cxnLst/>
            <a:rect l="l" t="t" r="r" b="b"/>
            <a:pathLst>
              <a:path w="11954510" h="6703059">
                <a:moveTo>
                  <a:pt x="11954256" y="0"/>
                </a:moveTo>
                <a:lnTo>
                  <a:pt x="0" y="0"/>
                </a:lnTo>
                <a:lnTo>
                  <a:pt x="0" y="6702552"/>
                </a:lnTo>
                <a:lnTo>
                  <a:pt x="11954256" y="6702552"/>
                </a:lnTo>
                <a:lnTo>
                  <a:pt x="11954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8110" y="84581"/>
            <a:ext cx="11954510" cy="6703059"/>
          </a:xfrm>
          <a:custGeom>
            <a:avLst/>
            <a:gdLst/>
            <a:ahLst/>
            <a:cxnLst/>
            <a:rect l="l" t="t" r="r" b="b"/>
            <a:pathLst>
              <a:path w="11954510" h="6703059">
                <a:moveTo>
                  <a:pt x="0" y="6702552"/>
                </a:moveTo>
                <a:lnTo>
                  <a:pt x="11954256" y="6702552"/>
                </a:lnTo>
                <a:lnTo>
                  <a:pt x="11954256" y="0"/>
                </a:lnTo>
                <a:lnTo>
                  <a:pt x="0" y="0"/>
                </a:lnTo>
                <a:lnTo>
                  <a:pt x="0" y="6702552"/>
                </a:lnTo>
                <a:close/>
              </a:path>
            </a:pathLst>
          </a:custGeom>
          <a:ln w="28956">
            <a:solidFill>
              <a:srgbClr val="CC6F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143" y="0"/>
            <a:ext cx="12183110" cy="1343025"/>
          </a:xfrm>
          <a:custGeom>
            <a:avLst/>
            <a:gdLst/>
            <a:ahLst/>
            <a:cxnLst/>
            <a:rect l="l" t="t" r="r" b="b"/>
            <a:pathLst>
              <a:path w="12183110" h="1343025">
                <a:moveTo>
                  <a:pt x="0" y="1342644"/>
                </a:moveTo>
                <a:lnTo>
                  <a:pt x="12182856" y="1342644"/>
                </a:lnTo>
                <a:lnTo>
                  <a:pt x="12182856" y="0"/>
                </a:lnTo>
                <a:lnTo>
                  <a:pt x="0" y="0"/>
                </a:lnTo>
                <a:lnTo>
                  <a:pt x="0" y="1342644"/>
                </a:lnTo>
                <a:close/>
              </a:path>
            </a:pathLst>
          </a:custGeom>
          <a:solidFill>
            <a:srgbClr val="81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47840"/>
          </a:xfrm>
          <a:custGeom>
            <a:avLst/>
            <a:gdLst/>
            <a:ahLst/>
            <a:cxnLst/>
            <a:rect l="l" t="t" r="r" b="b"/>
            <a:pathLst>
              <a:path w="12192000" h="6847840">
                <a:moveTo>
                  <a:pt x="12192000" y="0"/>
                </a:moveTo>
                <a:lnTo>
                  <a:pt x="0" y="0"/>
                </a:lnTo>
                <a:lnTo>
                  <a:pt x="0" y="6847332"/>
                </a:lnTo>
                <a:lnTo>
                  <a:pt x="12192000" y="6847332"/>
                </a:lnTo>
                <a:lnTo>
                  <a:pt x="12192000" y="0"/>
                </a:lnTo>
                <a:close/>
              </a:path>
            </a:pathLst>
          </a:custGeom>
          <a:solidFill>
            <a:srgbClr val="81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499359" y="2394203"/>
            <a:ext cx="2251075" cy="1211580"/>
          </a:xfrm>
          <a:custGeom>
            <a:avLst/>
            <a:gdLst/>
            <a:ahLst/>
            <a:cxnLst/>
            <a:rect l="l" t="t" r="r" b="b"/>
            <a:pathLst>
              <a:path w="2251075" h="1211579">
                <a:moveTo>
                  <a:pt x="1645157" y="0"/>
                </a:moveTo>
                <a:lnTo>
                  <a:pt x="605789" y="0"/>
                </a:lnTo>
                <a:lnTo>
                  <a:pt x="558454" y="1822"/>
                </a:lnTo>
                <a:lnTo>
                  <a:pt x="512114" y="7201"/>
                </a:lnTo>
                <a:lnTo>
                  <a:pt x="466903" y="16001"/>
                </a:lnTo>
                <a:lnTo>
                  <a:pt x="422958" y="28088"/>
                </a:lnTo>
                <a:lnTo>
                  <a:pt x="380412" y="43326"/>
                </a:lnTo>
                <a:lnTo>
                  <a:pt x="339401" y="61582"/>
                </a:lnTo>
                <a:lnTo>
                  <a:pt x="300058" y="82719"/>
                </a:lnTo>
                <a:lnTo>
                  <a:pt x="262520" y="106603"/>
                </a:lnTo>
                <a:lnTo>
                  <a:pt x="226920" y="133101"/>
                </a:lnTo>
                <a:lnTo>
                  <a:pt x="193394" y="162076"/>
                </a:lnTo>
                <a:lnTo>
                  <a:pt x="162076" y="193394"/>
                </a:lnTo>
                <a:lnTo>
                  <a:pt x="133101" y="226920"/>
                </a:lnTo>
                <a:lnTo>
                  <a:pt x="106603" y="262520"/>
                </a:lnTo>
                <a:lnTo>
                  <a:pt x="82719" y="300058"/>
                </a:lnTo>
                <a:lnTo>
                  <a:pt x="61582" y="339401"/>
                </a:lnTo>
                <a:lnTo>
                  <a:pt x="43326" y="380412"/>
                </a:lnTo>
                <a:lnTo>
                  <a:pt x="28088" y="422958"/>
                </a:lnTo>
                <a:lnTo>
                  <a:pt x="16001" y="466903"/>
                </a:lnTo>
                <a:lnTo>
                  <a:pt x="7201" y="512114"/>
                </a:lnTo>
                <a:lnTo>
                  <a:pt x="1822" y="558454"/>
                </a:lnTo>
                <a:lnTo>
                  <a:pt x="0" y="605790"/>
                </a:lnTo>
                <a:lnTo>
                  <a:pt x="1822" y="653125"/>
                </a:lnTo>
                <a:lnTo>
                  <a:pt x="7201" y="699465"/>
                </a:lnTo>
                <a:lnTo>
                  <a:pt x="16002" y="744676"/>
                </a:lnTo>
                <a:lnTo>
                  <a:pt x="28088" y="788621"/>
                </a:lnTo>
                <a:lnTo>
                  <a:pt x="43326" y="831167"/>
                </a:lnTo>
                <a:lnTo>
                  <a:pt x="61582" y="872178"/>
                </a:lnTo>
                <a:lnTo>
                  <a:pt x="82719" y="911521"/>
                </a:lnTo>
                <a:lnTo>
                  <a:pt x="106603" y="949059"/>
                </a:lnTo>
                <a:lnTo>
                  <a:pt x="133101" y="984659"/>
                </a:lnTo>
                <a:lnTo>
                  <a:pt x="162076" y="1018185"/>
                </a:lnTo>
                <a:lnTo>
                  <a:pt x="193394" y="1049503"/>
                </a:lnTo>
                <a:lnTo>
                  <a:pt x="226920" y="1078478"/>
                </a:lnTo>
                <a:lnTo>
                  <a:pt x="262520" y="1104976"/>
                </a:lnTo>
                <a:lnTo>
                  <a:pt x="300058" y="1128860"/>
                </a:lnTo>
                <a:lnTo>
                  <a:pt x="339401" y="1149997"/>
                </a:lnTo>
                <a:lnTo>
                  <a:pt x="380412" y="1168253"/>
                </a:lnTo>
                <a:lnTo>
                  <a:pt x="422958" y="1183491"/>
                </a:lnTo>
                <a:lnTo>
                  <a:pt x="466903" y="1195578"/>
                </a:lnTo>
                <a:lnTo>
                  <a:pt x="512114" y="1204378"/>
                </a:lnTo>
                <a:lnTo>
                  <a:pt x="558454" y="1209757"/>
                </a:lnTo>
                <a:lnTo>
                  <a:pt x="605789" y="1211580"/>
                </a:lnTo>
                <a:lnTo>
                  <a:pt x="1645157" y="1211580"/>
                </a:lnTo>
                <a:lnTo>
                  <a:pt x="1692493" y="1209757"/>
                </a:lnTo>
                <a:lnTo>
                  <a:pt x="1738833" y="1204378"/>
                </a:lnTo>
                <a:lnTo>
                  <a:pt x="1784044" y="1195578"/>
                </a:lnTo>
                <a:lnTo>
                  <a:pt x="1827989" y="1183491"/>
                </a:lnTo>
                <a:lnTo>
                  <a:pt x="1870535" y="1168253"/>
                </a:lnTo>
                <a:lnTo>
                  <a:pt x="1911546" y="1149997"/>
                </a:lnTo>
                <a:lnTo>
                  <a:pt x="1950889" y="1128860"/>
                </a:lnTo>
                <a:lnTo>
                  <a:pt x="1988427" y="1104976"/>
                </a:lnTo>
                <a:lnTo>
                  <a:pt x="2024027" y="1078478"/>
                </a:lnTo>
                <a:lnTo>
                  <a:pt x="2057553" y="1049503"/>
                </a:lnTo>
                <a:lnTo>
                  <a:pt x="2088871" y="1018185"/>
                </a:lnTo>
                <a:lnTo>
                  <a:pt x="2117846" y="984659"/>
                </a:lnTo>
                <a:lnTo>
                  <a:pt x="2144344" y="949059"/>
                </a:lnTo>
                <a:lnTo>
                  <a:pt x="2168228" y="911521"/>
                </a:lnTo>
                <a:lnTo>
                  <a:pt x="2189365" y="872178"/>
                </a:lnTo>
                <a:lnTo>
                  <a:pt x="2207621" y="831167"/>
                </a:lnTo>
                <a:lnTo>
                  <a:pt x="2222859" y="788621"/>
                </a:lnTo>
                <a:lnTo>
                  <a:pt x="2234946" y="744676"/>
                </a:lnTo>
                <a:lnTo>
                  <a:pt x="2243746" y="699465"/>
                </a:lnTo>
                <a:lnTo>
                  <a:pt x="2249125" y="653125"/>
                </a:lnTo>
                <a:lnTo>
                  <a:pt x="2250948" y="605790"/>
                </a:lnTo>
                <a:lnTo>
                  <a:pt x="2249125" y="558454"/>
                </a:lnTo>
                <a:lnTo>
                  <a:pt x="2243746" y="512114"/>
                </a:lnTo>
                <a:lnTo>
                  <a:pt x="2234946" y="466903"/>
                </a:lnTo>
                <a:lnTo>
                  <a:pt x="2222859" y="422958"/>
                </a:lnTo>
                <a:lnTo>
                  <a:pt x="2207621" y="380412"/>
                </a:lnTo>
                <a:lnTo>
                  <a:pt x="2189365" y="339401"/>
                </a:lnTo>
                <a:lnTo>
                  <a:pt x="2168228" y="300058"/>
                </a:lnTo>
                <a:lnTo>
                  <a:pt x="2144344" y="262520"/>
                </a:lnTo>
                <a:lnTo>
                  <a:pt x="2117846" y="226920"/>
                </a:lnTo>
                <a:lnTo>
                  <a:pt x="2088871" y="193394"/>
                </a:lnTo>
                <a:lnTo>
                  <a:pt x="2057553" y="162076"/>
                </a:lnTo>
                <a:lnTo>
                  <a:pt x="2024027" y="133101"/>
                </a:lnTo>
                <a:lnTo>
                  <a:pt x="1988427" y="106603"/>
                </a:lnTo>
                <a:lnTo>
                  <a:pt x="1950889" y="82719"/>
                </a:lnTo>
                <a:lnTo>
                  <a:pt x="1911546" y="61582"/>
                </a:lnTo>
                <a:lnTo>
                  <a:pt x="1870535" y="43326"/>
                </a:lnTo>
                <a:lnTo>
                  <a:pt x="1827989" y="28088"/>
                </a:lnTo>
                <a:lnTo>
                  <a:pt x="1784044" y="16001"/>
                </a:lnTo>
                <a:lnTo>
                  <a:pt x="1738833" y="7201"/>
                </a:lnTo>
                <a:lnTo>
                  <a:pt x="1692493" y="1822"/>
                </a:lnTo>
                <a:lnTo>
                  <a:pt x="1645157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18110" y="84581"/>
            <a:ext cx="11954510" cy="6703059"/>
          </a:xfrm>
          <a:custGeom>
            <a:avLst/>
            <a:gdLst/>
            <a:ahLst/>
            <a:cxnLst/>
            <a:rect l="l" t="t" r="r" b="b"/>
            <a:pathLst>
              <a:path w="11954510" h="6703059">
                <a:moveTo>
                  <a:pt x="11954256" y="0"/>
                </a:moveTo>
                <a:lnTo>
                  <a:pt x="0" y="0"/>
                </a:lnTo>
                <a:lnTo>
                  <a:pt x="0" y="6702552"/>
                </a:lnTo>
                <a:lnTo>
                  <a:pt x="11954256" y="6702552"/>
                </a:lnTo>
                <a:lnTo>
                  <a:pt x="11954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8110" y="84581"/>
            <a:ext cx="11954510" cy="6703059"/>
          </a:xfrm>
          <a:custGeom>
            <a:avLst/>
            <a:gdLst/>
            <a:ahLst/>
            <a:cxnLst/>
            <a:rect l="l" t="t" r="r" b="b"/>
            <a:pathLst>
              <a:path w="11954510" h="6703059">
                <a:moveTo>
                  <a:pt x="0" y="6702552"/>
                </a:moveTo>
                <a:lnTo>
                  <a:pt x="11954256" y="6702552"/>
                </a:lnTo>
                <a:lnTo>
                  <a:pt x="11954256" y="0"/>
                </a:lnTo>
                <a:lnTo>
                  <a:pt x="0" y="0"/>
                </a:lnTo>
                <a:lnTo>
                  <a:pt x="0" y="6702552"/>
                </a:lnTo>
                <a:close/>
              </a:path>
            </a:pathLst>
          </a:custGeom>
          <a:ln w="28956">
            <a:solidFill>
              <a:srgbClr val="CC6F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143" y="0"/>
            <a:ext cx="12183110" cy="1343025"/>
          </a:xfrm>
          <a:custGeom>
            <a:avLst/>
            <a:gdLst/>
            <a:ahLst/>
            <a:cxnLst/>
            <a:rect l="l" t="t" r="r" b="b"/>
            <a:pathLst>
              <a:path w="12183110" h="1343025">
                <a:moveTo>
                  <a:pt x="0" y="1342644"/>
                </a:moveTo>
                <a:lnTo>
                  <a:pt x="12182856" y="1342644"/>
                </a:lnTo>
                <a:lnTo>
                  <a:pt x="12182856" y="0"/>
                </a:lnTo>
                <a:lnTo>
                  <a:pt x="0" y="0"/>
                </a:lnTo>
                <a:lnTo>
                  <a:pt x="0" y="1342644"/>
                </a:lnTo>
                <a:close/>
              </a:path>
            </a:pathLst>
          </a:custGeom>
          <a:solidFill>
            <a:srgbClr val="81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18110" y="84581"/>
            <a:ext cx="11954510" cy="6703059"/>
          </a:xfrm>
          <a:custGeom>
            <a:avLst/>
            <a:gdLst/>
            <a:ahLst/>
            <a:cxnLst/>
            <a:rect l="l" t="t" r="r" b="b"/>
            <a:pathLst>
              <a:path w="11954510" h="6703059">
                <a:moveTo>
                  <a:pt x="11954256" y="0"/>
                </a:moveTo>
                <a:lnTo>
                  <a:pt x="0" y="0"/>
                </a:lnTo>
                <a:lnTo>
                  <a:pt x="0" y="6702552"/>
                </a:lnTo>
                <a:lnTo>
                  <a:pt x="11954256" y="6702552"/>
                </a:lnTo>
                <a:lnTo>
                  <a:pt x="11954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8110" y="84581"/>
            <a:ext cx="11954510" cy="6703059"/>
          </a:xfrm>
          <a:custGeom>
            <a:avLst/>
            <a:gdLst/>
            <a:ahLst/>
            <a:cxnLst/>
            <a:rect l="l" t="t" r="r" b="b"/>
            <a:pathLst>
              <a:path w="11954510" h="6703059">
                <a:moveTo>
                  <a:pt x="0" y="6702552"/>
                </a:moveTo>
                <a:lnTo>
                  <a:pt x="11954256" y="6702552"/>
                </a:lnTo>
                <a:lnTo>
                  <a:pt x="11954256" y="0"/>
                </a:lnTo>
                <a:lnTo>
                  <a:pt x="0" y="0"/>
                </a:lnTo>
                <a:lnTo>
                  <a:pt x="0" y="6702552"/>
                </a:lnTo>
                <a:close/>
              </a:path>
            </a:pathLst>
          </a:custGeom>
          <a:ln w="28956">
            <a:solidFill>
              <a:srgbClr val="CC6F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11778" y="407923"/>
            <a:ext cx="4568443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jp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661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143" y="0"/>
              <a:ext cx="12183110" cy="6824980"/>
            </a:xfrm>
            <a:custGeom>
              <a:avLst/>
              <a:gdLst/>
              <a:ahLst/>
              <a:cxnLst/>
              <a:rect l="l" t="t" r="r" b="b"/>
              <a:pathLst>
                <a:path w="12183110" h="6824980">
                  <a:moveTo>
                    <a:pt x="0" y="6824472"/>
                  </a:moveTo>
                  <a:lnTo>
                    <a:pt x="12182856" y="6824472"/>
                  </a:lnTo>
                  <a:lnTo>
                    <a:pt x="12182856" y="0"/>
                  </a:lnTo>
                  <a:lnTo>
                    <a:pt x="0" y="0"/>
                  </a:lnTo>
                  <a:lnTo>
                    <a:pt x="0" y="6824472"/>
                  </a:lnTo>
                  <a:close/>
                </a:path>
              </a:pathLst>
            </a:custGeom>
            <a:solidFill>
              <a:srgbClr val="815F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43" y="6816852"/>
              <a:ext cx="12183110" cy="15240"/>
            </a:xfrm>
            <a:custGeom>
              <a:avLst/>
              <a:gdLst/>
              <a:ahLst/>
              <a:cxnLst/>
              <a:rect l="l" t="t" r="r" b="b"/>
              <a:pathLst>
                <a:path w="12183110" h="15240">
                  <a:moveTo>
                    <a:pt x="0" y="15240"/>
                  </a:moveTo>
                  <a:lnTo>
                    <a:pt x="12182856" y="15240"/>
                  </a:lnTo>
                  <a:lnTo>
                    <a:pt x="12182856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D9B1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43" y="0"/>
              <a:ext cx="0" cy="6824980"/>
            </a:xfrm>
            <a:custGeom>
              <a:avLst/>
              <a:gdLst/>
              <a:ahLst/>
              <a:cxnLst/>
              <a:rect l="l" t="t" r="r" b="b"/>
              <a:pathLst>
                <a:path h="6824980">
                  <a:moveTo>
                    <a:pt x="0" y="0"/>
                  </a:moveTo>
                  <a:lnTo>
                    <a:pt x="0" y="6824472"/>
                  </a:lnTo>
                </a:path>
              </a:pathLst>
            </a:custGeom>
            <a:ln w="15240">
              <a:solidFill>
                <a:srgbClr val="D9B1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90927" y="1066800"/>
              <a:ext cx="8399145" cy="4486910"/>
            </a:xfrm>
            <a:custGeom>
              <a:avLst/>
              <a:gdLst/>
              <a:ahLst/>
              <a:cxnLst/>
              <a:rect l="l" t="t" r="r" b="b"/>
              <a:pathLst>
                <a:path w="8399145" h="4486910">
                  <a:moveTo>
                    <a:pt x="8398764" y="0"/>
                  </a:moveTo>
                  <a:lnTo>
                    <a:pt x="0" y="0"/>
                  </a:lnTo>
                  <a:lnTo>
                    <a:pt x="0" y="4486656"/>
                  </a:lnTo>
                  <a:lnTo>
                    <a:pt x="8398764" y="4486656"/>
                  </a:lnTo>
                  <a:lnTo>
                    <a:pt x="83987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2090927" y="1066800"/>
              <a:ext cx="8399145" cy="4486910"/>
            </a:xfrm>
            <a:custGeom>
              <a:avLst/>
              <a:gdLst/>
              <a:ahLst/>
              <a:cxnLst/>
              <a:rect l="l" t="t" r="r" b="b"/>
              <a:pathLst>
                <a:path w="8399145" h="4486910">
                  <a:moveTo>
                    <a:pt x="0" y="4486656"/>
                  </a:moveTo>
                  <a:lnTo>
                    <a:pt x="8398764" y="4486656"/>
                  </a:lnTo>
                  <a:lnTo>
                    <a:pt x="8398764" y="0"/>
                  </a:lnTo>
                  <a:lnTo>
                    <a:pt x="0" y="0"/>
                  </a:lnTo>
                  <a:lnTo>
                    <a:pt x="0" y="448665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460242" y="2914781"/>
            <a:ext cx="65151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0605" marR="5080" indent="-1018540">
              <a:lnSpc>
                <a:spcPct val="100000"/>
              </a:lnSpc>
              <a:spcBef>
                <a:spcPts val="100"/>
              </a:spcBef>
            </a:pPr>
            <a:r>
              <a:rPr sz="5400" spc="-495" dirty="0">
                <a:solidFill>
                  <a:srgbClr val="815F55"/>
                </a:solidFill>
              </a:rPr>
              <a:t>CRYP</a:t>
            </a:r>
            <a:r>
              <a:rPr sz="5400" spc="-459" dirty="0">
                <a:solidFill>
                  <a:srgbClr val="815F55"/>
                </a:solidFill>
              </a:rPr>
              <a:t>TO </a:t>
            </a:r>
            <a:r>
              <a:rPr sz="5400" spc="-415" dirty="0">
                <a:solidFill>
                  <a:srgbClr val="815F55"/>
                </a:solidFill>
              </a:rPr>
              <a:t>BOARD</a:t>
            </a:r>
            <a:endParaRPr sz="5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77B221-EF8A-EA51-6FAB-140211BA6EA5}"/>
              </a:ext>
            </a:extLst>
          </p:cNvPr>
          <p:cNvSpPr txBox="1"/>
          <p:nvPr/>
        </p:nvSpPr>
        <p:spPr>
          <a:xfrm>
            <a:off x="6816697" y="4375413"/>
            <a:ext cx="3265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 : Ashutosh N Kesarkar</a:t>
            </a:r>
          </a:p>
          <a:p>
            <a:pPr algn="r"/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Roll no : 714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5596" y="2482596"/>
            <a:ext cx="1010919" cy="1035050"/>
          </a:xfrm>
          <a:custGeom>
            <a:avLst/>
            <a:gdLst/>
            <a:ahLst/>
            <a:cxnLst/>
            <a:rect l="l" t="t" r="r" b="b"/>
            <a:pathLst>
              <a:path w="1010920" h="1035050">
                <a:moveTo>
                  <a:pt x="505205" y="0"/>
                </a:moveTo>
                <a:lnTo>
                  <a:pt x="456590" y="2368"/>
                </a:lnTo>
                <a:lnTo>
                  <a:pt x="409274" y="9329"/>
                </a:lnTo>
                <a:lnTo>
                  <a:pt x="363469" y="20665"/>
                </a:lnTo>
                <a:lnTo>
                  <a:pt x="319389" y="36159"/>
                </a:lnTo>
                <a:lnTo>
                  <a:pt x="277245" y="55595"/>
                </a:lnTo>
                <a:lnTo>
                  <a:pt x="237251" y="78756"/>
                </a:lnTo>
                <a:lnTo>
                  <a:pt x="199619" y="105423"/>
                </a:lnTo>
                <a:lnTo>
                  <a:pt x="164562" y="135381"/>
                </a:lnTo>
                <a:lnTo>
                  <a:pt x="132293" y="168413"/>
                </a:lnTo>
                <a:lnTo>
                  <a:pt x="103023" y="204301"/>
                </a:lnTo>
                <a:lnTo>
                  <a:pt x="76966" y="242828"/>
                </a:lnTo>
                <a:lnTo>
                  <a:pt x="54334" y="283778"/>
                </a:lnTo>
                <a:lnTo>
                  <a:pt x="35341" y="326933"/>
                </a:lnTo>
                <a:lnTo>
                  <a:pt x="20198" y="372077"/>
                </a:lnTo>
                <a:lnTo>
                  <a:pt x="9118" y="418993"/>
                </a:lnTo>
                <a:lnTo>
                  <a:pt x="2315" y="467463"/>
                </a:lnTo>
                <a:lnTo>
                  <a:pt x="0" y="517270"/>
                </a:lnTo>
                <a:lnTo>
                  <a:pt x="2315" y="567120"/>
                </a:lnTo>
                <a:lnTo>
                  <a:pt x="9118" y="615628"/>
                </a:lnTo>
                <a:lnTo>
                  <a:pt x="20198" y="662576"/>
                </a:lnTo>
                <a:lnTo>
                  <a:pt x="35341" y="707748"/>
                </a:lnTo>
                <a:lnTo>
                  <a:pt x="54334" y="750928"/>
                </a:lnTo>
                <a:lnTo>
                  <a:pt x="76966" y="791898"/>
                </a:lnTo>
                <a:lnTo>
                  <a:pt x="103023" y="830443"/>
                </a:lnTo>
                <a:lnTo>
                  <a:pt x="132293" y="866345"/>
                </a:lnTo>
                <a:lnTo>
                  <a:pt x="164562" y="899387"/>
                </a:lnTo>
                <a:lnTo>
                  <a:pt x="199619" y="929354"/>
                </a:lnTo>
                <a:lnTo>
                  <a:pt x="237251" y="956028"/>
                </a:lnTo>
                <a:lnTo>
                  <a:pt x="277245" y="979193"/>
                </a:lnTo>
                <a:lnTo>
                  <a:pt x="319389" y="998632"/>
                </a:lnTo>
                <a:lnTo>
                  <a:pt x="363469" y="1014129"/>
                </a:lnTo>
                <a:lnTo>
                  <a:pt x="409274" y="1025466"/>
                </a:lnTo>
                <a:lnTo>
                  <a:pt x="456590" y="1032427"/>
                </a:lnTo>
                <a:lnTo>
                  <a:pt x="505205" y="1034795"/>
                </a:lnTo>
                <a:lnTo>
                  <a:pt x="553880" y="1032427"/>
                </a:lnTo>
                <a:lnTo>
                  <a:pt x="601242" y="1025466"/>
                </a:lnTo>
                <a:lnTo>
                  <a:pt x="647078" y="1014129"/>
                </a:lnTo>
                <a:lnTo>
                  <a:pt x="691179" y="998632"/>
                </a:lnTo>
                <a:lnTo>
                  <a:pt x="733333" y="979193"/>
                </a:lnTo>
                <a:lnTo>
                  <a:pt x="773329" y="956028"/>
                </a:lnTo>
                <a:lnTo>
                  <a:pt x="810955" y="929354"/>
                </a:lnTo>
                <a:lnTo>
                  <a:pt x="846000" y="899387"/>
                </a:lnTo>
                <a:lnTo>
                  <a:pt x="878253" y="866345"/>
                </a:lnTo>
                <a:lnTo>
                  <a:pt x="907502" y="830443"/>
                </a:lnTo>
                <a:lnTo>
                  <a:pt x="933537" y="791898"/>
                </a:lnTo>
                <a:lnTo>
                  <a:pt x="956146" y="750928"/>
                </a:lnTo>
                <a:lnTo>
                  <a:pt x="975118" y="707748"/>
                </a:lnTo>
                <a:lnTo>
                  <a:pt x="990242" y="662576"/>
                </a:lnTo>
                <a:lnTo>
                  <a:pt x="1001307" y="615628"/>
                </a:lnTo>
                <a:lnTo>
                  <a:pt x="1008100" y="567120"/>
                </a:lnTo>
                <a:lnTo>
                  <a:pt x="1010412" y="517270"/>
                </a:lnTo>
                <a:lnTo>
                  <a:pt x="1008100" y="467463"/>
                </a:lnTo>
                <a:lnTo>
                  <a:pt x="1001307" y="418993"/>
                </a:lnTo>
                <a:lnTo>
                  <a:pt x="990242" y="372077"/>
                </a:lnTo>
                <a:lnTo>
                  <a:pt x="975118" y="326933"/>
                </a:lnTo>
                <a:lnTo>
                  <a:pt x="956146" y="283778"/>
                </a:lnTo>
                <a:lnTo>
                  <a:pt x="933537" y="242828"/>
                </a:lnTo>
                <a:lnTo>
                  <a:pt x="907502" y="204301"/>
                </a:lnTo>
                <a:lnTo>
                  <a:pt x="878253" y="168413"/>
                </a:lnTo>
                <a:lnTo>
                  <a:pt x="846000" y="135381"/>
                </a:lnTo>
                <a:lnTo>
                  <a:pt x="810955" y="105423"/>
                </a:lnTo>
                <a:lnTo>
                  <a:pt x="773329" y="78756"/>
                </a:lnTo>
                <a:lnTo>
                  <a:pt x="733333" y="55595"/>
                </a:lnTo>
                <a:lnTo>
                  <a:pt x="691179" y="36159"/>
                </a:lnTo>
                <a:lnTo>
                  <a:pt x="647078" y="20665"/>
                </a:lnTo>
                <a:lnTo>
                  <a:pt x="601242" y="9329"/>
                </a:lnTo>
                <a:lnTo>
                  <a:pt x="553880" y="2368"/>
                </a:lnTo>
                <a:lnTo>
                  <a:pt x="5052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961891" y="2551252"/>
            <a:ext cx="33845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540" dirty="0">
                <a:latin typeface="Arial"/>
                <a:cs typeface="Arial"/>
              </a:rPr>
              <a:t>3</a:t>
            </a:r>
            <a:endParaRPr sz="5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3454" y="102870"/>
            <a:ext cx="11828145" cy="6646545"/>
          </a:xfrm>
          <a:custGeom>
            <a:avLst/>
            <a:gdLst/>
            <a:ahLst/>
            <a:cxnLst/>
            <a:rect l="l" t="t" r="r" b="b"/>
            <a:pathLst>
              <a:path w="11828145" h="6646545">
                <a:moveTo>
                  <a:pt x="0" y="6646164"/>
                </a:moveTo>
                <a:lnTo>
                  <a:pt x="11827764" y="6646164"/>
                </a:lnTo>
                <a:lnTo>
                  <a:pt x="11827764" y="0"/>
                </a:lnTo>
                <a:lnTo>
                  <a:pt x="0" y="0"/>
                </a:lnTo>
                <a:lnTo>
                  <a:pt x="0" y="6646164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95033" y="2600005"/>
            <a:ext cx="669671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0040" marR="5080" indent="-307975">
              <a:lnSpc>
                <a:spcPct val="100000"/>
              </a:lnSpc>
              <a:spcBef>
                <a:spcPts val="100"/>
              </a:spcBef>
            </a:pPr>
            <a:r>
              <a:rPr sz="4800" spc="-509" dirty="0"/>
              <a:t>INSIGHT</a:t>
            </a:r>
            <a:r>
              <a:rPr sz="4800" spc="-495" dirty="0"/>
              <a:t>S</a:t>
            </a:r>
            <a:r>
              <a:rPr sz="4800" spc="-120" dirty="0"/>
              <a:t> </a:t>
            </a:r>
            <a:r>
              <a:rPr sz="4800" spc="-445" dirty="0"/>
              <a:t>TO  </a:t>
            </a:r>
            <a:r>
              <a:rPr sz="4800" spc="-459" dirty="0"/>
              <a:t>FIN</a:t>
            </a:r>
            <a:r>
              <a:rPr sz="4800" spc="-565" dirty="0"/>
              <a:t>D</a:t>
            </a:r>
            <a:r>
              <a:rPr sz="4800" spc="-120" dirty="0"/>
              <a:t> </a:t>
            </a:r>
            <a:r>
              <a:rPr sz="4800" spc="-570" dirty="0"/>
              <a:t>OUT?</a:t>
            </a:r>
            <a:endParaRPr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2138172" y="1688592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10">
                  <a:moveTo>
                    <a:pt x="375665" y="0"/>
                  </a:moveTo>
                  <a:lnTo>
                    <a:pt x="328534" y="2932"/>
                  </a:lnTo>
                  <a:lnTo>
                    <a:pt x="283152" y="11496"/>
                  </a:lnTo>
                  <a:lnTo>
                    <a:pt x="239872" y="25337"/>
                  </a:lnTo>
                  <a:lnTo>
                    <a:pt x="199044" y="44103"/>
                  </a:lnTo>
                  <a:lnTo>
                    <a:pt x="161020" y="67442"/>
                  </a:lnTo>
                  <a:lnTo>
                    <a:pt x="126153" y="95000"/>
                  </a:lnTo>
                  <a:lnTo>
                    <a:pt x="94794" y="126425"/>
                  </a:lnTo>
                  <a:lnTo>
                    <a:pt x="67294" y="161365"/>
                  </a:lnTo>
                  <a:lnTo>
                    <a:pt x="44006" y="199465"/>
                  </a:lnTo>
                  <a:lnTo>
                    <a:pt x="25281" y="240375"/>
                  </a:lnTo>
                  <a:lnTo>
                    <a:pt x="11470" y="283740"/>
                  </a:lnTo>
                  <a:lnTo>
                    <a:pt x="2926" y="329208"/>
                  </a:lnTo>
                  <a:lnTo>
                    <a:pt x="0" y="376428"/>
                  </a:lnTo>
                  <a:lnTo>
                    <a:pt x="2926" y="423647"/>
                  </a:lnTo>
                  <a:lnTo>
                    <a:pt x="11470" y="469115"/>
                  </a:lnTo>
                  <a:lnTo>
                    <a:pt x="25281" y="512480"/>
                  </a:lnTo>
                  <a:lnTo>
                    <a:pt x="44006" y="553390"/>
                  </a:lnTo>
                  <a:lnTo>
                    <a:pt x="67294" y="591490"/>
                  </a:lnTo>
                  <a:lnTo>
                    <a:pt x="94794" y="626430"/>
                  </a:lnTo>
                  <a:lnTo>
                    <a:pt x="126153" y="657855"/>
                  </a:lnTo>
                  <a:lnTo>
                    <a:pt x="161020" y="685413"/>
                  </a:lnTo>
                  <a:lnTo>
                    <a:pt x="199044" y="708752"/>
                  </a:lnTo>
                  <a:lnTo>
                    <a:pt x="239872" y="727518"/>
                  </a:lnTo>
                  <a:lnTo>
                    <a:pt x="283152" y="741359"/>
                  </a:lnTo>
                  <a:lnTo>
                    <a:pt x="328534" y="749923"/>
                  </a:lnTo>
                  <a:lnTo>
                    <a:pt x="375665" y="752856"/>
                  </a:lnTo>
                  <a:lnTo>
                    <a:pt x="422797" y="749923"/>
                  </a:lnTo>
                  <a:lnTo>
                    <a:pt x="468179" y="741359"/>
                  </a:lnTo>
                  <a:lnTo>
                    <a:pt x="511459" y="727518"/>
                  </a:lnTo>
                  <a:lnTo>
                    <a:pt x="552287" y="708752"/>
                  </a:lnTo>
                  <a:lnTo>
                    <a:pt x="590311" y="685413"/>
                  </a:lnTo>
                  <a:lnTo>
                    <a:pt x="625178" y="657855"/>
                  </a:lnTo>
                  <a:lnTo>
                    <a:pt x="656537" y="626430"/>
                  </a:lnTo>
                  <a:lnTo>
                    <a:pt x="684037" y="591490"/>
                  </a:lnTo>
                  <a:lnTo>
                    <a:pt x="707325" y="553390"/>
                  </a:lnTo>
                  <a:lnTo>
                    <a:pt x="726050" y="512480"/>
                  </a:lnTo>
                  <a:lnTo>
                    <a:pt x="739861" y="469115"/>
                  </a:lnTo>
                  <a:lnTo>
                    <a:pt x="748405" y="423647"/>
                  </a:lnTo>
                  <a:lnTo>
                    <a:pt x="751332" y="376428"/>
                  </a:lnTo>
                  <a:lnTo>
                    <a:pt x="748405" y="329208"/>
                  </a:lnTo>
                  <a:lnTo>
                    <a:pt x="739861" y="283740"/>
                  </a:lnTo>
                  <a:lnTo>
                    <a:pt x="726050" y="240375"/>
                  </a:lnTo>
                  <a:lnTo>
                    <a:pt x="707325" y="199465"/>
                  </a:lnTo>
                  <a:lnTo>
                    <a:pt x="684037" y="161365"/>
                  </a:lnTo>
                  <a:lnTo>
                    <a:pt x="656537" y="126425"/>
                  </a:lnTo>
                  <a:lnTo>
                    <a:pt x="625178" y="95000"/>
                  </a:lnTo>
                  <a:lnTo>
                    <a:pt x="590311" y="67442"/>
                  </a:lnTo>
                  <a:lnTo>
                    <a:pt x="552287" y="44103"/>
                  </a:lnTo>
                  <a:lnTo>
                    <a:pt x="511459" y="25337"/>
                  </a:lnTo>
                  <a:lnTo>
                    <a:pt x="468179" y="11496"/>
                  </a:lnTo>
                  <a:lnTo>
                    <a:pt x="422797" y="2932"/>
                  </a:lnTo>
                  <a:lnTo>
                    <a:pt x="375665" y="0"/>
                  </a:lnTo>
                  <a:close/>
                </a:path>
              </a:pathLst>
            </a:custGeom>
            <a:solidFill>
              <a:srgbClr val="F6E1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52472" y="1802892"/>
              <a:ext cx="523240" cy="524510"/>
            </a:xfrm>
            <a:custGeom>
              <a:avLst/>
              <a:gdLst/>
              <a:ahLst/>
              <a:cxnLst/>
              <a:rect l="l" t="t" r="r" b="b"/>
              <a:pathLst>
                <a:path w="523239" h="524510">
                  <a:moveTo>
                    <a:pt x="261365" y="0"/>
                  </a:moveTo>
                  <a:lnTo>
                    <a:pt x="214371" y="4222"/>
                  </a:lnTo>
                  <a:lnTo>
                    <a:pt x="170146" y="16398"/>
                  </a:lnTo>
                  <a:lnTo>
                    <a:pt x="129427" y="35785"/>
                  </a:lnTo>
                  <a:lnTo>
                    <a:pt x="92950" y="61645"/>
                  </a:lnTo>
                  <a:lnTo>
                    <a:pt x="61453" y="93237"/>
                  </a:lnTo>
                  <a:lnTo>
                    <a:pt x="35672" y="129822"/>
                  </a:lnTo>
                  <a:lnTo>
                    <a:pt x="16345" y="170658"/>
                  </a:lnTo>
                  <a:lnTo>
                    <a:pt x="4209" y="215007"/>
                  </a:lnTo>
                  <a:lnTo>
                    <a:pt x="0" y="262128"/>
                  </a:lnTo>
                  <a:lnTo>
                    <a:pt x="4209" y="309248"/>
                  </a:lnTo>
                  <a:lnTo>
                    <a:pt x="16345" y="353597"/>
                  </a:lnTo>
                  <a:lnTo>
                    <a:pt x="35672" y="394433"/>
                  </a:lnTo>
                  <a:lnTo>
                    <a:pt x="61453" y="431018"/>
                  </a:lnTo>
                  <a:lnTo>
                    <a:pt x="92950" y="462610"/>
                  </a:lnTo>
                  <a:lnTo>
                    <a:pt x="129427" y="488470"/>
                  </a:lnTo>
                  <a:lnTo>
                    <a:pt x="170146" y="507857"/>
                  </a:lnTo>
                  <a:lnTo>
                    <a:pt x="214371" y="520033"/>
                  </a:lnTo>
                  <a:lnTo>
                    <a:pt x="261365" y="524256"/>
                  </a:lnTo>
                  <a:lnTo>
                    <a:pt x="308326" y="520033"/>
                  </a:lnTo>
                  <a:lnTo>
                    <a:pt x="352534" y="507857"/>
                  </a:lnTo>
                  <a:lnTo>
                    <a:pt x="393248" y="488470"/>
                  </a:lnTo>
                  <a:lnTo>
                    <a:pt x="429729" y="462610"/>
                  </a:lnTo>
                  <a:lnTo>
                    <a:pt x="461236" y="431018"/>
                  </a:lnTo>
                  <a:lnTo>
                    <a:pt x="487030" y="394433"/>
                  </a:lnTo>
                  <a:lnTo>
                    <a:pt x="506371" y="353597"/>
                  </a:lnTo>
                  <a:lnTo>
                    <a:pt x="518518" y="309248"/>
                  </a:lnTo>
                  <a:lnTo>
                    <a:pt x="522731" y="262128"/>
                  </a:lnTo>
                  <a:lnTo>
                    <a:pt x="518518" y="215007"/>
                  </a:lnTo>
                  <a:lnTo>
                    <a:pt x="506371" y="170658"/>
                  </a:lnTo>
                  <a:lnTo>
                    <a:pt x="487030" y="129822"/>
                  </a:lnTo>
                  <a:lnTo>
                    <a:pt x="461236" y="93237"/>
                  </a:lnTo>
                  <a:lnTo>
                    <a:pt x="429729" y="61645"/>
                  </a:lnTo>
                  <a:lnTo>
                    <a:pt x="393248" y="35785"/>
                  </a:lnTo>
                  <a:lnTo>
                    <a:pt x="352534" y="16398"/>
                  </a:lnTo>
                  <a:lnTo>
                    <a:pt x="308326" y="4222"/>
                  </a:lnTo>
                  <a:lnTo>
                    <a:pt x="261365" y="0"/>
                  </a:lnTo>
                  <a:close/>
                </a:path>
              </a:pathLst>
            </a:custGeom>
            <a:solidFill>
              <a:srgbClr val="815F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442464" y="1894458"/>
            <a:ext cx="1416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38172" y="2660904"/>
            <a:ext cx="751840" cy="751840"/>
          </a:xfrm>
          <a:custGeom>
            <a:avLst/>
            <a:gdLst/>
            <a:ahLst/>
            <a:cxnLst/>
            <a:rect l="l" t="t" r="r" b="b"/>
            <a:pathLst>
              <a:path w="751839" h="751839">
                <a:moveTo>
                  <a:pt x="375665" y="0"/>
                </a:moveTo>
                <a:lnTo>
                  <a:pt x="328534" y="2926"/>
                </a:lnTo>
                <a:lnTo>
                  <a:pt x="283152" y="11470"/>
                </a:lnTo>
                <a:lnTo>
                  <a:pt x="239872" y="25281"/>
                </a:lnTo>
                <a:lnTo>
                  <a:pt x="199044" y="44006"/>
                </a:lnTo>
                <a:lnTo>
                  <a:pt x="161020" y="67294"/>
                </a:lnTo>
                <a:lnTo>
                  <a:pt x="126153" y="94794"/>
                </a:lnTo>
                <a:lnTo>
                  <a:pt x="94794" y="126153"/>
                </a:lnTo>
                <a:lnTo>
                  <a:pt x="67294" y="161020"/>
                </a:lnTo>
                <a:lnTo>
                  <a:pt x="44006" y="199044"/>
                </a:lnTo>
                <a:lnTo>
                  <a:pt x="25281" y="239872"/>
                </a:lnTo>
                <a:lnTo>
                  <a:pt x="11470" y="283152"/>
                </a:lnTo>
                <a:lnTo>
                  <a:pt x="2926" y="328534"/>
                </a:lnTo>
                <a:lnTo>
                  <a:pt x="0" y="375666"/>
                </a:lnTo>
                <a:lnTo>
                  <a:pt x="2926" y="422772"/>
                </a:lnTo>
                <a:lnTo>
                  <a:pt x="11470" y="468137"/>
                </a:lnTo>
                <a:lnTo>
                  <a:pt x="25281" y="511407"/>
                </a:lnTo>
                <a:lnTo>
                  <a:pt x="44006" y="552231"/>
                </a:lnTo>
                <a:lnTo>
                  <a:pt x="67294" y="590255"/>
                </a:lnTo>
                <a:lnTo>
                  <a:pt x="94794" y="625127"/>
                </a:lnTo>
                <a:lnTo>
                  <a:pt x="126153" y="656493"/>
                </a:lnTo>
                <a:lnTo>
                  <a:pt x="161020" y="684002"/>
                </a:lnTo>
                <a:lnTo>
                  <a:pt x="199044" y="707300"/>
                </a:lnTo>
                <a:lnTo>
                  <a:pt x="239872" y="726035"/>
                </a:lnTo>
                <a:lnTo>
                  <a:pt x="283152" y="739853"/>
                </a:lnTo>
                <a:lnTo>
                  <a:pt x="328534" y="748403"/>
                </a:lnTo>
                <a:lnTo>
                  <a:pt x="375665" y="751332"/>
                </a:lnTo>
                <a:lnTo>
                  <a:pt x="422797" y="748403"/>
                </a:lnTo>
                <a:lnTo>
                  <a:pt x="468179" y="739853"/>
                </a:lnTo>
                <a:lnTo>
                  <a:pt x="511459" y="726035"/>
                </a:lnTo>
                <a:lnTo>
                  <a:pt x="552287" y="707300"/>
                </a:lnTo>
                <a:lnTo>
                  <a:pt x="590311" y="684002"/>
                </a:lnTo>
                <a:lnTo>
                  <a:pt x="625178" y="656493"/>
                </a:lnTo>
                <a:lnTo>
                  <a:pt x="656537" y="625127"/>
                </a:lnTo>
                <a:lnTo>
                  <a:pt x="684037" y="590255"/>
                </a:lnTo>
                <a:lnTo>
                  <a:pt x="707325" y="552231"/>
                </a:lnTo>
                <a:lnTo>
                  <a:pt x="726050" y="511407"/>
                </a:lnTo>
                <a:lnTo>
                  <a:pt x="739861" y="468137"/>
                </a:lnTo>
                <a:lnTo>
                  <a:pt x="748405" y="422772"/>
                </a:lnTo>
                <a:lnTo>
                  <a:pt x="751332" y="375666"/>
                </a:lnTo>
                <a:lnTo>
                  <a:pt x="748405" y="328534"/>
                </a:lnTo>
                <a:lnTo>
                  <a:pt x="739861" y="283152"/>
                </a:lnTo>
                <a:lnTo>
                  <a:pt x="726050" y="239872"/>
                </a:lnTo>
                <a:lnTo>
                  <a:pt x="707325" y="199044"/>
                </a:lnTo>
                <a:lnTo>
                  <a:pt x="684037" y="161020"/>
                </a:lnTo>
                <a:lnTo>
                  <a:pt x="656537" y="126153"/>
                </a:lnTo>
                <a:lnTo>
                  <a:pt x="625178" y="94794"/>
                </a:lnTo>
                <a:lnTo>
                  <a:pt x="590311" y="67294"/>
                </a:lnTo>
                <a:lnTo>
                  <a:pt x="552287" y="44006"/>
                </a:lnTo>
                <a:lnTo>
                  <a:pt x="511459" y="25281"/>
                </a:lnTo>
                <a:lnTo>
                  <a:pt x="468179" y="11470"/>
                </a:lnTo>
                <a:lnTo>
                  <a:pt x="422797" y="2926"/>
                </a:lnTo>
                <a:lnTo>
                  <a:pt x="375665" y="0"/>
                </a:lnTo>
                <a:close/>
              </a:path>
            </a:pathLst>
          </a:custGeom>
          <a:solidFill>
            <a:srgbClr val="F6E1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58567" y="2769107"/>
            <a:ext cx="523240" cy="523240"/>
          </a:xfrm>
          <a:custGeom>
            <a:avLst/>
            <a:gdLst/>
            <a:ahLst/>
            <a:cxnLst/>
            <a:rect l="l" t="t" r="r" b="b"/>
            <a:pathLst>
              <a:path w="523239" h="523239">
                <a:moveTo>
                  <a:pt x="261365" y="0"/>
                </a:moveTo>
                <a:lnTo>
                  <a:pt x="214371" y="4209"/>
                </a:lnTo>
                <a:lnTo>
                  <a:pt x="170146" y="16345"/>
                </a:lnTo>
                <a:lnTo>
                  <a:pt x="129427" y="35672"/>
                </a:lnTo>
                <a:lnTo>
                  <a:pt x="92950" y="61453"/>
                </a:lnTo>
                <a:lnTo>
                  <a:pt x="61453" y="92950"/>
                </a:lnTo>
                <a:lnTo>
                  <a:pt x="35672" y="129427"/>
                </a:lnTo>
                <a:lnTo>
                  <a:pt x="16345" y="170146"/>
                </a:lnTo>
                <a:lnTo>
                  <a:pt x="4209" y="214371"/>
                </a:lnTo>
                <a:lnTo>
                  <a:pt x="0" y="261365"/>
                </a:lnTo>
                <a:lnTo>
                  <a:pt x="4209" y="308326"/>
                </a:lnTo>
                <a:lnTo>
                  <a:pt x="16345" y="352534"/>
                </a:lnTo>
                <a:lnTo>
                  <a:pt x="35672" y="393248"/>
                </a:lnTo>
                <a:lnTo>
                  <a:pt x="61453" y="429729"/>
                </a:lnTo>
                <a:lnTo>
                  <a:pt x="92950" y="461236"/>
                </a:lnTo>
                <a:lnTo>
                  <a:pt x="129427" y="487030"/>
                </a:lnTo>
                <a:lnTo>
                  <a:pt x="170146" y="506371"/>
                </a:lnTo>
                <a:lnTo>
                  <a:pt x="214371" y="518518"/>
                </a:lnTo>
                <a:lnTo>
                  <a:pt x="261365" y="522731"/>
                </a:lnTo>
                <a:lnTo>
                  <a:pt x="308326" y="518518"/>
                </a:lnTo>
                <a:lnTo>
                  <a:pt x="352534" y="506371"/>
                </a:lnTo>
                <a:lnTo>
                  <a:pt x="393248" y="487030"/>
                </a:lnTo>
                <a:lnTo>
                  <a:pt x="429729" y="461236"/>
                </a:lnTo>
                <a:lnTo>
                  <a:pt x="461236" y="429729"/>
                </a:lnTo>
                <a:lnTo>
                  <a:pt x="487030" y="393248"/>
                </a:lnTo>
                <a:lnTo>
                  <a:pt x="506371" y="352534"/>
                </a:lnTo>
                <a:lnTo>
                  <a:pt x="518518" y="308326"/>
                </a:lnTo>
                <a:lnTo>
                  <a:pt x="522731" y="261365"/>
                </a:lnTo>
                <a:lnTo>
                  <a:pt x="518518" y="214371"/>
                </a:lnTo>
                <a:lnTo>
                  <a:pt x="506371" y="170146"/>
                </a:lnTo>
                <a:lnTo>
                  <a:pt x="487030" y="129427"/>
                </a:lnTo>
                <a:lnTo>
                  <a:pt x="461236" y="92950"/>
                </a:lnTo>
                <a:lnTo>
                  <a:pt x="429729" y="61453"/>
                </a:lnTo>
                <a:lnTo>
                  <a:pt x="393248" y="35672"/>
                </a:lnTo>
                <a:lnTo>
                  <a:pt x="352534" y="16345"/>
                </a:lnTo>
                <a:lnTo>
                  <a:pt x="308326" y="4209"/>
                </a:lnTo>
                <a:lnTo>
                  <a:pt x="261365" y="0"/>
                </a:lnTo>
                <a:close/>
              </a:path>
            </a:pathLst>
          </a:custGeom>
          <a:solidFill>
            <a:srgbClr val="81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448814" y="2859786"/>
            <a:ext cx="1416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138172" y="3631691"/>
            <a:ext cx="751840" cy="753110"/>
            <a:chOff x="2138172" y="3631691"/>
            <a:chExt cx="751840" cy="753110"/>
          </a:xfrm>
        </p:grpSpPr>
        <p:sp>
          <p:nvSpPr>
            <p:cNvPr id="10" name="object 10"/>
            <p:cNvSpPr/>
            <p:nvPr/>
          </p:nvSpPr>
          <p:spPr>
            <a:xfrm>
              <a:off x="2138172" y="3631691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10">
                  <a:moveTo>
                    <a:pt x="375665" y="0"/>
                  </a:moveTo>
                  <a:lnTo>
                    <a:pt x="328534" y="2932"/>
                  </a:lnTo>
                  <a:lnTo>
                    <a:pt x="283152" y="11496"/>
                  </a:lnTo>
                  <a:lnTo>
                    <a:pt x="239872" y="25337"/>
                  </a:lnTo>
                  <a:lnTo>
                    <a:pt x="199044" y="44103"/>
                  </a:lnTo>
                  <a:lnTo>
                    <a:pt x="161020" y="67442"/>
                  </a:lnTo>
                  <a:lnTo>
                    <a:pt x="126153" y="95000"/>
                  </a:lnTo>
                  <a:lnTo>
                    <a:pt x="94794" y="126425"/>
                  </a:lnTo>
                  <a:lnTo>
                    <a:pt x="67294" y="161365"/>
                  </a:lnTo>
                  <a:lnTo>
                    <a:pt x="44006" y="199465"/>
                  </a:lnTo>
                  <a:lnTo>
                    <a:pt x="25281" y="240375"/>
                  </a:lnTo>
                  <a:lnTo>
                    <a:pt x="11470" y="283740"/>
                  </a:lnTo>
                  <a:lnTo>
                    <a:pt x="2926" y="329208"/>
                  </a:lnTo>
                  <a:lnTo>
                    <a:pt x="0" y="376427"/>
                  </a:lnTo>
                  <a:lnTo>
                    <a:pt x="2926" y="423647"/>
                  </a:lnTo>
                  <a:lnTo>
                    <a:pt x="11470" y="469115"/>
                  </a:lnTo>
                  <a:lnTo>
                    <a:pt x="25281" y="512480"/>
                  </a:lnTo>
                  <a:lnTo>
                    <a:pt x="44006" y="553390"/>
                  </a:lnTo>
                  <a:lnTo>
                    <a:pt x="67294" y="591490"/>
                  </a:lnTo>
                  <a:lnTo>
                    <a:pt x="94794" y="626430"/>
                  </a:lnTo>
                  <a:lnTo>
                    <a:pt x="126153" y="657855"/>
                  </a:lnTo>
                  <a:lnTo>
                    <a:pt x="161020" y="685413"/>
                  </a:lnTo>
                  <a:lnTo>
                    <a:pt x="199044" y="708752"/>
                  </a:lnTo>
                  <a:lnTo>
                    <a:pt x="239872" y="727518"/>
                  </a:lnTo>
                  <a:lnTo>
                    <a:pt x="283152" y="741359"/>
                  </a:lnTo>
                  <a:lnTo>
                    <a:pt x="328534" y="749923"/>
                  </a:lnTo>
                  <a:lnTo>
                    <a:pt x="375665" y="752855"/>
                  </a:lnTo>
                  <a:lnTo>
                    <a:pt x="422797" y="749923"/>
                  </a:lnTo>
                  <a:lnTo>
                    <a:pt x="468179" y="741359"/>
                  </a:lnTo>
                  <a:lnTo>
                    <a:pt x="511459" y="727518"/>
                  </a:lnTo>
                  <a:lnTo>
                    <a:pt x="552287" y="708752"/>
                  </a:lnTo>
                  <a:lnTo>
                    <a:pt x="590311" y="685413"/>
                  </a:lnTo>
                  <a:lnTo>
                    <a:pt x="625178" y="657855"/>
                  </a:lnTo>
                  <a:lnTo>
                    <a:pt x="656537" y="626430"/>
                  </a:lnTo>
                  <a:lnTo>
                    <a:pt x="684037" y="591490"/>
                  </a:lnTo>
                  <a:lnTo>
                    <a:pt x="707325" y="553390"/>
                  </a:lnTo>
                  <a:lnTo>
                    <a:pt x="726050" y="512480"/>
                  </a:lnTo>
                  <a:lnTo>
                    <a:pt x="739861" y="469115"/>
                  </a:lnTo>
                  <a:lnTo>
                    <a:pt x="748405" y="423647"/>
                  </a:lnTo>
                  <a:lnTo>
                    <a:pt x="751332" y="376427"/>
                  </a:lnTo>
                  <a:lnTo>
                    <a:pt x="748405" y="329208"/>
                  </a:lnTo>
                  <a:lnTo>
                    <a:pt x="739861" y="283740"/>
                  </a:lnTo>
                  <a:lnTo>
                    <a:pt x="726050" y="240375"/>
                  </a:lnTo>
                  <a:lnTo>
                    <a:pt x="707325" y="199465"/>
                  </a:lnTo>
                  <a:lnTo>
                    <a:pt x="684037" y="161365"/>
                  </a:lnTo>
                  <a:lnTo>
                    <a:pt x="656537" y="126425"/>
                  </a:lnTo>
                  <a:lnTo>
                    <a:pt x="625178" y="95000"/>
                  </a:lnTo>
                  <a:lnTo>
                    <a:pt x="590311" y="67442"/>
                  </a:lnTo>
                  <a:lnTo>
                    <a:pt x="552287" y="44103"/>
                  </a:lnTo>
                  <a:lnTo>
                    <a:pt x="511459" y="25337"/>
                  </a:lnTo>
                  <a:lnTo>
                    <a:pt x="468179" y="11496"/>
                  </a:lnTo>
                  <a:lnTo>
                    <a:pt x="422797" y="2932"/>
                  </a:lnTo>
                  <a:lnTo>
                    <a:pt x="375665" y="0"/>
                  </a:lnTo>
                  <a:close/>
                </a:path>
              </a:pathLst>
            </a:custGeom>
            <a:solidFill>
              <a:srgbClr val="F6E1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52472" y="3745991"/>
              <a:ext cx="523240" cy="524510"/>
            </a:xfrm>
            <a:custGeom>
              <a:avLst/>
              <a:gdLst/>
              <a:ahLst/>
              <a:cxnLst/>
              <a:rect l="l" t="t" r="r" b="b"/>
              <a:pathLst>
                <a:path w="523239" h="524510">
                  <a:moveTo>
                    <a:pt x="261365" y="0"/>
                  </a:moveTo>
                  <a:lnTo>
                    <a:pt x="214371" y="4222"/>
                  </a:lnTo>
                  <a:lnTo>
                    <a:pt x="170146" y="16398"/>
                  </a:lnTo>
                  <a:lnTo>
                    <a:pt x="129427" y="35785"/>
                  </a:lnTo>
                  <a:lnTo>
                    <a:pt x="92950" y="61645"/>
                  </a:lnTo>
                  <a:lnTo>
                    <a:pt x="61453" y="93237"/>
                  </a:lnTo>
                  <a:lnTo>
                    <a:pt x="35672" y="129822"/>
                  </a:lnTo>
                  <a:lnTo>
                    <a:pt x="16345" y="170658"/>
                  </a:lnTo>
                  <a:lnTo>
                    <a:pt x="4209" y="215007"/>
                  </a:lnTo>
                  <a:lnTo>
                    <a:pt x="0" y="262127"/>
                  </a:lnTo>
                  <a:lnTo>
                    <a:pt x="4209" y="309248"/>
                  </a:lnTo>
                  <a:lnTo>
                    <a:pt x="16345" y="353597"/>
                  </a:lnTo>
                  <a:lnTo>
                    <a:pt x="35672" y="394433"/>
                  </a:lnTo>
                  <a:lnTo>
                    <a:pt x="61453" y="431018"/>
                  </a:lnTo>
                  <a:lnTo>
                    <a:pt x="92950" y="462610"/>
                  </a:lnTo>
                  <a:lnTo>
                    <a:pt x="129427" y="488470"/>
                  </a:lnTo>
                  <a:lnTo>
                    <a:pt x="170146" y="507857"/>
                  </a:lnTo>
                  <a:lnTo>
                    <a:pt x="214371" y="520033"/>
                  </a:lnTo>
                  <a:lnTo>
                    <a:pt x="261365" y="524255"/>
                  </a:lnTo>
                  <a:lnTo>
                    <a:pt x="308326" y="520033"/>
                  </a:lnTo>
                  <a:lnTo>
                    <a:pt x="352534" y="507857"/>
                  </a:lnTo>
                  <a:lnTo>
                    <a:pt x="393248" y="488470"/>
                  </a:lnTo>
                  <a:lnTo>
                    <a:pt x="429729" y="462610"/>
                  </a:lnTo>
                  <a:lnTo>
                    <a:pt x="461236" y="431018"/>
                  </a:lnTo>
                  <a:lnTo>
                    <a:pt x="487030" y="394433"/>
                  </a:lnTo>
                  <a:lnTo>
                    <a:pt x="506371" y="353597"/>
                  </a:lnTo>
                  <a:lnTo>
                    <a:pt x="518518" y="309248"/>
                  </a:lnTo>
                  <a:lnTo>
                    <a:pt x="522731" y="262127"/>
                  </a:lnTo>
                  <a:lnTo>
                    <a:pt x="518518" y="215007"/>
                  </a:lnTo>
                  <a:lnTo>
                    <a:pt x="506371" y="170658"/>
                  </a:lnTo>
                  <a:lnTo>
                    <a:pt x="487030" y="129822"/>
                  </a:lnTo>
                  <a:lnTo>
                    <a:pt x="461236" y="93237"/>
                  </a:lnTo>
                  <a:lnTo>
                    <a:pt x="429729" y="61645"/>
                  </a:lnTo>
                  <a:lnTo>
                    <a:pt x="393248" y="35785"/>
                  </a:lnTo>
                  <a:lnTo>
                    <a:pt x="352534" y="16398"/>
                  </a:lnTo>
                  <a:lnTo>
                    <a:pt x="308326" y="4222"/>
                  </a:lnTo>
                  <a:lnTo>
                    <a:pt x="261365" y="0"/>
                  </a:lnTo>
                  <a:close/>
                </a:path>
              </a:pathLst>
            </a:custGeom>
            <a:solidFill>
              <a:srgbClr val="815F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442464" y="3837813"/>
            <a:ext cx="1416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138172" y="4604003"/>
            <a:ext cx="751840" cy="751840"/>
            <a:chOff x="2138172" y="4604003"/>
            <a:chExt cx="751840" cy="751840"/>
          </a:xfrm>
        </p:grpSpPr>
        <p:sp>
          <p:nvSpPr>
            <p:cNvPr id="14" name="object 14"/>
            <p:cNvSpPr/>
            <p:nvPr/>
          </p:nvSpPr>
          <p:spPr>
            <a:xfrm>
              <a:off x="2138172" y="4604003"/>
              <a:ext cx="751840" cy="751840"/>
            </a:xfrm>
            <a:custGeom>
              <a:avLst/>
              <a:gdLst/>
              <a:ahLst/>
              <a:cxnLst/>
              <a:rect l="l" t="t" r="r" b="b"/>
              <a:pathLst>
                <a:path w="751839" h="751839">
                  <a:moveTo>
                    <a:pt x="375665" y="0"/>
                  </a:moveTo>
                  <a:lnTo>
                    <a:pt x="328534" y="2926"/>
                  </a:lnTo>
                  <a:lnTo>
                    <a:pt x="283152" y="11470"/>
                  </a:lnTo>
                  <a:lnTo>
                    <a:pt x="239872" y="25281"/>
                  </a:lnTo>
                  <a:lnTo>
                    <a:pt x="199044" y="44006"/>
                  </a:lnTo>
                  <a:lnTo>
                    <a:pt x="161020" y="67294"/>
                  </a:lnTo>
                  <a:lnTo>
                    <a:pt x="126153" y="94794"/>
                  </a:lnTo>
                  <a:lnTo>
                    <a:pt x="94794" y="126153"/>
                  </a:lnTo>
                  <a:lnTo>
                    <a:pt x="67294" y="161020"/>
                  </a:lnTo>
                  <a:lnTo>
                    <a:pt x="44006" y="199044"/>
                  </a:lnTo>
                  <a:lnTo>
                    <a:pt x="25281" y="239872"/>
                  </a:lnTo>
                  <a:lnTo>
                    <a:pt x="11470" y="283152"/>
                  </a:lnTo>
                  <a:lnTo>
                    <a:pt x="2926" y="328534"/>
                  </a:lnTo>
                  <a:lnTo>
                    <a:pt x="0" y="375666"/>
                  </a:lnTo>
                  <a:lnTo>
                    <a:pt x="2926" y="422772"/>
                  </a:lnTo>
                  <a:lnTo>
                    <a:pt x="11470" y="468137"/>
                  </a:lnTo>
                  <a:lnTo>
                    <a:pt x="25281" y="511407"/>
                  </a:lnTo>
                  <a:lnTo>
                    <a:pt x="44006" y="552231"/>
                  </a:lnTo>
                  <a:lnTo>
                    <a:pt x="67294" y="590255"/>
                  </a:lnTo>
                  <a:lnTo>
                    <a:pt x="94794" y="625127"/>
                  </a:lnTo>
                  <a:lnTo>
                    <a:pt x="126153" y="656493"/>
                  </a:lnTo>
                  <a:lnTo>
                    <a:pt x="161020" y="684002"/>
                  </a:lnTo>
                  <a:lnTo>
                    <a:pt x="199044" y="707300"/>
                  </a:lnTo>
                  <a:lnTo>
                    <a:pt x="239872" y="726035"/>
                  </a:lnTo>
                  <a:lnTo>
                    <a:pt x="283152" y="739853"/>
                  </a:lnTo>
                  <a:lnTo>
                    <a:pt x="328534" y="748403"/>
                  </a:lnTo>
                  <a:lnTo>
                    <a:pt x="375665" y="751332"/>
                  </a:lnTo>
                  <a:lnTo>
                    <a:pt x="422797" y="748403"/>
                  </a:lnTo>
                  <a:lnTo>
                    <a:pt x="468179" y="739853"/>
                  </a:lnTo>
                  <a:lnTo>
                    <a:pt x="511459" y="726035"/>
                  </a:lnTo>
                  <a:lnTo>
                    <a:pt x="552287" y="707300"/>
                  </a:lnTo>
                  <a:lnTo>
                    <a:pt x="590311" y="684002"/>
                  </a:lnTo>
                  <a:lnTo>
                    <a:pt x="625178" y="656493"/>
                  </a:lnTo>
                  <a:lnTo>
                    <a:pt x="656537" y="625127"/>
                  </a:lnTo>
                  <a:lnTo>
                    <a:pt x="684037" y="590255"/>
                  </a:lnTo>
                  <a:lnTo>
                    <a:pt x="707325" y="552231"/>
                  </a:lnTo>
                  <a:lnTo>
                    <a:pt x="726050" y="511407"/>
                  </a:lnTo>
                  <a:lnTo>
                    <a:pt x="739861" y="468137"/>
                  </a:lnTo>
                  <a:lnTo>
                    <a:pt x="748405" y="422772"/>
                  </a:lnTo>
                  <a:lnTo>
                    <a:pt x="751332" y="375666"/>
                  </a:lnTo>
                  <a:lnTo>
                    <a:pt x="748405" y="328534"/>
                  </a:lnTo>
                  <a:lnTo>
                    <a:pt x="739861" y="283152"/>
                  </a:lnTo>
                  <a:lnTo>
                    <a:pt x="726050" y="239872"/>
                  </a:lnTo>
                  <a:lnTo>
                    <a:pt x="707325" y="199044"/>
                  </a:lnTo>
                  <a:lnTo>
                    <a:pt x="684037" y="161020"/>
                  </a:lnTo>
                  <a:lnTo>
                    <a:pt x="656537" y="126153"/>
                  </a:lnTo>
                  <a:lnTo>
                    <a:pt x="625178" y="94794"/>
                  </a:lnTo>
                  <a:lnTo>
                    <a:pt x="590311" y="67294"/>
                  </a:lnTo>
                  <a:lnTo>
                    <a:pt x="552287" y="44006"/>
                  </a:lnTo>
                  <a:lnTo>
                    <a:pt x="511459" y="25281"/>
                  </a:lnTo>
                  <a:lnTo>
                    <a:pt x="468179" y="11470"/>
                  </a:lnTo>
                  <a:lnTo>
                    <a:pt x="422797" y="2926"/>
                  </a:lnTo>
                  <a:lnTo>
                    <a:pt x="375665" y="0"/>
                  </a:lnTo>
                  <a:close/>
                </a:path>
              </a:pathLst>
            </a:custGeom>
            <a:solidFill>
              <a:srgbClr val="F6E1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58568" y="4712207"/>
              <a:ext cx="523240" cy="523240"/>
            </a:xfrm>
            <a:custGeom>
              <a:avLst/>
              <a:gdLst/>
              <a:ahLst/>
              <a:cxnLst/>
              <a:rect l="l" t="t" r="r" b="b"/>
              <a:pathLst>
                <a:path w="523239" h="523239">
                  <a:moveTo>
                    <a:pt x="261365" y="0"/>
                  </a:moveTo>
                  <a:lnTo>
                    <a:pt x="214371" y="4209"/>
                  </a:lnTo>
                  <a:lnTo>
                    <a:pt x="170146" y="16345"/>
                  </a:lnTo>
                  <a:lnTo>
                    <a:pt x="129427" y="35672"/>
                  </a:lnTo>
                  <a:lnTo>
                    <a:pt x="92950" y="61453"/>
                  </a:lnTo>
                  <a:lnTo>
                    <a:pt x="61453" y="92950"/>
                  </a:lnTo>
                  <a:lnTo>
                    <a:pt x="35672" y="129427"/>
                  </a:lnTo>
                  <a:lnTo>
                    <a:pt x="16345" y="170146"/>
                  </a:lnTo>
                  <a:lnTo>
                    <a:pt x="4209" y="214371"/>
                  </a:lnTo>
                  <a:lnTo>
                    <a:pt x="0" y="261366"/>
                  </a:lnTo>
                  <a:lnTo>
                    <a:pt x="4209" y="308326"/>
                  </a:lnTo>
                  <a:lnTo>
                    <a:pt x="16345" y="352534"/>
                  </a:lnTo>
                  <a:lnTo>
                    <a:pt x="35672" y="393248"/>
                  </a:lnTo>
                  <a:lnTo>
                    <a:pt x="61453" y="429729"/>
                  </a:lnTo>
                  <a:lnTo>
                    <a:pt x="92950" y="461236"/>
                  </a:lnTo>
                  <a:lnTo>
                    <a:pt x="129427" y="487030"/>
                  </a:lnTo>
                  <a:lnTo>
                    <a:pt x="170146" y="506371"/>
                  </a:lnTo>
                  <a:lnTo>
                    <a:pt x="214371" y="518518"/>
                  </a:lnTo>
                  <a:lnTo>
                    <a:pt x="261365" y="522732"/>
                  </a:lnTo>
                  <a:lnTo>
                    <a:pt x="308326" y="518518"/>
                  </a:lnTo>
                  <a:lnTo>
                    <a:pt x="352534" y="506371"/>
                  </a:lnTo>
                  <a:lnTo>
                    <a:pt x="393248" y="487030"/>
                  </a:lnTo>
                  <a:lnTo>
                    <a:pt x="429729" y="461236"/>
                  </a:lnTo>
                  <a:lnTo>
                    <a:pt x="461236" y="429729"/>
                  </a:lnTo>
                  <a:lnTo>
                    <a:pt x="487030" y="393248"/>
                  </a:lnTo>
                  <a:lnTo>
                    <a:pt x="506371" y="352534"/>
                  </a:lnTo>
                  <a:lnTo>
                    <a:pt x="518518" y="308326"/>
                  </a:lnTo>
                  <a:lnTo>
                    <a:pt x="522731" y="261366"/>
                  </a:lnTo>
                  <a:lnTo>
                    <a:pt x="518518" y="214371"/>
                  </a:lnTo>
                  <a:lnTo>
                    <a:pt x="506371" y="170146"/>
                  </a:lnTo>
                  <a:lnTo>
                    <a:pt x="487030" y="129427"/>
                  </a:lnTo>
                  <a:lnTo>
                    <a:pt x="461236" y="92950"/>
                  </a:lnTo>
                  <a:lnTo>
                    <a:pt x="429729" y="61453"/>
                  </a:lnTo>
                  <a:lnTo>
                    <a:pt x="393248" y="35672"/>
                  </a:lnTo>
                  <a:lnTo>
                    <a:pt x="352534" y="16345"/>
                  </a:lnTo>
                  <a:lnTo>
                    <a:pt x="308326" y="4209"/>
                  </a:lnTo>
                  <a:lnTo>
                    <a:pt x="261365" y="0"/>
                  </a:lnTo>
                  <a:close/>
                </a:path>
              </a:pathLst>
            </a:custGeom>
            <a:solidFill>
              <a:srgbClr val="815F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448814" y="4802835"/>
            <a:ext cx="1416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138172" y="5574791"/>
            <a:ext cx="751840" cy="753110"/>
            <a:chOff x="2138172" y="5574791"/>
            <a:chExt cx="751840" cy="753110"/>
          </a:xfrm>
        </p:grpSpPr>
        <p:sp>
          <p:nvSpPr>
            <p:cNvPr id="18" name="object 18"/>
            <p:cNvSpPr/>
            <p:nvPr/>
          </p:nvSpPr>
          <p:spPr>
            <a:xfrm>
              <a:off x="2138172" y="5574791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10">
                  <a:moveTo>
                    <a:pt x="375665" y="0"/>
                  </a:moveTo>
                  <a:lnTo>
                    <a:pt x="328534" y="2932"/>
                  </a:lnTo>
                  <a:lnTo>
                    <a:pt x="283152" y="11494"/>
                  </a:lnTo>
                  <a:lnTo>
                    <a:pt x="239872" y="25334"/>
                  </a:lnTo>
                  <a:lnTo>
                    <a:pt x="199044" y="44098"/>
                  </a:lnTo>
                  <a:lnTo>
                    <a:pt x="161020" y="67433"/>
                  </a:lnTo>
                  <a:lnTo>
                    <a:pt x="126153" y="94989"/>
                  </a:lnTo>
                  <a:lnTo>
                    <a:pt x="94794" y="126411"/>
                  </a:lnTo>
                  <a:lnTo>
                    <a:pt x="67294" y="161348"/>
                  </a:lnTo>
                  <a:lnTo>
                    <a:pt x="44006" y="199446"/>
                  </a:lnTo>
                  <a:lnTo>
                    <a:pt x="25281" y="240353"/>
                  </a:lnTo>
                  <a:lnTo>
                    <a:pt x="11470" y="283716"/>
                  </a:lnTo>
                  <a:lnTo>
                    <a:pt x="2926" y="329184"/>
                  </a:lnTo>
                  <a:lnTo>
                    <a:pt x="0" y="376402"/>
                  </a:lnTo>
                  <a:lnTo>
                    <a:pt x="2926" y="423619"/>
                  </a:lnTo>
                  <a:lnTo>
                    <a:pt x="11470" y="469085"/>
                  </a:lnTo>
                  <a:lnTo>
                    <a:pt x="25281" y="512450"/>
                  </a:lnTo>
                  <a:lnTo>
                    <a:pt x="44006" y="553359"/>
                  </a:lnTo>
                  <a:lnTo>
                    <a:pt x="67294" y="591460"/>
                  </a:lnTo>
                  <a:lnTo>
                    <a:pt x="94794" y="626399"/>
                  </a:lnTo>
                  <a:lnTo>
                    <a:pt x="126153" y="657825"/>
                  </a:lnTo>
                  <a:lnTo>
                    <a:pt x="161020" y="685384"/>
                  </a:lnTo>
                  <a:lnTo>
                    <a:pt x="199044" y="708724"/>
                  </a:lnTo>
                  <a:lnTo>
                    <a:pt x="239872" y="727491"/>
                  </a:lnTo>
                  <a:lnTo>
                    <a:pt x="283152" y="741333"/>
                  </a:lnTo>
                  <a:lnTo>
                    <a:pt x="328534" y="749897"/>
                  </a:lnTo>
                  <a:lnTo>
                    <a:pt x="375665" y="752830"/>
                  </a:lnTo>
                  <a:lnTo>
                    <a:pt x="422797" y="749897"/>
                  </a:lnTo>
                  <a:lnTo>
                    <a:pt x="468179" y="741333"/>
                  </a:lnTo>
                  <a:lnTo>
                    <a:pt x="511459" y="727491"/>
                  </a:lnTo>
                  <a:lnTo>
                    <a:pt x="552287" y="708724"/>
                  </a:lnTo>
                  <a:lnTo>
                    <a:pt x="590311" y="685384"/>
                  </a:lnTo>
                  <a:lnTo>
                    <a:pt x="625178" y="657825"/>
                  </a:lnTo>
                  <a:lnTo>
                    <a:pt x="656537" y="626399"/>
                  </a:lnTo>
                  <a:lnTo>
                    <a:pt x="684037" y="591460"/>
                  </a:lnTo>
                  <a:lnTo>
                    <a:pt x="707325" y="553359"/>
                  </a:lnTo>
                  <a:lnTo>
                    <a:pt x="726050" y="512450"/>
                  </a:lnTo>
                  <a:lnTo>
                    <a:pt x="739861" y="469085"/>
                  </a:lnTo>
                  <a:lnTo>
                    <a:pt x="748405" y="423619"/>
                  </a:lnTo>
                  <a:lnTo>
                    <a:pt x="751332" y="376402"/>
                  </a:lnTo>
                  <a:lnTo>
                    <a:pt x="748405" y="329184"/>
                  </a:lnTo>
                  <a:lnTo>
                    <a:pt x="739861" y="283716"/>
                  </a:lnTo>
                  <a:lnTo>
                    <a:pt x="726050" y="240353"/>
                  </a:lnTo>
                  <a:lnTo>
                    <a:pt x="707325" y="199446"/>
                  </a:lnTo>
                  <a:lnTo>
                    <a:pt x="684037" y="161348"/>
                  </a:lnTo>
                  <a:lnTo>
                    <a:pt x="656537" y="126411"/>
                  </a:lnTo>
                  <a:lnTo>
                    <a:pt x="625178" y="94989"/>
                  </a:lnTo>
                  <a:lnTo>
                    <a:pt x="590311" y="67433"/>
                  </a:lnTo>
                  <a:lnTo>
                    <a:pt x="552287" y="44098"/>
                  </a:lnTo>
                  <a:lnTo>
                    <a:pt x="511459" y="25334"/>
                  </a:lnTo>
                  <a:lnTo>
                    <a:pt x="468179" y="11494"/>
                  </a:lnTo>
                  <a:lnTo>
                    <a:pt x="422797" y="2932"/>
                  </a:lnTo>
                  <a:lnTo>
                    <a:pt x="375665" y="0"/>
                  </a:lnTo>
                  <a:close/>
                </a:path>
              </a:pathLst>
            </a:custGeom>
            <a:solidFill>
              <a:srgbClr val="F6E1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52472" y="5689066"/>
              <a:ext cx="523240" cy="524510"/>
            </a:xfrm>
            <a:custGeom>
              <a:avLst/>
              <a:gdLst/>
              <a:ahLst/>
              <a:cxnLst/>
              <a:rect l="l" t="t" r="r" b="b"/>
              <a:pathLst>
                <a:path w="523239" h="524510">
                  <a:moveTo>
                    <a:pt x="261365" y="0"/>
                  </a:moveTo>
                  <a:lnTo>
                    <a:pt x="214371" y="4223"/>
                  </a:lnTo>
                  <a:lnTo>
                    <a:pt x="170146" y="16399"/>
                  </a:lnTo>
                  <a:lnTo>
                    <a:pt x="129427" y="35788"/>
                  </a:lnTo>
                  <a:lnTo>
                    <a:pt x="92950" y="61649"/>
                  </a:lnTo>
                  <a:lnTo>
                    <a:pt x="61453" y="93243"/>
                  </a:lnTo>
                  <a:lnTo>
                    <a:pt x="35672" y="129827"/>
                  </a:lnTo>
                  <a:lnTo>
                    <a:pt x="16345" y="170663"/>
                  </a:lnTo>
                  <a:lnTo>
                    <a:pt x="4209" y="215010"/>
                  </a:lnTo>
                  <a:lnTo>
                    <a:pt x="0" y="262128"/>
                  </a:lnTo>
                  <a:lnTo>
                    <a:pt x="4209" y="309245"/>
                  </a:lnTo>
                  <a:lnTo>
                    <a:pt x="16345" y="353592"/>
                  </a:lnTo>
                  <a:lnTo>
                    <a:pt x="35672" y="394428"/>
                  </a:lnTo>
                  <a:lnTo>
                    <a:pt x="61453" y="431012"/>
                  </a:lnTo>
                  <a:lnTo>
                    <a:pt x="92950" y="462606"/>
                  </a:lnTo>
                  <a:lnTo>
                    <a:pt x="129427" y="488467"/>
                  </a:lnTo>
                  <a:lnTo>
                    <a:pt x="170146" y="507856"/>
                  </a:lnTo>
                  <a:lnTo>
                    <a:pt x="214371" y="520032"/>
                  </a:lnTo>
                  <a:lnTo>
                    <a:pt x="261365" y="524256"/>
                  </a:lnTo>
                  <a:lnTo>
                    <a:pt x="308326" y="520032"/>
                  </a:lnTo>
                  <a:lnTo>
                    <a:pt x="352534" y="507856"/>
                  </a:lnTo>
                  <a:lnTo>
                    <a:pt x="393248" y="488467"/>
                  </a:lnTo>
                  <a:lnTo>
                    <a:pt x="429729" y="462606"/>
                  </a:lnTo>
                  <a:lnTo>
                    <a:pt x="461236" y="431012"/>
                  </a:lnTo>
                  <a:lnTo>
                    <a:pt x="487030" y="394428"/>
                  </a:lnTo>
                  <a:lnTo>
                    <a:pt x="506371" y="353592"/>
                  </a:lnTo>
                  <a:lnTo>
                    <a:pt x="518518" y="309245"/>
                  </a:lnTo>
                  <a:lnTo>
                    <a:pt x="522731" y="262128"/>
                  </a:lnTo>
                  <a:lnTo>
                    <a:pt x="518518" y="215010"/>
                  </a:lnTo>
                  <a:lnTo>
                    <a:pt x="506371" y="170663"/>
                  </a:lnTo>
                  <a:lnTo>
                    <a:pt x="487030" y="129827"/>
                  </a:lnTo>
                  <a:lnTo>
                    <a:pt x="461236" y="93243"/>
                  </a:lnTo>
                  <a:lnTo>
                    <a:pt x="429729" y="61649"/>
                  </a:lnTo>
                  <a:lnTo>
                    <a:pt x="393248" y="35788"/>
                  </a:lnTo>
                  <a:lnTo>
                    <a:pt x="352534" y="16399"/>
                  </a:lnTo>
                  <a:lnTo>
                    <a:pt x="308326" y="4223"/>
                  </a:lnTo>
                  <a:lnTo>
                    <a:pt x="261365" y="0"/>
                  </a:lnTo>
                  <a:close/>
                </a:path>
              </a:pathLst>
            </a:custGeom>
            <a:solidFill>
              <a:srgbClr val="815F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442464" y="5781243"/>
            <a:ext cx="1416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0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143" y="0"/>
            <a:ext cx="12183110" cy="1343025"/>
          </a:xfrm>
          <a:custGeom>
            <a:avLst/>
            <a:gdLst/>
            <a:ahLst/>
            <a:cxnLst/>
            <a:rect l="l" t="t" r="r" b="b"/>
            <a:pathLst>
              <a:path w="12183110" h="1343025">
                <a:moveTo>
                  <a:pt x="0" y="1342644"/>
                </a:moveTo>
                <a:lnTo>
                  <a:pt x="12182856" y="1342644"/>
                </a:lnTo>
                <a:lnTo>
                  <a:pt x="12182856" y="0"/>
                </a:lnTo>
                <a:lnTo>
                  <a:pt x="0" y="0"/>
                </a:lnTo>
                <a:lnTo>
                  <a:pt x="0" y="1342644"/>
                </a:lnTo>
                <a:close/>
              </a:path>
            </a:pathLst>
          </a:custGeom>
          <a:solidFill>
            <a:srgbClr val="81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082798" y="1866391"/>
            <a:ext cx="4073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95" dirty="0">
                <a:latin typeface="Tahoma"/>
                <a:cs typeface="Tahoma"/>
              </a:rPr>
              <a:t>Wh</a:t>
            </a:r>
            <a:r>
              <a:rPr sz="2400" b="1" spc="-220" dirty="0">
                <a:latin typeface="Tahoma"/>
                <a:cs typeface="Tahoma"/>
              </a:rPr>
              <a:t>a</a:t>
            </a:r>
            <a:r>
              <a:rPr sz="2400" b="1" spc="-215" dirty="0">
                <a:latin typeface="Tahoma"/>
                <a:cs typeface="Tahoma"/>
              </a:rPr>
              <a:t>t</a:t>
            </a:r>
            <a:r>
              <a:rPr sz="2400" b="1" spc="-50" dirty="0">
                <a:latin typeface="Tahoma"/>
                <a:cs typeface="Tahoma"/>
              </a:rPr>
              <a:t> </a:t>
            </a:r>
            <a:r>
              <a:rPr sz="2400" b="1" spc="-60" dirty="0">
                <a:latin typeface="Tahoma"/>
                <a:cs typeface="Tahoma"/>
              </a:rPr>
              <a:t>is</a:t>
            </a:r>
            <a:r>
              <a:rPr sz="2400" b="1" spc="-50" dirty="0">
                <a:latin typeface="Tahoma"/>
                <a:cs typeface="Tahoma"/>
              </a:rPr>
              <a:t> </a:t>
            </a:r>
            <a:r>
              <a:rPr sz="2400" b="1" spc="-185" dirty="0">
                <a:latin typeface="Tahoma"/>
                <a:cs typeface="Tahoma"/>
              </a:rPr>
              <a:t>th</a:t>
            </a:r>
            <a:r>
              <a:rPr sz="2400" b="1" spc="-200" dirty="0">
                <a:latin typeface="Tahoma"/>
                <a:cs typeface="Tahoma"/>
              </a:rPr>
              <a:t>e</a:t>
            </a:r>
            <a:r>
              <a:rPr sz="2400" b="1" spc="-60" dirty="0">
                <a:latin typeface="Tahoma"/>
                <a:cs typeface="Tahoma"/>
              </a:rPr>
              <a:t> </a:t>
            </a:r>
            <a:r>
              <a:rPr sz="2400" b="1" spc="-130" dirty="0">
                <a:latin typeface="Tahoma"/>
                <a:cs typeface="Tahoma"/>
              </a:rPr>
              <a:t>Fina</a:t>
            </a:r>
            <a:r>
              <a:rPr sz="2400" b="1" spc="-70" dirty="0">
                <a:latin typeface="Tahoma"/>
                <a:cs typeface="Tahoma"/>
              </a:rPr>
              <a:t>l</a:t>
            </a:r>
            <a:r>
              <a:rPr sz="2400" b="1" spc="-60" dirty="0">
                <a:latin typeface="Tahoma"/>
                <a:cs typeface="Tahoma"/>
              </a:rPr>
              <a:t> </a:t>
            </a:r>
            <a:r>
              <a:rPr sz="2400" b="1" spc="-90" dirty="0">
                <a:latin typeface="Tahoma"/>
                <a:cs typeface="Tahoma"/>
              </a:rPr>
              <a:t>Close</a:t>
            </a:r>
            <a:r>
              <a:rPr sz="2400" b="1" spc="-45" dirty="0">
                <a:latin typeface="Tahoma"/>
                <a:cs typeface="Tahoma"/>
              </a:rPr>
              <a:t> </a:t>
            </a:r>
            <a:r>
              <a:rPr sz="2400" b="1" spc="-130" dirty="0">
                <a:latin typeface="Tahoma"/>
                <a:cs typeface="Tahoma"/>
              </a:rPr>
              <a:t>Price?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3205098" y="343661"/>
            <a:ext cx="5101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90" dirty="0"/>
              <a:t>INS</a:t>
            </a:r>
            <a:r>
              <a:rPr spc="-365" dirty="0"/>
              <a:t>I</a:t>
            </a:r>
            <a:r>
              <a:rPr spc="-315" dirty="0"/>
              <a:t>GHT</a:t>
            </a:r>
            <a:r>
              <a:rPr spc="-280" dirty="0"/>
              <a:t>S</a:t>
            </a:r>
            <a:r>
              <a:rPr spc="-120" dirty="0"/>
              <a:t> </a:t>
            </a:r>
            <a:r>
              <a:rPr spc="-415" dirty="0"/>
              <a:t>T</a:t>
            </a:r>
            <a:r>
              <a:rPr spc="-515" dirty="0"/>
              <a:t>O</a:t>
            </a:r>
            <a:r>
              <a:rPr spc="-90" dirty="0"/>
              <a:t> </a:t>
            </a:r>
            <a:r>
              <a:rPr spc="-105" dirty="0"/>
              <a:t>BE</a:t>
            </a:r>
            <a:r>
              <a:rPr spc="-100" dirty="0"/>
              <a:t> </a:t>
            </a:r>
            <a:r>
              <a:rPr spc="-275" dirty="0"/>
              <a:t>FO</a:t>
            </a:r>
            <a:r>
              <a:rPr spc="-285" dirty="0"/>
              <a:t>U</a:t>
            </a:r>
            <a:r>
              <a:rPr spc="-375" dirty="0"/>
              <a:t>ND?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3082798" y="2800858"/>
            <a:ext cx="43491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95" dirty="0">
                <a:latin typeface="Tahoma"/>
                <a:cs typeface="Tahoma"/>
              </a:rPr>
              <a:t>Wh</a:t>
            </a:r>
            <a:r>
              <a:rPr sz="2400" b="1" spc="-220" dirty="0">
                <a:latin typeface="Tahoma"/>
                <a:cs typeface="Tahoma"/>
              </a:rPr>
              <a:t>a</a:t>
            </a:r>
            <a:r>
              <a:rPr sz="2400" b="1" spc="-215" dirty="0">
                <a:latin typeface="Tahoma"/>
                <a:cs typeface="Tahoma"/>
              </a:rPr>
              <a:t>t</a:t>
            </a:r>
            <a:r>
              <a:rPr sz="2400" b="1" spc="-50" dirty="0">
                <a:latin typeface="Tahoma"/>
                <a:cs typeface="Tahoma"/>
              </a:rPr>
              <a:t> </a:t>
            </a:r>
            <a:r>
              <a:rPr sz="2400" b="1" spc="-60" dirty="0">
                <a:latin typeface="Tahoma"/>
                <a:cs typeface="Tahoma"/>
              </a:rPr>
              <a:t>is</a:t>
            </a:r>
            <a:r>
              <a:rPr sz="2400" b="1" spc="-50" dirty="0">
                <a:latin typeface="Tahoma"/>
                <a:cs typeface="Tahoma"/>
              </a:rPr>
              <a:t> </a:t>
            </a:r>
            <a:r>
              <a:rPr sz="2400" b="1" spc="-185" dirty="0">
                <a:latin typeface="Tahoma"/>
                <a:cs typeface="Tahoma"/>
              </a:rPr>
              <a:t>th</a:t>
            </a:r>
            <a:r>
              <a:rPr sz="2400" b="1" spc="-200" dirty="0">
                <a:latin typeface="Tahoma"/>
                <a:cs typeface="Tahoma"/>
              </a:rPr>
              <a:t>e</a:t>
            </a:r>
            <a:r>
              <a:rPr sz="2400" b="1" spc="-60" dirty="0">
                <a:latin typeface="Tahoma"/>
                <a:cs typeface="Tahoma"/>
              </a:rPr>
              <a:t> </a:t>
            </a:r>
            <a:r>
              <a:rPr sz="2400" b="1" spc="-155" dirty="0">
                <a:latin typeface="Tahoma"/>
                <a:cs typeface="Tahoma"/>
              </a:rPr>
              <a:t>highest</a:t>
            </a:r>
            <a:r>
              <a:rPr sz="2400" b="1" spc="-45" dirty="0">
                <a:latin typeface="Tahoma"/>
                <a:cs typeface="Tahoma"/>
              </a:rPr>
              <a:t> </a:t>
            </a:r>
            <a:r>
              <a:rPr sz="2400" b="1" spc="-70" dirty="0">
                <a:latin typeface="Tahoma"/>
                <a:cs typeface="Tahoma"/>
              </a:rPr>
              <a:t>clos</a:t>
            </a:r>
            <a:r>
              <a:rPr sz="2400" b="1" spc="-140" dirty="0">
                <a:latin typeface="Tahoma"/>
                <a:cs typeface="Tahoma"/>
              </a:rPr>
              <a:t>e</a:t>
            </a:r>
            <a:r>
              <a:rPr sz="2400" b="1" spc="-50" dirty="0">
                <a:latin typeface="Tahoma"/>
                <a:cs typeface="Tahoma"/>
              </a:rPr>
              <a:t> </a:t>
            </a:r>
            <a:r>
              <a:rPr sz="2400" b="1" spc="-150" dirty="0">
                <a:latin typeface="Tahoma"/>
                <a:cs typeface="Tahoma"/>
              </a:rPr>
              <a:t>price?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82798" y="3778453"/>
            <a:ext cx="42602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90" dirty="0">
                <a:latin typeface="Tahoma"/>
                <a:cs typeface="Tahoma"/>
              </a:rPr>
              <a:t>Wh</a:t>
            </a:r>
            <a:r>
              <a:rPr sz="2400" b="1" spc="-225" dirty="0">
                <a:latin typeface="Tahoma"/>
                <a:cs typeface="Tahoma"/>
              </a:rPr>
              <a:t>a</a:t>
            </a:r>
            <a:r>
              <a:rPr sz="2400" b="1" spc="-215" dirty="0">
                <a:latin typeface="Tahoma"/>
                <a:cs typeface="Tahoma"/>
              </a:rPr>
              <a:t>t</a:t>
            </a:r>
            <a:r>
              <a:rPr sz="2400" b="1" spc="-55" dirty="0">
                <a:latin typeface="Tahoma"/>
                <a:cs typeface="Tahoma"/>
              </a:rPr>
              <a:t> </a:t>
            </a:r>
            <a:r>
              <a:rPr sz="2400" b="1" spc="-60" dirty="0">
                <a:latin typeface="Tahoma"/>
                <a:cs typeface="Tahoma"/>
              </a:rPr>
              <a:t>is</a:t>
            </a:r>
            <a:r>
              <a:rPr sz="2400" b="1" spc="-50" dirty="0">
                <a:latin typeface="Tahoma"/>
                <a:cs typeface="Tahoma"/>
              </a:rPr>
              <a:t> </a:t>
            </a:r>
            <a:r>
              <a:rPr sz="2400" b="1" spc="-180" dirty="0">
                <a:latin typeface="Tahoma"/>
                <a:cs typeface="Tahoma"/>
              </a:rPr>
              <a:t>th</a:t>
            </a:r>
            <a:r>
              <a:rPr sz="2400" b="1" spc="-200" dirty="0">
                <a:latin typeface="Tahoma"/>
                <a:cs typeface="Tahoma"/>
              </a:rPr>
              <a:t>e</a:t>
            </a:r>
            <a:r>
              <a:rPr sz="2400" b="1" spc="-60" dirty="0">
                <a:latin typeface="Tahoma"/>
                <a:cs typeface="Tahoma"/>
              </a:rPr>
              <a:t> </a:t>
            </a:r>
            <a:r>
              <a:rPr sz="2400" b="1" spc="-140" dirty="0">
                <a:latin typeface="Tahoma"/>
                <a:cs typeface="Tahoma"/>
              </a:rPr>
              <a:t>lowest</a:t>
            </a:r>
            <a:r>
              <a:rPr sz="2400" b="1" spc="-45" dirty="0">
                <a:latin typeface="Tahoma"/>
                <a:cs typeface="Tahoma"/>
              </a:rPr>
              <a:t> </a:t>
            </a:r>
            <a:r>
              <a:rPr sz="2400" b="1" spc="-85" dirty="0">
                <a:latin typeface="Tahoma"/>
                <a:cs typeface="Tahoma"/>
              </a:rPr>
              <a:t>clos</a:t>
            </a:r>
            <a:r>
              <a:rPr sz="2400" b="1" spc="-95" dirty="0">
                <a:latin typeface="Tahoma"/>
                <a:cs typeface="Tahoma"/>
              </a:rPr>
              <a:t>e</a:t>
            </a:r>
            <a:r>
              <a:rPr sz="2400" b="1" spc="-40" dirty="0">
                <a:latin typeface="Tahoma"/>
                <a:cs typeface="Tahoma"/>
              </a:rPr>
              <a:t> </a:t>
            </a:r>
            <a:r>
              <a:rPr sz="2400" b="1" spc="-135" dirty="0">
                <a:latin typeface="Tahoma"/>
                <a:cs typeface="Tahoma"/>
              </a:rPr>
              <a:t>pr</a:t>
            </a:r>
            <a:r>
              <a:rPr sz="2400" b="1" spc="-90" dirty="0">
                <a:latin typeface="Tahoma"/>
                <a:cs typeface="Tahoma"/>
              </a:rPr>
              <a:t>i</a:t>
            </a:r>
            <a:r>
              <a:rPr sz="2400" b="1" spc="-185" dirty="0">
                <a:latin typeface="Tahoma"/>
                <a:cs typeface="Tahoma"/>
              </a:rPr>
              <a:t>ce?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82798" y="4805629"/>
            <a:ext cx="46659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90" dirty="0">
                <a:latin typeface="Tahoma"/>
                <a:cs typeface="Tahoma"/>
              </a:rPr>
              <a:t>Wh</a:t>
            </a:r>
            <a:r>
              <a:rPr sz="2400" b="1" spc="-225" dirty="0">
                <a:latin typeface="Tahoma"/>
                <a:cs typeface="Tahoma"/>
              </a:rPr>
              <a:t>a</a:t>
            </a:r>
            <a:r>
              <a:rPr sz="2400" b="1" spc="-215" dirty="0">
                <a:latin typeface="Tahoma"/>
                <a:cs typeface="Tahoma"/>
              </a:rPr>
              <a:t>t</a:t>
            </a:r>
            <a:r>
              <a:rPr sz="2400" b="1" spc="-55" dirty="0">
                <a:latin typeface="Tahoma"/>
                <a:cs typeface="Tahoma"/>
              </a:rPr>
              <a:t> </a:t>
            </a:r>
            <a:r>
              <a:rPr sz="2400" b="1" spc="-60" dirty="0">
                <a:latin typeface="Tahoma"/>
                <a:cs typeface="Tahoma"/>
              </a:rPr>
              <a:t>is</a:t>
            </a:r>
            <a:r>
              <a:rPr sz="2400" b="1" spc="-50" dirty="0">
                <a:latin typeface="Tahoma"/>
                <a:cs typeface="Tahoma"/>
              </a:rPr>
              <a:t> </a:t>
            </a:r>
            <a:r>
              <a:rPr sz="2400" b="1" spc="-180" dirty="0">
                <a:latin typeface="Tahoma"/>
                <a:cs typeface="Tahoma"/>
              </a:rPr>
              <a:t>th</a:t>
            </a:r>
            <a:r>
              <a:rPr sz="2400" b="1" spc="-200" dirty="0">
                <a:latin typeface="Tahoma"/>
                <a:cs typeface="Tahoma"/>
              </a:rPr>
              <a:t>e</a:t>
            </a:r>
            <a:r>
              <a:rPr sz="2400" b="1" spc="-60" dirty="0">
                <a:latin typeface="Tahoma"/>
                <a:cs typeface="Tahoma"/>
              </a:rPr>
              <a:t> </a:t>
            </a:r>
            <a:r>
              <a:rPr sz="2400" b="1" spc="-175" dirty="0">
                <a:latin typeface="Tahoma"/>
                <a:cs typeface="Tahoma"/>
              </a:rPr>
              <a:t>a</a:t>
            </a:r>
            <a:r>
              <a:rPr sz="2400" b="1" spc="-125" dirty="0">
                <a:latin typeface="Tahoma"/>
                <a:cs typeface="Tahoma"/>
              </a:rPr>
              <a:t>ve</a:t>
            </a:r>
            <a:r>
              <a:rPr sz="2400" b="1" spc="-105" dirty="0">
                <a:latin typeface="Tahoma"/>
                <a:cs typeface="Tahoma"/>
              </a:rPr>
              <a:t>r</a:t>
            </a:r>
            <a:r>
              <a:rPr sz="2400" b="1" spc="-180" dirty="0">
                <a:latin typeface="Tahoma"/>
                <a:cs typeface="Tahoma"/>
              </a:rPr>
              <a:t>ag</a:t>
            </a:r>
            <a:r>
              <a:rPr sz="2400" b="1" spc="-170" dirty="0">
                <a:latin typeface="Tahoma"/>
                <a:cs typeface="Tahoma"/>
              </a:rPr>
              <a:t>e</a:t>
            </a:r>
            <a:r>
              <a:rPr sz="2400" b="1" spc="-45" dirty="0">
                <a:latin typeface="Tahoma"/>
                <a:cs typeface="Tahoma"/>
              </a:rPr>
              <a:t> </a:t>
            </a:r>
            <a:r>
              <a:rPr sz="2400" b="1" spc="-204" dirty="0">
                <a:latin typeface="Tahoma"/>
                <a:cs typeface="Tahoma"/>
              </a:rPr>
              <a:t>da</a:t>
            </a:r>
            <a:r>
              <a:rPr sz="2400" b="1" spc="-110" dirty="0">
                <a:latin typeface="Tahoma"/>
                <a:cs typeface="Tahoma"/>
              </a:rPr>
              <a:t>i</a:t>
            </a:r>
            <a:r>
              <a:rPr sz="2400" b="1" spc="-125" dirty="0">
                <a:latin typeface="Tahoma"/>
                <a:cs typeface="Tahoma"/>
              </a:rPr>
              <a:t>ly</a:t>
            </a:r>
            <a:r>
              <a:rPr sz="2400" b="1" spc="-45" dirty="0">
                <a:latin typeface="Tahoma"/>
                <a:cs typeface="Tahoma"/>
              </a:rPr>
              <a:t> </a:t>
            </a:r>
            <a:r>
              <a:rPr sz="2400" b="1" spc="-145" dirty="0">
                <a:latin typeface="Tahoma"/>
                <a:cs typeface="Tahoma"/>
              </a:rPr>
              <a:t>volu</a:t>
            </a:r>
            <a:r>
              <a:rPr sz="2400" b="1" spc="-270" dirty="0">
                <a:latin typeface="Tahoma"/>
                <a:cs typeface="Tahoma"/>
              </a:rPr>
              <a:t>m</a:t>
            </a:r>
            <a:r>
              <a:rPr sz="2400" b="1" spc="-235" dirty="0">
                <a:latin typeface="Tahoma"/>
                <a:cs typeface="Tahoma"/>
              </a:rPr>
              <a:t>e?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82798" y="5753201"/>
            <a:ext cx="7678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4" dirty="0">
                <a:latin typeface="Tahoma"/>
                <a:cs typeface="Tahoma"/>
              </a:rPr>
              <a:t>What</a:t>
            </a:r>
            <a:r>
              <a:rPr sz="2400" b="1" spc="-50" dirty="0">
                <a:latin typeface="Tahoma"/>
                <a:cs typeface="Tahoma"/>
              </a:rPr>
              <a:t> </a:t>
            </a:r>
            <a:r>
              <a:rPr sz="2400" b="1" spc="-60" dirty="0">
                <a:latin typeface="Tahoma"/>
                <a:cs typeface="Tahoma"/>
              </a:rPr>
              <a:t>is</a:t>
            </a:r>
            <a:r>
              <a:rPr sz="2400" b="1" spc="-50" dirty="0">
                <a:latin typeface="Tahoma"/>
                <a:cs typeface="Tahoma"/>
              </a:rPr>
              <a:t> </a:t>
            </a:r>
            <a:r>
              <a:rPr sz="2400" b="1" spc="-140" dirty="0">
                <a:latin typeface="Tahoma"/>
                <a:cs typeface="Tahoma"/>
              </a:rPr>
              <a:t>comparison</a:t>
            </a:r>
            <a:r>
              <a:rPr sz="2400" b="1" spc="-60" dirty="0">
                <a:latin typeface="Tahoma"/>
                <a:cs typeface="Tahoma"/>
              </a:rPr>
              <a:t> </a:t>
            </a:r>
            <a:r>
              <a:rPr sz="2400" b="1" spc="-170" dirty="0">
                <a:latin typeface="Tahoma"/>
                <a:cs typeface="Tahoma"/>
              </a:rPr>
              <a:t>of</a:t>
            </a:r>
            <a:r>
              <a:rPr sz="2400" b="1" spc="-45" dirty="0">
                <a:latin typeface="Tahoma"/>
                <a:cs typeface="Tahoma"/>
              </a:rPr>
              <a:t> </a:t>
            </a:r>
            <a:r>
              <a:rPr sz="2400" b="1" spc="-90" dirty="0">
                <a:latin typeface="Tahoma"/>
                <a:cs typeface="Tahoma"/>
              </a:rPr>
              <a:t>Close</a:t>
            </a:r>
            <a:r>
              <a:rPr sz="2400" b="1" spc="-45" dirty="0">
                <a:latin typeface="Tahoma"/>
                <a:cs typeface="Tahoma"/>
              </a:rPr>
              <a:t> </a:t>
            </a:r>
            <a:r>
              <a:rPr sz="2400" b="1" spc="-90" dirty="0">
                <a:latin typeface="Tahoma"/>
                <a:cs typeface="Tahoma"/>
              </a:rPr>
              <a:t>Price</a:t>
            </a:r>
            <a:r>
              <a:rPr sz="2400" b="1" spc="-45" dirty="0">
                <a:latin typeface="Tahoma"/>
                <a:cs typeface="Tahoma"/>
              </a:rPr>
              <a:t> </a:t>
            </a:r>
            <a:r>
              <a:rPr sz="2400" b="1" spc="-195" dirty="0">
                <a:latin typeface="Tahoma"/>
                <a:cs typeface="Tahoma"/>
              </a:rPr>
              <a:t>within</a:t>
            </a:r>
            <a:r>
              <a:rPr sz="2400" b="1" spc="-55" dirty="0">
                <a:latin typeface="Tahoma"/>
                <a:cs typeface="Tahoma"/>
              </a:rPr>
              <a:t> </a:t>
            </a:r>
            <a:r>
              <a:rPr sz="2400" b="1" spc="-120" dirty="0">
                <a:latin typeface="Tahoma"/>
                <a:cs typeface="Tahoma"/>
              </a:rPr>
              <a:t>selected</a:t>
            </a:r>
            <a:r>
              <a:rPr sz="2400" b="1" spc="-15" dirty="0">
                <a:latin typeface="Tahoma"/>
                <a:cs typeface="Tahoma"/>
              </a:rPr>
              <a:t> </a:t>
            </a:r>
            <a:r>
              <a:rPr sz="2400" b="1" spc="-215" dirty="0">
                <a:latin typeface="Tahoma"/>
                <a:cs typeface="Tahoma"/>
              </a:rPr>
              <a:t>time?</a:t>
            </a:r>
            <a:endParaRPr sz="2400" dirty="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6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2138172" y="1688592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10">
                  <a:moveTo>
                    <a:pt x="375665" y="0"/>
                  </a:moveTo>
                  <a:lnTo>
                    <a:pt x="328534" y="2932"/>
                  </a:lnTo>
                  <a:lnTo>
                    <a:pt x="283152" y="11496"/>
                  </a:lnTo>
                  <a:lnTo>
                    <a:pt x="239872" y="25337"/>
                  </a:lnTo>
                  <a:lnTo>
                    <a:pt x="199044" y="44103"/>
                  </a:lnTo>
                  <a:lnTo>
                    <a:pt x="161020" y="67442"/>
                  </a:lnTo>
                  <a:lnTo>
                    <a:pt x="126153" y="95000"/>
                  </a:lnTo>
                  <a:lnTo>
                    <a:pt x="94794" y="126425"/>
                  </a:lnTo>
                  <a:lnTo>
                    <a:pt x="67294" y="161365"/>
                  </a:lnTo>
                  <a:lnTo>
                    <a:pt x="44006" y="199465"/>
                  </a:lnTo>
                  <a:lnTo>
                    <a:pt x="25281" y="240375"/>
                  </a:lnTo>
                  <a:lnTo>
                    <a:pt x="11470" y="283740"/>
                  </a:lnTo>
                  <a:lnTo>
                    <a:pt x="2926" y="329208"/>
                  </a:lnTo>
                  <a:lnTo>
                    <a:pt x="0" y="376428"/>
                  </a:lnTo>
                  <a:lnTo>
                    <a:pt x="2926" y="423647"/>
                  </a:lnTo>
                  <a:lnTo>
                    <a:pt x="11470" y="469115"/>
                  </a:lnTo>
                  <a:lnTo>
                    <a:pt x="25281" y="512480"/>
                  </a:lnTo>
                  <a:lnTo>
                    <a:pt x="44006" y="553390"/>
                  </a:lnTo>
                  <a:lnTo>
                    <a:pt x="67294" y="591490"/>
                  </a:lnTo>
                  <a:lnTo>
                    <a:pt x="94794" y="626430"/>
                  </a:lnTo>
                  <a:lnTo>
                    <a:pt x="126153" y="657855"/>
                  </a:lnTo>
                  <a:lnTo>
                    <a:pt x="161020" y="685413"/>
                  </a:lnTo>
                  <a:lnTo>
                    <a:pt x="199044" y="708752"/>
                  </a:lnTo>
                  <a:lnTo>
                    <a:pt x="239872" y="727518"/>
                  </a:lnTo>
                  <a:lnTo>
                    <a:pt x="283152" y="741359"/>
                  </a:lnTo>
                  <a:lnTo>
                    <a:pt x="328534" y="749923"/>
                  </a:lnTo>
                  <a:lnTo>
                    <a:pt x="375665" y="752856"/>
                  </a:lnTo>
                  <a:lnTo>
                    <a:pt x="422797" y="749923"/>
                  </a:lnTo>
                  <a:lnTo>
                    <a:pt x="468179" y="741359"/>
                  </a:lnTo>
                  <a:lnTo>
                    <a:pt x="511459" y="727518"/>
                  </a:lnTo>
                  <a:lnTo>
                    <a:pt x="552287" y="708752"/>
                  </a:lnTo>
                  <a:lnTo>
                    <a:pt x="590311" y="685413"/>
                  </a:lnTo>
                  <a:lnTo>
                    <a:pt x="625178" y="657855"/>
                  </a:lnTo>
                  <a:lnTo>
                    <a:pt x="656537" y="626430"/>
                  </a:lnTo>
                  <a:lnTo>
                    <a:pt x="684037" y="591490"/>
                  </a:lnTo>
                  <a:lnTo>
                    <a:pt x="707325" y="553390"/>
                  </a:lnTo>
                  <a:lnTo>
                    <a:pt x="726050" y="512480"/>
                  </a:lnTo>
                  <a:lnTo>
                    <a:pt x="739861" y="469115"/>
                  </a:lnTo>
                  <a:lnTo>
                    <a:pt x="748405" y="423647"/>
                  </a:lnTo>
                  <a:lnTo>
                    <a:pt x="751332" y="376428"/>
                  </a:lnTo>
                  <a:lnTo>
                    <a:pt x="748405" y="329208"/>
                  </a:lnTo>
                  <a:lnTo>
                    <a:pt x="739861" y="283740"/>
                  </a:lnTo>
                  <a:lnTo>
                    <a:pt x="726050" y="240375"/>
                  </a:lnTo>
                  <a:lnTo>
                    <a:pt x="707325" y="199465"/>
                  </a:lnTo>
                  <a:lnTo>
                    <a:pt x="684037" y="161365"/>
                  </a:lnTo>
                  <a:lnTo>
                    <a:pt x="656537" y="126425"/>
                  </a:lnTo>
                  <a:lnTo>
                    <a:pt x="625178" y="95000"/>
                  </a:lnTo>
                  <a:lnTo>
                    <a:pt x="590311" y="67442"/>
                  </a:lnTo>
                  <a:lnTo>
                    <a:pt x="552287" y="44103"/>
                  </a:lnTo>
                  <a:lnTo>
                    <a:pt x="511459" y="25337"/>
                  </a:lnTo>
                  <a:lnTo>
                    <a:pt x="468179" y="11496"/>
                  </a:lnTo>
                  <a:lnTo>
                    <a:pt x="422797" y="2932"/>
                  </a:lnTo>
                  <a:lnTo>
                    <a:pt x="375665" y="0"/>
                  </a:lnTo>
                  <a:close/>
                </a:path>
              </a:pathLst>
            </a:custGeom>
            <a:solidFill>
              <a:srgbClr val="F6E1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52472" y="1802892"/>
              <a:ext cx="523240" cy="524510"/>
            </a:xfrm>
            <a:custGeom>
              <a:avLst/>
              <a:gdLst/>
              <a:ahLst/>
              <a:cxnLst/>
              <a:rect l="l" t="t" r="r" b="b"/>
              <a:pathLst>
                <a:path w="523239" h="524510">
                  <a:moveTo>
                    <a:pt x="261365" y="0"/>
                  </a:moveTo>
                  <a:lnTo>
                    <a:pt x="214371" y="4222"/>
                  </a:lnTo>
                  <a:lnTo>
                    <a:pt x="170146" y="16398"/>
                  </a:lnTo>
                  <a:lnTo>
                    <a:pt x="129427" y="35785"/>
                  </a:lnTo>
                  <a:lnTo>
                    <a:pt x="92950" y="61645"/>
                  </a:lnTo>
                  <a:lnTo>
                    <a:pt x="61453" y="93237"/>
                  </a:lnTo>
                  <a:lnTo>
                    <a:pt x="35672" y="129822"/>
                  </a:lnTo>
                  <a:lnTo>
                    <a:pt x="16345" y="170658"/>
                  </a:lnTo>
                  <a:lnTo>
                    <a:pt x="4209" y="215007"/>
                  </a:lnTo>
                  <a:lnTo>
                    <a:pt x="0" y="262128"/>
                  </a:lnTo>
                  <a:lnTo>
                    <a:pt x="4209" y="309248"/>
                  </a:lnTo>
                  <a:lnTo>
                    <a:pt x="16345" y="353597"/>
                  </a:lnTo>
                  <a:lnTo>
                    <a:pt x="35672" y="394433"/>
                  </a:lnTo>
                  <a:lnTo>
                    <a:pt x="61453" y="431018"/>
                  </a:lnTo>
                  <a:lnTo>
                    <a:pt x="92950" y="462610"/>
                  </a:lnTo>
                  <a:lnTo>
                    <a:pt x="129427" y="488470"/>
                  </a:lnTo>
                  <a:lnTo>
                    <a:pt x="170146" y="507857"/>
                  </a:lnTo>
                  <a:lnTo>
                    <a:pt x="214371" y="520033"/>
                  </a:lnTo>
                  <a:lnTo>
                    <a:pt x="261365" y="524256"/>
                  </a:lnTo>
                  <a:lnTo>
                    <a:pt x="308326" y="520033"/>
                  </a:lnTo>
                  <a:lnTo>
                    <a:pt x="352534" y="507857"/>
                  </a:lnTo>
                  <a:lnTo>
                    <a:pt x="393248" y="488470"/>
                  </a:lnTo>
                  <a:lnTo>
                    <a:pt x="429729" y="462610"/>
                  </a:lnTo>
                  <a:lnTo>
                    <a:pt x="461236" y="431018"/>
                  </a:lnTo>
                  <a:lnTo>
                    <a:pt x="487030" y="394433"/>
                  </a:lnTo>
                  <a:lnTo>
                    <a:pt x="506371" y="353597"/>
                  </a:lnTo>
                  <a:lnTo>
                    <a:pt x="518518" y="309248"/>
                  </a:lnTo>
                  <a:lnTo>
                    <a:pt x="522731" y="262128"/>
                  </a:lnTo>
                  <a:lnTo>
                    <a:pt x="518518" y="215007"/>
                  </a:lnTo>
                  <a:lnTo>
                    <a:pt x="506371" y="170658"/>
                  </a:lnTo>
                  <a:lnTo>
                    <a:pt x="487030" y="129822"/>
                  </a:lnTo>
                  <a:lnTo>
                    <a:pt x="461236" y="93237"/>
                  </a:lnTo>
                  <a:lnTo>
                    <a:pt x="429729" y="61645"/>
                  </a:lnTo>
                  <a:lnTo>
                    <a:pt x="393248" y="35785"/>
                  </a:lnTo>
                  <a:lnTo>
                    <a:pt x="352534" y="16398"/>
                  </a:lnTo>
                  <a:lnTo>
                    <a:pt x="308326" y="4222"/>
                  </a:lnTo>
                  <a:lnTo>
                    <a:pt x="261365" y="0"/>
                  </a:lnTo>
                  <a:close/>
                </a:path>
              </a:pathLst>
            </a:custGeom>
            <a:solidFill>
              <a:srgbClr val="815F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442464" y="1894458"/>
            <a:ext cx="1416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0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138172" y="2660904"/>
            <a:ext cx="751840" cy="751840"/>
            <a:chOff x="2138172" y="2660904"/>
            <a:chExt cx="751840" cy="751840"/>
          </a:xfrm>
        </p:grpSpPr>
        <p:sp>
          <p:nvSpPr>
            <p:cNvPr id="7" name="object 7"/>
            <p:cNvSpPr/>
            <p:nvPr/>
          </p:nvSpPr>
          <p:spPr>
            <a:xfrm>
              <a:off x="2138172" y="2660904"/>
              <a:ext cx="751840" cy="751840"/>
            </a:xfrm>
            <a:custGeom>
              <a:avLst/>
              <a:gdLst/>
              <a:ahLst/>
              <a:cxnLst/>
              <a:rect l="l" t="t" r="r" b="b"/>
              <a:pathLst>
                <a:path w="751839" h="751839">
                  <a:moveTo>
                    <a:pt x="375665" y="0"/>
                  </a:moveTo>
                  <a:lnTo>
                    <a:pt x="328534" y="2926"/>
                  </a:lnTo>
                  <a:lnTo>
                    <a:pt x="283152" y="11470"/>
                  </a:lnTo>
                  <a:lnTo>
                    <a:pt x="239872" y="25281"/>
                  </a:lnTo>
                  <a:lnTo>
                    <a:pt x="199044" y="44006"/>
                  </a:lnTo>
                  <a:lnTo>
                    <a:pt x="161020" y="67294"/>
                  </a:lnTo>
                  <a:lnTo>
                    <a:pt x="126153" y="94794"/>
                  </a:lnTo>
                  <a:lnTo>
                    <a:pt x="94794" y="126153"/>
                  </a:lnTo>
                  <a:lnTo>
                    <a:pt x="67294" y="161020"/>
                  </a:lnTo>
                  <a:lnTo>
                    <a:pt x="44006" y="199044"/>
                  </a:lnTo>
                  <a:lnTo>
                    <a:pt x="25281" y="239872"/>
                  </a:lnTo>
                  <a:lnTo>
                    <a:pt x="11470" y="283152"/>
                  </a:lnTo>
                  <a:lnTo>
                    <a:pt x="2926" y="328534"/>
                  </a:lnTo>
                  <a:lnTo>
                    <a:pt x="0" y="375666"/>
                  </a:lnTo>
                  <a:lnTo>
                    <a:pt x="2926" y="422772"/>
                  </a:lnTo>
                  <a:lnTo>
                    <a:pt x="11470" y="468137"/>
                  </a:lnTo>
                  <a:lnTo>
                    <a:pt x="25281" y="511407"/>
                  </a:lnTo>
                  <a:lnTo>
                    <a:pt x="44006" y="552231"/>
                  </a:lnTo>
                  <a:lnTo>
                    <a:pt x="67294" y="590255"/>
                  </a:lnTo>
                  <a:lnTo>
                    <a:pt x="94794" y="625127"/>
                  </a:lnTo>
                  <a:lnTo>
                    <a:pt x="126153" y="656493"/>
                  </a:lnTo>
                  <a:lnTo>
                    <a:pt x="161020" y="684002"/>
                  </a:lnTo>
                  <a:lnTo>
                    <a:pt x="199044" y="707300"/>
                  </a:lnTo>
                  <a:lnTo>
                    <a:pt x="239872" y="726035"/>
                  </a:lnTo>
                  <a:lnTo>
                    <a:pt x="283152" y="739853"/>
                  </a:lnTo>
                  <a:lnTo>
                    <a:pt x="328534" y="748403"/>
                  </a:lnTo>
                  <a:lnTo>
                    <a:pt x="375665" y="751332"/>
                  </a:lnTo>
                  <a:lnTo>
                    <a:pt x="422797" y="748403"/>
                  </a:lnTo>
                  <a:lnTo>
                    <a:pt x="468179" y="739853"/>
                  </a:lnTo>
                  <a:lnTo>
                    <a:pt x="511459" y="726035"/>
                  </a:lnTo>
                  <a:lnTo>
                    <a:pt x="552287" y="707300"/>
                  </a:lnTo>
                  <a:lnTo>
                    <a:pt x="590311" y="684002"/>
                  </a:lnTo>
                  <a:lnTo>
                    <a:pt x="625178" y="656493"/>
                  </a:lnTo>
                  <a:lnTo>
                    <a:pt x="656537" y="625127"/>
                  </a:lnTo>
                  <a:lnTo>
                    <a:pt x="684037" y="590255"/>
                  </a:lnTo>
                  <a:lnTo>
                    <a:pt x="707325" y="552231"/>
                  </a:lnTo>
                  <a:lnTo>
                    <a:pt x="726050" y="511407"/>
                  </a:lnTo>
                  <a:lnTo>
                    <a:pt x="739861" y="468137"/>
                  </a:lnTo>
                  <a:lnTo>
                    <a:pt x="748405" y="422772"/>
                  </a:lnTo>
                  <a:lnTo>
                    <a:pt x="751332" y="375666"/>
                  </a:lnTo>
                  <a:lnTo>
                    <a:pt x="748405" y="328534"/>
                  </a:lnTo>
                  <a:lnTo>
                    <a:pt x="739861" y="283152"/>
                  </a:lnTo>
                  <a:lnTo>
                    <a:pt x="726050" y="239872"/>
                  </a:lnTo>
                  <a:lnTo>
                    <a:pt x="707325" y="199044"/>
                  </a:lnTo>
                  <a:lnTo>
                    <a:pt x="684037" y="161020"/>
                  </a:lnTo>
                  <a:lnTo>
                    <a:pt x="656537" y="126153"/>
                  </a:lnTo>
                  <a:lnTo>
                    <a:pt x="625178" y="94794"/>
                  </a:lnTo>
                  <a:lnTo>
                    <a:pt x="590311" y="67294"/>
                  </a:lnTo>
                  <a:lnTo>
                    <a:pt x="552287" y="44006"/>
                  </a:lnTo>
                  <a:lnTo>
                    <a:pt x="511459" y="25281"/>
                  </a:lnTo>
                  <a:lnTo>
                    <a:pt x="468179" y="11470"/>
                  </a:lnTo>
                  <a:lnTo>
                    <a:pt x="422797" y="2926"/>
                  </a:lnTo>
                  <a:lnTo>
                    <a:pt x="375665" y="0"/>
                  </a:lnTo>
                  <a:close/>
                </a:path>
              </a:pathLst>
            </a:custGeom>
            <a:solidFill>
              <a:srgbClr val="F6E1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58568" y="2769108"/>
              <a:ext cx="523240" cy="523240"/>
            </a:xfrm>
            <a:custGeom>
              <a:avLst/>
              <a:gdLst/>
              <a:ahLst/>
              <a:cxnLst/>
              <a:rect l="l" t="t" r="r" b="b"/>
              <a:pathLst>
                <a:path w="523239" h="523239">
                  <a:moveTo>
                    <a:pt x="261365" y="0"/>
                  </a:moveTo>
                  <a:lnTo>
                    <a:pt x="214371" y="4209"/>
                  </a:lnTo>
                  <a:lnTo>
                    <a:pt x="170146" y="16345"/>
                  </a:lnTo>
                  <a:lnTo>
                    <a:pt x="129427" y="35672"/>
                  </a:lnTo>
                  <a:lnTo>
                    <a:pt x="92950" y="61453"/>
                  </a:lnTo>
                  <a:lnTo>
                    <a:pt x="61453" y="92950"/>
                  </a:lnTo>
                  <a:lnTo>
                    <a:pt x="35672" y="129427"/>
                  </a:lnTo>
                  <a:lnTo>
                    <a:pt x="16345" y="170146"/>
                  </a:lnTo>
                  <a:lnTo>
                    <a:pt x="4209" y="214371"/>
                  </a:lnTo>
                  <a:lnTo>
                    <a:pt x="0" y="261365"/>
                  </a:lnTo>
                  <a:lnTo>
                    <a:pt x="4209" y="308326"/>
                  </a:lnTo>
                  <a:lnTo>
                    <a:pt x="16345" y="352534"/>
                  </a:lnTo>
                  <a:lnTo>
                    <a:pt x="35672" y="393248"/>
                  </a:lnTo>
                  <a:lnTo>
                    <a:pt x="61453" y="429729"/>
                  </a:lnTo>
                  <a:lnTo>
                    <a:pt x="92950" y="461236"/>
                  </a:lnTo>
                  <a:lnTo>
                    <a:pt x="129427" y="487030"/>
                  </a:lnTo>
                  <a:lnTo>
                    <a:pt x="170146" y="506371"/>
                  </a:lnTo>
                  <a:lnTo>
                    <a:pt x="214371" y="518518"/>
                  </a:lnTo>
                  <a:lnTo>
                    <a:pt x="261365" y="522731"/>
                  </a:lnTo>
                  <a:lnTo>
                    <a:pt x="308326" y="518518"/>
                  </a:lnTo>
                  <a:lnTo>
                    <a:pt x="352534" y="506371"/>
                  </a:lnTo>
                  <a:lnTo>
                    <a:pt x="393248" y="487030"/>
                  </a:lnTo>
                  <a:lnTo>
                    <a:pt x="429729" y="461236"/>
                  </a:lnTo>
                  <a:lnTo>
                    <a:pt x="461236" y="429729"/>
                  </a:lnTo>
                  <a:lnTo>
                    <a:pt x="487030" y="393248"/>
                  </a:lnTo>
                  <a:lnTo>
                    <a:pt x="506371" y="352534"/>
                  </a:lnTo>
                  <a:lnTo>
                    <a:pt x="518518" y="308326"/>
                  </a:lnTo>
                  <a:lnTo>
                    <a:pt x="522731" y="261365"/>
                  </a:lnTo>
                  <a:lnTo>
                    <a:pt x="518518" y="214371"/>
                  </a:lnTo>
                  <a:lnTo>
                    <a:pt x="506371" y="170146"/>
                  </a:lnTo>
                  <a:lnTo>
                    <a:pt x="487030" y="129427"/>
                  </a:lnTo>
                  <a:lnTo>
                    <a:pt x="461236" y="92950"/>
                  </a:lnTo>
                  <a:lnTo>
                    <a:pt x="429729" y="61453"/>
                  </a:lnTo>
                  <a:lnTo>
                    <a:pt x="393248" y="35672"/>
                  </a:lnTo>
                  <a:lnTo>
                    <a:pt x="352534" y="16345"/>
                  </a:lnTo>
                  <a:lnTo>
                    <a:pt x="308326" y="4209"/>
                  </a:lnTo>
                  <a:lnTo>
                    <a:pt x="261365" y="0"/>
                  </a:lnTo>
                  <a:close/>
                </a:path>
              </a:pathLst>
            </a:custGeom>
            <a:solidFill>
              <a:srgbClr val="815F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448814" y="2859786"/>
            <a:ext cx="1416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00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138172" y="3631691"/>
            <a:ext cx="751840" cy="753110"/>
            <a:chOff x="2138172" y="3631691"/>
            <a:chExt cx="751840" cy="753110"/>
          </a:xfrm>
        </p:grpSpPr>
        <p:sp>
          <p:nvSpPr>
            <p:cNvPr id="11" name="object 11"/>
            <p:cNvSpPr/>
            <p:nvPr/>
          </p:nvSpPr>
          <p:spPr>
            <a:xfrm>
              <a:off x="2138172" y="3631691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10">
                  <a:moveTo>
                    <a:pt x="375665" y="0"/>
                  </a:moveTo>
                  <a:lnTo>
                    <a:pt x="328534" y="2932"/>
                  </a:lnTo>
                  <a:lnTo>
                    <a:pt x="283152" y="11496"/>
                  </a:lnTo>
                  <a:lnTo>
                    <a:pt x="239872" y="25337"/>
                  </a:lnTo>
                  <a:lnTo>
                    <a:pt x="199044" y="44103"/>
                  </a:lnTo>
                  <a:lnTo>
                    <a:pt x="161020" y="67442"/>
                  </a:lnTo>
                  <a:lnTo>
                    <a:pt x="126153" y="95000"/>
                  </a:lnTo>
                  <a:lnTo>
                    <a:pt x="94794" y="126425"/>
                  </a:lnTo>
                  <a:lnTo>
                    <a:pt x="67294" y="161365"/>
                  </a:lnTo>
                  <a:lnTo>
                    <a:pt x="44006" y="199465"/>
                  </a:lnTo>
                  <a:lnTo>
                    <a:pt x="25281" y="240375"/>
                  </a:lnTo>
                  <a:lnTo>
                    <a:pt x="11470" y="283740"/>
                  </a:lnTo>
                  <a:lnTo>
                    <a:pt x="2926" y="329208"/>
                  </a:lnTo>
                  <a:lnTo>
                    <a:pt x="0" y="376427"/>
                  </a:lnTo>
                  <a:lnTo>
                    <a:pt x="2926" y="423647"/>
                  </a:lnTo>
                  <a:lnTo>
                    <a:pt x="11470" y="469115"/>
                  </a:lnTo>
                  <a:lnTo>
                    <a:pt x="25281" y="512480"/>
                  </a:lnTo>
                  <a:lnTo>
                    <a:pt x="44006" y="553390"/>
                  </a:lnTo>
                  <a:lnTo>
                    <a:pt x="67294" y="591490"/>
                  </a:lnTo>
                  <a:lnTo>
                    <a:pt x="94794" y="626430"/>
                  </a:lnTo>
                  <a:lnTo>
                    <a:pt x="126153" y="657855"/>
                  </a:lnTo>
                  <a:lnTo>
                    <a:pt x="161020" y="685413"/>
                  </a:lnTo>
                  <a:lnTo>
                    <a:pt x="199044" y="708752"/>
                  </a:lnTo>
                  <a:lnTo>
                    <a:pt x="239872" y="727518"/>
                  </a:lnTo>
                  <a:lnTo>
                    <a:pt x="283152" y="741359"/>
                  </a:lnTo>
                  <a:lnTo>
                    <a:pt x="328534" y="749923"/>
                  </a:lnTo>
                  <a:lnTo>
                    <a:pt x="375665" y="752855"/>
                  </a:lnTo>
                  <a:lnTo>
                    <a:pt x="422797" y="749923"/>
                  </a:lnTo>
                  <a:lnTo>
                    <a:pt x="468179" y="741359"/>
                  </a:lnTo>
                  <a:lnTo>
                    <a:pt x="511459" y="727518"/>
                  </a:lnTo>
                  <a:lnTo>
                    <a:pt x="552287" y="708752"/>
                  </a:lnTo>
                  <a:lnTo>
                    <a:pt x="590311" y="685413"/>
                  </a:lnTo>
                  <a:lnTo>
                    <a:pt x="625178" y="657855"/>
                  </a:lnTo>
                  <a:lnTo>
                    <a:pt x="656537" y="626430"/>
                  </a:lnTo>
                  <a:lnTo>
                    <a:pt x="684037" y="591490"/>
                  </a:lnTo>
                  <a:lnTo>
                    <a:pt x="707325" y="553390"/>
                  </a:lnTo>
                  <a:lnTo>
                    <a:pt x="726050" y="512480"/>
                  </a:lnTo>
                  <a:lnTo>
                    <a:pt x="739861" y="469115"/>
                  </a:lnTo>
                  <a:lnTo>
                    <a:pt x="748405" y="423647"/>
                  </a:lnTo>
                  <a:lnTo>
                    <a:pt x="751332" y="376427"/>
                  </a:lnTo>
                  <a:lnTo>
                    <a:pt x="748405" y="329208"/>
                  </a:lnTo>
                  <a:lnTo>
                    <a:pt x="739861" y="283740"/>
                  </a:lnTo>
                  <a:lnTo>
                    <a:pt x="726050" y="240375"/>
                  </a:lnTo>
                  <a:lnTo>
                    <a:pt x="707325" y="199465"/>
                  </a:lnTo>
                  <a:lnTo>
                    <a:pt x="684037" y="161365"/>
                  </a:lnTo>
                  <a:lnTo>
                    <a:pt x="656537" y="126425"/>
                  </a:lnTo>
                  <a:lnTo>
                    <a:pt x="625178" y="95000"/>
                  </a:lnTo>
                  <a:lnTo>
                    <a:pt x="590311" y="67442"/>
                  </a:lnTo>
                  <a:lnTo>
                    <a:pt x="552287" y="44103"/>
                  </a:lnTo>
                  <a:lnTo>
                    <a:pt x="511459" y="25337"/>
                  </a:lnTo>
                  <a:lnTo>
                    <a:pt x="468179" y="11496"/>
                  </a:lnTo>
                  <a:lnTo>
                    <a:pt x="422797" y="2932"/>
                  </a:lnTo>
                  <a:lnTo>
                    <a:pt x="375665" y="0"/>
                  </a:lnTo>
                  <a:close/>
                </a:path>
              </a:pathLst>
            </a:custGeom>
            <a:solidFill>
              <a:srgbClr val="F6E1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52472" y="3745991"/>
              <a:ext cx="523240" cy="524510"/>
            </a:xfrm>
            <a:custGeom>
              <a:avLst/>
              <a:gdLst/>
              <a:ahLst/>
              <a:cxnLst/>
              <a:rect l="l" t="t" r="r" b="b"/>
              <a:pathLst>
                <a:path w="523239" h="524510">
                  <a:moveTo>
                    <a:pt x="261365" y="0"/>
                  </a:moveTo>
                  <a:lnTo>
                    <a:pt x="214371" y="4222"/>
                  </a:lnTo>
                  <a:lnTo>
                    <a:pt x="170146" y="16398"/>
                  </a:lnTo>
                  <a:lnTo>
                    <a:pt x="129427" y="35785"/>
                  </a:lnTo>
                  <a:lnTo>
                    <a:pt x="92950" y="61645"/>
                  </a:lnTo>
                  <a:lnTo>
                    <a:pt x="61453" y="93237"/>
                  </a:lnTo>
                  <a:lnTo>
                    <a:pt x="35672" y="129822"/>
                  </a:lnTo>
                  <a:lnTo>
                    <a:pt x="16345" y="170658"/>
                  </a:lnTo>
                  <a:lnTo>
                    <a:pt x="4209" y="215007"/>
                  </a:lnTo>
                  <a:lnTo>
                    <a:pt x="0" y="262127"/>
                  </a:lnTo>
                  <a:lnTo>
                    <a:pt x="4209" y="309248"/>
                  </a:lnTo>
                  <a:lnTo>
                    <a:pt x="16345" y="353597"/>
                  </a:lnTo>
                  <a:lnTo>
                    <a:pt x="35672" y="394433"/>
                  </a:lnTo>
                  <a:lnTo>
                    <a:pt x="61453" y="431018"/>
                  </a:lnTo>
                  <a:lnTo>
                    <a:pt x="92950" y="462610"/>
                  </a:lnTo>
                  <a:lnTo>
                    <a:pt x="129427" y="488470"/>
                  </a:lnTo>
                  <a:lnTo>
                    <a:pt x="170146" y="507857"/>
                  </a:lnTo>
                  <a:lnTo>
                    <a:pt x="214371" y="520033"/>
                  </a:lnTo>
                  <a:lnTo>
                    <a:pt x="261365" y="524255"/>
                  </a:lnTo>
                  <a:lnTo>
                    <a:pt x="308326" y="520033"/>
                  </a:lnTo>
                  <a:lnTo>
                    <a:pt x="352534" y="507857"/>
                  </a:lnTo>
                  <a:lnTo>
                    <a:pt x="393248" y="488470"/>
                  </a:lnTo>
                  <a:lnTo>
                    <a:pt x="429729" y="462610"/>
                  </a:lnTo>
                  <a:lnTo>
                    <a:pt x="461236" y="431018"/>
                  </a:lnTo>
                  <a:lnTo>
                    <a:pt x="487030" y="394433"/>
                  </a:lnTo>
                  <a:lnTo>
                    <a:pt x="506371" y="353597"/>
                  </a:lnTo>
                  <a:lnTo>
                    <a:pt x="518518" y="309248"/>
                  </a:lnTo>
                  <a:lnTo>
                    <a:pt x="522731" y="262127"/>
                  </a:lnTo>
                  <a:lnTo>
                    <a:pt x="518518" y="215007"/>
                  </a:lnTo>
                  <a:lnTo>
                    <a:pt x="506371" y="170658"/>
                  </a:lnTo>
                  <a:lnTo>
                    <a:pt x="487030" y="129822"/>
                  </a:lnTo>
                  <a:lnTo>
                    <a:pt x="461236" y="93237"/>
                  </a:lnTo>
                  <a:lnTo>
                    <a:pt x="429729" y="61645"/>
                  </a:lnTo>
                  <a:lnTo>
                    <a:pt x="393248" y="35785"/>
                  </a:lnTo>
                  <a:lnTo>
                    <a:pt x="352534" y="16398"/>
                  </a:lnTo>
                  <a:lnTo>
                    <a:pt x="308326" y="4222"/>
                  </a:lnTo>
                  <a:lnTo>
                    <a:pt x="261365" y="0"/>
                  </a:lnTo>
                  <a:close/>
                </a:path>
              </a:pathLst>
            </a:custGeom>
            <a:solidFill>
              <a:srgbClr val="815F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442464" y="3837813"/>
            <a:ext cx="1416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00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138172" y="4604003"/>
            <a:ext cx="751840" cy="751840"/>
            <a:chOff x="2138172" y="4604003"/>
            <a:chExt cx="751840" cy="751840"/>
          </a:xfrm>
        </p:grpSpPr>
        <p:sp>
          <p:nvSpPr>
            <p:cNvPr id="15" name="object 15"/>
            <p:cNvSpPr/>
            <p:nvPr/>
          </p:nvSpPr>
          <p:spPr>
            <a:xfrm>
              <a:off x="2138172" y="4604003"/>
              <a:ext cx="751840" cy="751840"/>
            </a:xfrm>
            <a:custGeom>
              <a:avLst/>
              <a:gdLst/>
              <a:ahLst/>
              <a:cxnLst/>
              <a:rect l="l" t="t" r="r" b="b"/>
              <a:pathLst>
                <a:path w="751839" h="751839">
                  <a:moveTo>
                    <a:pt x="375665" y="0"/>
                  </a:moveTo>
                  <a:lnTo>
                    <a:pt x="328534" y="2926"/>
                  </a:lnTo>
                  <a:lnTo>
                    <a:pt x="283152" y="11470"/>
                  </a:lnTo>
                  <a:lnTo>
                    <a:pt x="239872" y="25281"/>
                  </a:lnTo>
                  <a:lnTo>
                    <a:pt x="199044" y="44006"/>
                  </a:lnTo>
                  <a:lnTo>
                    <a:pt x="161020" y="67294"/>
                  </a:lnTo>
                  <a:lnTo>
                    <a:pt x="126153" y="94794"/>
                  </a:lnTo>
                  <a:lnTo>
                    <a:pt x="94794" y="126153"/>
                  </a:lnTo>
                  <a:lnTo>
                    <a:pt x="67294" y="161020"/>
                  </a:lnTo>
                  <a:lnTo>
                    <a:pt x="44006" y="199044"/>
                  </a:lnTo>
                  <a:lnTo>
                    <a:pt x="25281" y="239872"/>
                  </a:lnTo>
                  <a:lnTo>
                    <a:pt x="11470" y="283152"/>
                  </a:lnTo>
                  <a:lnTo>
                    <a:pt x="2926" y="328534"/>
                  </a:lnTo>
                  <a:lnTo>
                    <a:pt x="0" y="375666"/>
                  </a:lnTo>
                  <a:lnTo>
                    <a:pt x="2926" y="422772"/>
                  </a:lnTo>
                  <a:lnTo>
                    <a:pt x="11470" y="468137"/>
                  </a:lnTo>
                  <a:lnTo>
                    <a:pt x="25281" y="511407"/>
                  </a:lnTo>
                  <a:lnTo>
                    <a:pt x="44006" y="552231"/>
                  </a:lnTo>
                  <a:lnTo>
                    <a:pt x="67294" y="590255"/>
                  </a:lnTo>
                  <a:lnTo>
                    <a:pt x="94794" y="625127"/>
                  </a:lnTo>
                  <a:lnTo>
                    <a:pt x="126153" y="656493"/>
                  </a:lnTo>
                  <a:lnTo>
                    <a:pt x="161020" y="684002"/>
                  </a:lnTo>
                  <a:lnTo>
                    <a:pt x="199044" y="707300"/>
                  </a:lnTo>
                  <a:lnTo>
                    <a:pt x="239872" y="726035"/>
                  </a:lnTo>
                  <a:lnTo>
                    <a:pt x="283152" y="739853"/>
                  </a:lnTo>
                  <a:lnTo>
                    <a:pt x="328534" y="748403"/>
                  </a:lnTo>
                  <a:lnTo>
                    <a:pt x="375665" y="751332"/>
                  </a:lnTo>
                  <a:lnTo>
                    <a:pt x="422797" y="748403"/>
                  </a:lnTo>
                  <a:lnTo>
                    <a:pt x="468179" y="739853"/>
                  </a:lnTo>
                  <a:lnTo>
                    <a:pt x="511459" y="726035"/>
                  </a:lnTo>
                  <a:lnTo>
                    <a:pt x="552287" y="707300"/>
                  </a:lnTo>
                  <a:lnTo>
                    <a:pt x="590311" y="684002"/>
                  </a:lnTo>
                  <a:lnTo>
                    <a:pt x="625178" y="656493"/>
                  </a:lnTo>
                  <a:lnTo>
                    <a:pt x="656537" y="625127"/>
                  </a:lnTo>
                  <a:lnTo>
                    <a:pt x="684037" y="590255"/>
                  </a:lnTo>
                  <a:lnTo>
                    <a:pt x="707325" y="552231"/>
                  </a:lnTo>
                  <a:lnTo>
                    <a:pt x="726050" y="511407"/>
                  </a:lnTo>
                  <a:lnTo>
                    <a:pt x="739861" y="468137"/>
                  </a:lnTo>
                  <a:lnTo>
                    <a:pt x="748405" y="422772"/>
                  </a:lnTo>
                  <a:lnTo>
                    <a:pt x="751332" y="375666"/>
                  </a:lnTo>
                  <a:lnTo>
                    <a:pt x="748405" y="328534"/>
                  </a:lnTo>
                  <a:lnTo>
                    <a:pt x="739861" y="283152"/>
                  </a:lnTo>
                  <a:lnTo>
                    <a:pt x="726050" y="239872"/>
                  </a:lnTo>
                  <a:lnTo>
                    <a:pt x="707325" y="199044"/>
                  </a:lnTo>
                  <a:lnTo>
                    <a:pt x="684037" y="161020"/>
                  </a:lnTo>
                  <a:lnTo>
                    <a:pt x="656537" y="126153"/>
                  </a:lnTo>
                  <a:lnTo>
                    <a:pt x="625178" y="94794"/>
                  </a:lnTo>
                  <a:lnTo>
                    <a:pt x="590311" y="67294"/>
                  </a:lnTo>
                  <a:lnTo>
                    <a:pt x="552287" y="44006"/>
                  </a:lnTo>
                  <a:lnTo>
                    <a:pt x="511459" y="25281"/>
                  </a:lnTo>
                  <a:lnTo>
                    <a:pt x="468179" y="11470"/>
                  </a:lnTo>
                  <a:lnTo>
                    <a:pt x="422797" y="2926"/>
                  </a:lnTo>
                  <a:lnTo>
                    <a:pt x="375665" y="0"/>
                  </a:lnTo>
                  <a:close/>
                </a:path>
              </a:pathLst>
            </a:custGeom>
            <a:solidFill>
              <a:srgbClr val="F6E1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58568" y="4712207"/>
              <a:ext cx="523240" cy="523240"/>
            </a:xfrm>
            <a:custGeom>
              <a:avLst/>
              <a:gdLst/>
              <a:ahLst/>
              <a:cxnLst/>
              <a:rect l="l" t="t" r="r" b="b"/>
              <a:pathLst>
                <a:path w="523239" h="523239">
                  <a:moveTo>
                    <a:pt x="261365" y="0"/>
                  </a:moveTo>
                  <a:lnTo>
                    <a:pt x="214371" y="4209"/>
                  </a:lnTo>
                  <a:lnTo>
                    <a:pt x="170146" y="16345"/>
                  </a:lnTo>
                  <a:lnTo>
                    <a:pt x="129427" y="35672"/>
                  </a:lnTo>
                  <a:lnTo>
                    <a:pt x="92950" y="61453"/>
                  </a:lnTo>
                  <a:lnTo>
                    <a:pt x="61453" y="92950"/>
                  </a:lnTo>
                  <a:lnTo>
                    <a:pt x="35672" y="129427"/>
                  </a:lnTo>
                  <a:lnTo>
                    <a:pt x="16345" y="170146"/>
                  </a:lnTo>
                  <a:lnTo>
                    <a:pt x="4209" y="214371"/>
                  </a:lnTo>
                  <a:lnTo>
                    <a:pt x="0" y="261366"/>
                  </a:lnTo>
                  <a:lnTo>
                    <a:pt x="4209" y="308326"/>
                  </a:lnTo>
                  <a:lnTo>
                    <a:pt x="16345" y="352534"/>
                  </a:lnTo>
                  <a:lnTo>
                    <a:pt x="35672" y="393248"/>
                  </a:lnTo>
                  <a:lnTo>
                    <a:pt x="61453" y="429729"/>
                  </a:lnTo>
                  <a:lnTo>
                    <a:pt x="92950" y="461236"/>
                  </a:lnTo>
                  <a:lnTo>
                    <a:pt x="129427" y="487030"/>
                  </a:lnTo>
                  <a:lnTo>
                    <a:pt x="170146" y="506371"/>
                  </a:lnTo>
                  <a:lnTo>
                    <a:pt x="214371" y="518518"/>
                  </a:lnTo>
                  <a:lnTo>
                    <a:pt x="261365" y="522732"/>
                  </a:lnTo>
                  <a:lnTo>
                    <a:pt x="308326" y="518518"/>
                  </a:lnTo>
                  <a:lnTo>
                    <a:pt x="352534" y="506371"/>
                  </a:lnTo>
                  <a:lnTo>
                    <a:pt x="393248" y="487030"/>
                  </a:lnTo>
                  <a:lnTo>
                    <a:pt x="429729" y="461236"/>
                  </a:lnTo>
                  <a:lnTo>
                    <a:pt x="461236" y="429729"/>
                  </a:lnTo>
                  <a:lnTo>
                    <a:pt x="487030" y="393248"/>
                  </a:lnTo>
                  <a:lnTo>
                    <a:pt x="506371" y="352534"/>
                  </a:lnTo>
                  <a:lnTo>
                    <a:pt x="518518" y="308326"/>
                  </a:lnTo>
                  <a:lnTo>
                    <a:pt x="522731" y="261366"/>
                  </a:lnTo>
                  <a:lnTo>
                    <a:pt x="518518" y="214371"/>
                  </a:lnTo>
                  <a:lnTo>
                    <a:pt x="506371" y="170146"/>
                  </a:lnTo>
                  <a:lnTo>
                    <a:pt x="487030" y="129427"/>
                  </a:lnTo>
                  <a:lnTo>
                    <a:pt x="461236" y="92950"/>
                  </a:lnTo>
                  <a:lnTo>
                    <a:pt x="429729" y="61453"/>
                  </a:lnTo>
                  <a:lnTo>
                    <a:pt x="393248" y="35672"/>
                  </a:lnTo>
                  <a:lnTo>
                    <a:pt x="352534" y="16345"/>
                  </a:lnTo>
                  <a:lnTo>
                    <a:pt x="308326" y="4209"/>
                  </a:lnTo>
                  <a:lnTo>
                    <a:pt x="261365" y="0"/>
                  </a:lnTo>
                  <a:close/>
                </a:path>
              </a:pathLst>
            </a:custGeom>
            <a:solidFill>
              <a:srgbClr val="815F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448814" y="4802835"/>
            <a:ext cx="1416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00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138172" y="5574791"/>
            <a:ext cx="751840" cy="753110"/>
            <a:chOff x="2138172" y="5574791"/>
            <a:chExt cx="751840" cy="753110"/>
          </a:xfrm>
        </p:grpSpPr>
        <p:sp>
          <p:nvSpPr>
            <p:cNvPr id="19" name="object 19"/>
            <p:cNvSpPr/>
            <p:nvPr/>
          </p:nvSpPr>
          <p:spPr>
            <a:xfrm>
              <a:off x="2138172" y="5574791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10">
                  <a:moveTo>
                    <a:pt x="375665" y="0"/>
                  </a:moveTo>
                  <a:lnTo>
                    <a:pt x="328534" y="2932"/>
                  </a:lnTo>
                  <a:lnTo>
                    <a:pt x="283152" y="11494"/>
                  </a:lnTo>
                  <a:lnTo>
                    <a:pt x="239872" y="25334"/>
                  </a:lnTo>
                  <a:lnTo>
                    <a:pt x="199044" y="44098"/>
                  </a:lnTo>
                  <a:lnTo>
                    <a:pt x="161020" y="67433"/>
                  </a:lnTo>
                  <a:lnTo>
                    <a:pt x="126153" y="94989"/>
                  </a:lnTo>
                  <a:lnTo>
                    <a:pt x="94794" y="126411"/>
                  </a:lnTo>
                  <a:lnTo>
                    <a:pt x="67294" y="161348"/>
                  </a:lnTo>
                  <a:lnTo>
                    <a:pt x="44006" y="199446"/>
                  </a:lnTo>
                  <a:lnTo>
                    <a:pt x="25281" y="240353"/>
                  </a:lnTo>
                  <a:lnTo>
                    <a:pt x="11470" y="283716"/>
                  </a:lnTo>
                  <a:lnTo>
                    <a:pt x="2926" y="329184"/>
                  </a:lnTo>
                  <a:lnTo>
                    <a:pt x="0" y="376402"/>
                  </a:lnTo>
                  <a:lnTo>
                    <a:pt x="2926" y="423619"/>
                  </a:lnTo>
                  <a:lnTo>
                    <a:pt x="11470" y="469085"/>
                  </a:lnTo>
                  <a:lnTo>
                    <a:pt x="25281" y="512450"/>
                  </a:lnTo>
                  <a:lnTo>
                    <a:pt x="44006" y="553359"/>
                  </a:lnTo>
                  <a:lnTo>
                    <a:pt x="67294" y="591460"/>
                  </a:lnTo>
                  <a:lnTo>
                    <a:pt x="94794" y="626399"/>
                  </a:lnTo>
                  <a:lnTo>
                    <a:pt x="126153" y="657825"/>
                  </a:lnTo>
                  <a:lnTo>
                    <a:pt x="161020" y="685384"/>
                  </a:lnTo>
                  <a:lnTo>
                    <a:pt x="199044" y="708724"/>
                  </a:lnTo>
                  <a:lnTo>
                    <a:pt x="239872" y="727491"/>
                  </a:lnTo>
                  <a:lnTo>
                    <a:pt x="283152" y="741333"/>
                  </a:lnTo>
                  <a:lnTo>
                    <a:pt x="328534" y="749897"/>
                  </a:lnTo>
                  <a:lnTo>
                    <a:pt x="375665" y="752830"/>
                  </a:lnTo>
                  <a:lnTo>
                    <a:pt x="422797" y="749897"/>
                  </a:lnTo>
                  <a:lnTo>
                    <a:pt x="468179" y="741333"/>
                  </a:lnTo>
                  <a:lnTo>
                    <a:pt x="511459" y="727491"/>
                  </a:lnTo>
                  <a:lnTo>
                    <a:pt x="552287" y="708724"/>
                  </a:lnTo>
                  <a:lnTo>
                    <a:pt x="590311" y="685384"/>
                  </a:lnTo>
                  <a:lnTo>
                    <a:pt x="625178" y="657825"/>
                  </a:lnTo>
                  <a:lnTo>
                    <a:pt x="656537" y="626399"/>
                  </a:lnTo>
                  <a:lnTo>
                    <a:pt x="684037" y="591460"/>
                  </a:lnTo>
                  <a:lnTo>
                    <a:pt x="707325" y="553359"/>
                  </a:lnTo>
                  <a:lnTo>
                    <a:pt x="726050" y="512450"/>
                  </a:lnTo>
                  <a:lnTo>
                    <a:pt x="739861" y="469085"/>
                  </a:lnTo>
                  <a:lnTo>
                    <a:pt x="748405" y="423619"/>
                  </a:lnTo>
                  <a:lnTo>
                    <a:pt x="751332" y="376402"/>
                  </a:lnTo>
                  <a:lnTo>
                    <a:pt x="748405" y="329184"/>
                  </a:lnTo>
                  <a:lnTo>
                    <a:pt x="739861" y="283716"/>
                  </a:lnTo>
                  <a:lnTo>
                    <a:pt x="726050" y="240353"/>
                  </a:lnTo>
                  <a:lnTo>
                    <a:pt x="707325" y="199446"/>
                  </a:lnTo>
                  <a:lnTo>
                    <a:pt x="684037" y="161348"/>
                  </a:lnTo>
                  <a:lnTo>
                    <a:pt x="656537" y="126411"/>
                  </a:lnTo>
                  <a:lnTo>
                    <a:pt x="625178" y="94989"/>
                  </a:lnTo>
                  <a:lnTo>
                    <a:pt x="590311" y="67433"/>
                  </a:lnTo>
                  <a:lnTo>
                    <a:pt x="552287" y="44098"/>
                  </a:lnTo>
                  <a:lnTo>
                    <a:pt x="511459" y="25334"/>
                  </a:lnTo>
                  <a:lnTo>
                    <a:pt x="468179" y="11494"/>
                  </a:lnTo>
                  <a:lnTo>
                    <a:pt x="422797" y="2932"/>
                  </a:lnTo>
                  <a:lnTo>
                    <a:pt x="375665" y="0"/>
                  </a:lnTo>
                  <a:close/>
                </a:path>
              </a:pathLst>
            </a:custGeom>
            <a:solidFill>
              <a:srgbClr val="F6E1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52472" y="5689066"/>
              <a:ext cx="523240" cy="524510"/>
            </a:xfrm>
            <a:custGeom>
              <a:avLst/>
              <a:gdLst/>
              <a:ahLst/>
              <a:cxnLst/>
              <a:rect l="l" t="t" r="r" b="b"/>
              <a:pathLst>
                <a:path w="523239" h="524510">
                  <a:moveTo>
                    <a:pt x="261365" y="0"/>
                  </a:moveTo>
                  <a:lnTo>
                    <a:pt x="214371" y="4223"/>
                  </a:lnTo>
                  <a:lnTo>
                    <a:pt x="170146" y="16399"/>
                  </a:lnTo>
                  <a:lnTo>
                    <a:pt x="129427" y="35788"/>
                  </a:lnTo>
                  <a:lnTo>
                    <a:pt x="92950" y="61649"/>
                  </a:lnTo>
                  <a:lnTo>
                    <a:pt x="61453" y="93243"/>
                  </a:lnTo>
                  <a:lnTo>
                    <a:pt x="35672" y="129827"/>
                  </a:lnTo>
                  <a:lnTo>
                    <a:pt x="16345" y="170663"/>
                  </a:lnTo>
                  <a:lnTo>
                    <a:pt x="4209" y="215010"/>
                  </a:lnTo>
                  <a:lnTo>
                    <a:pt x="0" y="262128"/>
                  </a:lnTo>
                  <a:lnTo>
                    <a:pt x="4209" y="309245"/>
                  </a:lnTo>
                  <a:lnTo>
                    <a:pt x="16345" y="353592"/>
                  </a:lnTo>
                  <a:lnTo>
                    <a:pt x="35672" y="394428"/>
                  </a:lnTo>
                  <a:lnTo>
                    <a:pt x="61453" y="431012"/>
                  </a:lnTo>
                  <a:lnTo>
                    <a:pt x="92950" y="462606"/>
                  </a:lnTo>
                  <a:lnTo>
                    <a:pt x="129427" y="488467"/>
                  </a:lnTo>
                  <a:lnTo>
                    <a:pt x="170146" y="507856"/>
                  </a:lnTo>
                  <a:lnTo>
                    <a:pt x="214371" y="520032"/>
                  </a:lnTo>
                  <a:lnTo>
                    <a:pt x="261365" y="524256"/>
                  </a:lnTo>
                  <a:lnTo>
                    <a:pt x="308326" y="520032"/>
                  </a:lnTo>
                  <a:lnTo>
                    <a:pt x="352534" y="507856"/>
                  </a:lnTo>
                  <a:lnTo>
                    <a:pt x="393248" y="488467"/>
                  </a:lnTo>
                  <a:lnTo>
                    <a:pt x="429729" y="462606"/>
                  </a:lnTo>
                  <a:lnTo>
                    <a:pt x="461236" y="431012"/>
                  </a:lnTo>
                  <a:lnTo>
                    <a:pt x="487030" y="394428"/>
                  </a:lnTo>
                  <a:lnTo>
                    <a:pt x="506371" y="353592"/>
                  </a:lnTo>
                  <a:lnTo>
                    <a:pt x="518518" y="309245"/>
                  </a:lnTo>
                  <a:lnTo>
                    <a:pt x="522731" y="262128"/>
                  </a:lnTo>
                  <a:lnTo>
                    <a:pt x="518518" y="215010"/>
                  </a:lnTo>
                  <a:lnTo>
                    <a:pt x="506371" y="170663"/>
                  </a:lnTo>
                  <a:lnTo>
                    <a:pt x="487030" y="129827"/>
                  </a:lnTo>
                  <a:lnTo>
                    <a:pt x="461236" y="93243"/>
                  </a:lnTo>
                  <a:lnTo>
                    <a:pt x="429729" y="61649"/>
                  </a:lnTo>
                  <a:lnTo>
                    <a:pt x="393248" y="35788"/>
                  </a:lnTo>
                  <a:lnTo>
                    <a:pt x="352534" y="16399"/>
                  </a:lnTo>
                  <a:lnTo>
                    <a:pt x="308326" y="4223"/>
                  </a:lnTo>
                  <a:lnTo>
                    <a:pt x="261365" y="0"/>
                  </a:lnTo>
                  <a:close/>
                </a:path>
              </a:pathLst>
            </a:custGeom>
            <a:solidFill>
              <a:srgbClr val="815F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384551" y="5781243"/>
            <a:ext cx="2571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04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143" y="0"/>
            <a:ext cx="12183110" cy="1343025"/>
          </a:xfrm>
          <a:custGeom>
            <a:avLst/>
            <a:gdLst/>
            <a:ahLst/>
            <a:cxnLst/>
            <a:rect l="l" t="t" r="r" b="b"/>
            <a:pathLst>
              <a:path w="12183110" h="1343025">
                <a:moveTo>
                  <a:pt x="0" y="1342644"/>
                </a:moveTo>
                <a:lnTo>
                  <a:pt x="12182856" y="1342644"/>
                </a:lnTo>
                <a:lnTo>
                  <a:pt x="12182856" y="0"/>
                </a:lnTo>
                <a:lnTo>
                  <a:pt x="0" y="0"/>
                </a:lnTo>
                <a:lnTo>
                  <a:pt x="0" y="1342644"/>
                </a:lnTo>
                <a:close/>
              </a:path>
            </a:pathLst>
          </a:custGeom>
          <a:solidFill>
            <a:srgbClr val="81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082798" y="1866391"/>
            <a:ext cx="5466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95" dirty="0">
                <a:latin typeface="Tahoma"/>
                <a:cs typeface="Tahoma"/>
              </a:rPr>
              <a:t>Wh</a:t>
            </a:r>
            <a:r>
              <a:rPr sz="2400" b="1" spc="-220" dirty="0">
                <a:latin typeface="Tahoma"/>
                <a:cs typeface="Tahoma"/>
              </a:rPr>
              <a:t>a</a:t>
            </a:r>
            <a:r>
              <a:rPr sz="2400" b="1" spc="-215" dirty="0">
                <a:latin typeface="Tahoma"/>
                <a:cs typeface="Tahoma"/>
              </a:rPr>
              <a:t>t</a:t>
            </a:r>
            <a:r>
              <a:rPr sz="2400" b="1" spc="-50" dirty="0">
                <a:latin typeface="Tahoma"/>
                <a:cs typeface="Tahoma"/>
              </a:rPr>
              <a:t> </a:t>
            </a:r>
            <a:r>
              <a:rPr sz="2400" b="1" spc="-60" dirty="0">
                <a:latin typeface="Tahoma"/>
                <a:cs typeface="Tahoma"/>
              </a:rPr>
              <a:t>is</a:t>
            </a:r>
            <a:r>
              <a:rPr sz="2400" b="1" spc="-50" dirty="0">
                <a:latin typeface="Tahoma"/>
                <a:cs typeface="Tahoma"/>
              </a:rPr>
              <a:t> </a:t>
            </a:r>
            <a:r>
              <a:rPr sz="2400" b="1" spc="-150" dirty="0">
                <a:latin typeface="Tahoma"/>
                <a:cs typeface="Tahoma"/>
              </a:rPr>
              <a:t>Av</a:t>
            </a:r>
            <a:r>
              <a:rPr sz="2400" b="1" spc="-145" dirty="0">
                <a:latin typeface="Tahoma"/>
                <a:cs typeface="Tahoma"/>
              </a:rPr>
              <a:t>e</a:t>
            </a:r>
            <a:r>
              <a:rPr sz="2400" b="1" spc="-75" dirty="0">
                <a:latin typeface="Tahoma"/>
                <a:cs typeface="Tahoma"/>
              </a:rPr>
              <a:t>r</a:t>
            </a:r>
            <a:r>
              <a:rPr sz="2400" b="1" spc="-114" dirty="0">
                <a:latin typeface="Tahoma"/>
                <a:cs typeface="Tahoma"/>
              </a:rPr>
              <a:t>a</a:t>
            </a:r>
            <a:r>
              <a:rPr sz="2400" b="1" spc="-190" dirty="0">
                <a:latin typeface="Tahoma"/>
                <a:cs typeface="Tahoma"/>
              </a:rPr>
              <a:t>g</a:t>
            </a:r>
            <a:r>
              <a:rPr sz="2400" b="1" spc="-175" dirty="0">
                <a:latin typeface="Tahoma"/>
                <a:cs typeface="Tahoma"/>
              </a:rPr>
              <a:t>e</a:t>
            </a:r>
            <a:r>
              <a:rPr sz="2400" b="1" spc="-35" dirty="0">
                <a:latin typeface="Tahoma"/>
                <a:cs typeface="Tahoma"/>
              </a:rPr>
              <a:t> </a:t>
            </a:r>
            <a:r>
              <a:rPr sz="2400" b="1" spc="-150" dirty="0">
                <a:latin typeface="Tahoma"/>
                <a:cs typeface="Tahoma"/>
              </a:rPr>
              <a:t>Vol</a:t>
            </a:r>
            <a:r>
              <a:rPr sz="2400" b="1" spc="-190" dirty="0">
                <a:latin typeface="Tahoma"/>
                <a:cs typeface="Tahoma"/>
              </a:rPr>
              <a:t>u</a:t>
            </a:r>
            <a:r>
              <a:rPr sz="2400" b="1" spc="-235" dirty="0">
                <a:latin typeface="Tahoma"/>
                <a:cs typeface="Tahoma"/>
              </a:rPr>
              <a:t>m</a:t>
            </a:r>
            <a:r>
              <a:rPr sz="2400" b="1" spc="-145" dirty="0">
                <a:latin typeface="Tahoma"/>
                <a:cs typeface="Tahoma"/>
              </a:rPr>
              <a:t>e</a:t>
            </a:r>
            <a:r>
              <a:rPr sz="2400" b="1" spc="-45" dirty="0">
                <a:latin typeface="Tahoma"/>
                <a:cs typeface="Tahoma"/>
              </a:rPr>
              <a:t> </a:t>
            </a:r>
            <a:r>
              <a:rPr sz="2400" b="1" spc="-220" dirty="0">
                <a:latin typeface="Tahoma"/>
                <a:cs typeface="Tahoma"/>
              </a:rPr>
              <a:t>by</a:t>
            </a:r>
            <a:r>
              <a:rPr sz="2400" b="1" spc="-60" dirty="0">
                <a:latin typeface="Tahoma"/>
                <a:cs typeface="Tahoma"/>
              </a:rPr>
              <a:t> </a:t>
            </a:r>
            <a:r>
              <a:rPr sz="2400" b="1" spc="-229" dirty="0">
                <a:latin typeface="Tahoma"/>
                <a:cs typeface="Tahoma"/>
              </a:rPr>
              <a:t>D</a:t>
            </a:r>
            <a:r>
              <a:rPr sz="2400" b="1" spc="-195" dirty="0">
                <a:latin typeface="Tahoma"/>
                <a:cs typeface="Tahoma"/>
              </a:rPr>
              <a:t>a</a:t>
            </a:r>
            <a:r>
              <a:rPr sz="2400" b="1" spc="-155" dirty="0">
                <a:latin typeface="Tahoma"/>
                <a:cs typeface="Tahoma"/>
              </a:rPr>
              <a:t>t</a:t>
            </a:r>
            <a:r>
              <a:rPr sz="2400" b="1" spc="-210" dirty="0">
                <a:latin typeface="Tahoma"/>
                <a:cs typeface="Tahoma"/>
              </a:rPr>
              <a:t>e</a:t>
            </a:r>
            <a:r>
              <a:rPr sz="2400" b="1" spc="-40" dirty="0">
                <a:latin typeface="Tahoma"/>
                <a:cs typeface="Tahoma"/>
              </a:rPr>
              <a:t> </a:t>
            </a:r>
            <a:r>
              <a:rPr sz="2400" b="1" spc="-75" dirty="0">
                <a:latin typeface="Tahoma"/>
                <a:cs typeface="Tahoma"/>
              </a:rPr>
              <a:t>r</a:t>
            </a:r>
            <a:r>
              <a:rPr sz="2400" b="1" spc="-114" dirty="0">
                <a:latin typeface="Tahoma"/>
                <a:cs typeface="Tahoma"/>
              </a:rPr>
              <a:t>a</a:t>
            </a:r>
            <a:r>
              <a:rPr sz="2400" b="1" spc="-220" dirty="0">
                <a:latin typeface="Tahoma"/>
                <a:cs typeface="Tahoma"/>
              </a:rPr>
              <a:t>nge?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3205098" y="343661"/>
            <a:ext cx="5101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90" dirty="0"/>
              <a:t>INS</a:t>
            </a:r>
            <a:r>
              <a:rPr spc="-365" dirty="0"/>
              <a:t>I</a:t>
            </a:r>
            <a:r>
              <a:rPr spc="-315" dirty="0"/>
              <a:t>GHT</a:t>
            </a:r>
            <a:r>
              <a:rPr spc="-280" dirty="0"/>
              <a:t>S</a:t>
            </a:r>
            <a:r>
              <a:rPr spc="-120" dirty="0"/>
              <a:t> </a:t>
            </a:r>
            <a:r>
              <a:rPr spc="-415" dirty="0"/>
              <a:t>T</a:t>
            </a:r>
            <a:r>
              <a:rPr spc="-515" dirty="0"/>
              <a:t>O</a:t>
            </a:r>
            <a:r>
              <a:rPr spc="-90" dirty="0"/>
              <a:t> </a:t>
            </a:r>
            <a:r>
              <a:rPr spc="-105" dirty="0"/>
              <a:t>BE</a:t>
            </a:r>
            <a:r>
              <a:rPr spc="-100" dirty="0"/>
              <a:t> </a:t>
            </a:r>
            <a:r>
              <a:rPr spc="-275" dirty="0"/>
              <a:t>FO</a:t>
            </a:r>
            <a:r>
              <a:rPr spc="-285" dirty="0"/>
              <a:t>U</a:t>
            </a:r>
            <a:r>
              <a:rPr spc="-375" dirty="0"/>
              <a:t>ND?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3082798" y="2800858"/>
            <a:ext cx="8300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95" dirty="0">
                <a:latin typeface="Tahoma"/>
                <a:cs typeface="Tahoma"/>
              </a:rPr>
              <a:t>Wh</a:t>
            </a:r>
            <a:r>
              <a:rPr sz="2400" b="1" spc="-220" dirty="0">
                <a:latin typeface="Tahoma"/>
                <a:cs typeface="Tahoma"/>
              </a:rPr>
              <a:t>a</a:t>
            </a:r>
            <a:r>
              <a:rPr sz="2400" b="1" spc="-215" dirty="0">
                <a:latin typeface="Tahoma"/>
                <a:cs typeface="Tahoma"/>
              </a:rPr>
              <a:t>t</a:t>
            </a:r>
            <a:r>
              <a:rPr sz="2400" b="1" spc="-50" dirty="0">
                <a:latin typeface="Tahoma"/>
                <a:cs typeface="Tahoma"/>
              </a:rPr>
              <a:t> </a:t>
            </a:r>
            <a:r>
              <a:rPr sz="2400" b="1" spc="-60" dirty="0">
                <a:latin typeface="Tahoma"/>
                <a:cs typeface="Tahoma"/>
              </a:rPr>
              <a:t>is</a:t>
            </a:r>
            <a:r>
              <a:rPr sz="2400" b="1" spc="-50" dirty="0">
                <a:latin typeface="Tahoma"/>
                <a:cs typeface="Tahoma"/>
              </a:rPr>
              <a:t> </a:t>
            </a:r>
            <a:r>
              <a:rPr sz="2400" b="1" spc="-90" dirty="0">
                <a:latin typeface="Tahoma"/>
                <a:cs typeface="Tahoma"/>
              </a:rPr>
              <a:t>Price</a:t>
            </a:r>
            <a:r>
              <a:rPr sz="2400" b="1" spc="-45" dirty="0">
                <a:latin typeface="Tahoma"/>
                <a:cs typeface="Tahoma"/>
              </a:rPr>
              <a:t> </a:t>
            </a:r>
            <a:r>
              <a:rPr sz="2400" b="1" spc="-165" dirty="0">
                <a:latin typeface="Tahoma"/>
                <a:cs typeface="Tahoma"/>
              </a:rPr>
              <a:t>Compa</a:t>
            </a:r>
            <a:r>
              <a:rPr sz="2400" b="1" spc="-114" dirty="0">
                <a:latin typeface="Tahoma"/>
                <a:cs typeface="Tahoma"/>
              </a:rPr>
              <a:t>r</a:t>
            </a:r>
            <a:r>
              <a:rPr sz="2400" b="1" spc="-125" dirty="0">
                <a:latin typeface="Tahoma"/>
                <a:cs typeface="Tahoma"/>
              </a:rPr>
              <a:t>ison</a:t>
            </a:r>
            <a:r>
              <a:rPr sz="2400" b="1" spc="-60" dirty="0">
                <a:latin typeface="Tahoma"/>
                <a:cs typeface="Tahoma"/>
              </a:rPr>
              <a:t> </a:t>
            </a:r>
            <a:r>
              <a:rPr sz="2400" b="1" spc="-150" dirty="0">
                <a:latin typeface="Tahoma"/>
                <a:cs typeface="Tahoma"/>
              </a:rPr>
              <a:t>tabl</a:t>
            </a:r>
            <a:r>
              <a:rPr sz="2400" b="1" spc="-180" dirty="0">
                <a:latin typeface="Tahoma"/>
                <a:cs typeface="Tahoma"/>
              </a:rPr>
              <a:t>e</a:t>
            </a:r>
            <a:r>
              <a:rPr sz="2400" b="1" spc="-50" dirty="0">
                <a:latin typeface="Tahoma"/>
                <a:cs typeface="Tahoma"/>
              </a:rPr>
              <a:t> </a:t>
            </a:r>
            <a:r>
              <a:rPr sz="2400" b="1" spc="-170" dirty="0">
                <a:latin typeface="Tahoma"/>
                <a:cs typeface="Tahoma"/>
              </a:rPr>
              <a:t>of</a:t>
            </a:r>
            <a:r>
              <a:rPr sz="2400" b="1" spc="-50" dirty="0">
                <a:latin typeface="Tahoma"/>
                <a:cs typeface="Tahoma"/>
              </a:rPr>
              <a:t> </a:t>
            </a:r>
            <a:r>
              <a:rPr sz="2400" b="1" spc="-135" dirty="0">
                <a:latin typeface="Tahoma"/>
                <a:cs typeface="Tahoma"/>
              </a:rPr>
              <a:t>va</a:t>
            </a:r>
            <a:r>
              <a:rPr sz="2400" b="1" spc="-110" dirty="0">
                <a:latin typeface="Tahoma"/>
                <a:cs typeface="Tahoma"/>
              </a:rPr>
              <a:t>r</a:t>
            </a:r>
            <a:r>
              <a:rPr sz="2400" b="1" spc="-125" dirty="0">
                <a:latin typeface="Tahoma"/>
                <a:cs typeface="Tahoma"/>
              </a:rPr>
              <a:t>ious</a:t>
            </a:r>
            <a:r>
              <a:rPr sz="2400" b="1" spc="-40" dirty="0">
                <a:latin typeface="Tahoma"/>
                <a:cs typeface="Tahoma"/>
              </a:rPr>
              <a:t> </a:t>
            </a:r>
            <a:r>
              <a:rPr sz="2400" b="1" spc="-145" dirty="0">
                <a:latin typeface="Tahoma"/>
                <a:cs typeface="Tahoma"/>
              </a:rPr>
              <a:t>crypto</a:t>
            </a:r>
            <a:r>
              <a:rPr sz="2400" b="1" spc="-135" dirty="0">
                <a:latin typeface="Tahoma"/>
                <a:cs typeface="Tahoma"/>
              </a:rPr>
              <a:t>c</a:t>
            </a:r>
            <a:r>
              <a:rPr sz="2400" b="1" spc="-90" dirty="0">
                <a:latin typeface="Tahoma"/>
                <a:cs typeface="Tahoma"/>
              </a:rPr>
              <a:t>ur</a:t>
            </a:r>
            <a:r>
              <a:rPr sz="2400" b="1" spc="-85" dirty="0">
                <a:latin typeface="Tahoma"/>
                <a:cs typeface="Tahoma"/>
              </a:rPr>
              <a:t>r</a:t>
            </a:r>
            <a:r>
              <a:rPr sz="2400" b="1" spc="-145" dirty="0">
                <a:latin typeface="Tahoma"/>
                <a:cs typeface="Tahoma"/>
              </a:rPr>
              <a:t>encies?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40269" y="3746068"/>
            <a:ext cx="7427595" cy="2366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70" dirty="0">
                <a:latin typeface="Tahoma"/>
                <a:cs typeface="Tahoma"/>
              </a:rPr>
              <a:t>Who</a:t>
            </a:r>
            <a:r>
              <a:rPr sz="2400" b="1" spc="-60" dirty="0">
                <a:latin typeface="Tahoma"/>
                <a:cs typeface="Tahoma"/>
              </a:rPr>
              <a:t> </a:t>
            </a:r>
            <a:r>
              <a:rPr sz="2400" b="1" spc="-110" dirty="0">
                <a:latin typeface="Tahoma"/>
                <a:cs typeface="Tahoma"/>
              </a:rPr>
              <a:t>are</a:t>
            </a:r>
            <a:r>
              <a:rPr sz="2400" b="1" spc="-55" dirty="0">
                <a:latin typeface="Tahoma"/>
                <a:cs typeface="Tahoma"/>
              </a:rPr>
              <a:t> </a:t>
            </a:r>
            <a:r>
              <a:rPr sz="2400" b="1" spc="-185" dirty="0">
                <a:latin typeface="Tahoma"/>
                <a:cs typeface="Tahoma"/>
              </a:rPr>
              <a:t>the</a:t>
            </a:r>
            <a:r>
              <a:rPr sz="2400" b="1" spc="-60" dirty="0">
                <a:latin typeface="Tahoma"/>
                <a:cs typeface="Tahoma"/>
              </a:rPr>
              <a:t> </a:t>
            </a:r>
            <a:r>
              <a:rPr sz="2400" b="1" spc="-140" dirty="0">
                <a:latin typeface="Tahoma"/>
                <a:cs typeface="Tahoma"/>
              </a:rPr>
              <a:t>best</a:t>
            </a:r>
            <a:r>
              <a:rPr sz="2400" b="1" spc="-50" dirty="0">
                <a:latin typeface="Tahoma"/>
                <a:cs typeface="Tahoma"/>
              </a:rPr>
              <a:t> </a:t>
            </a:r>
            <a:r>
              <a:rPr sz="2400" b="1" spc="-114" dirty="0">
                <a:latin typeface="Tahoma"/>
                <a:cs typeface="Tahoma"/>
              </a:rPr>
              <a:t>performers</a:t>
            </a:r>
            <a:r>
              <a:rPr sz="2400" b="1" spc="-40" dirty="0">
                <a:latin typeface="Tahoma"/>
                <a:cs typeface="Tahoma"/>
              </a:rPr>
              <a:t> </a:t>
            </a:r>
            <a:r>
              <a:rPr sz="2400" b="1" spc="-160" dirty="0">
                <a:latin typeface="Tahoma"/>
                <a:cs typeface="Tahoma"/>
              </a:rPr>
              <a:t>in</a:t>
            </a:r>
            <a:r>
              <a:rPr sz="2400" b="1" spc="-60" dirty="0">
                <a:latin typeface="Tahoma"/>
                <a:cs typeface="Tahoma"/>
              </a:rPr>
              <a:t> </a:t>
            </a:r>
            <a:r>
              <a:rPr sz="2400" b="1" spc="-100" dirty="0">
                <a:latin typeface="Tahoma"/>
                <a:cs typeface="Tahoma"/>
              </a:rPr>
              <a:t>last</a:t>
            </a:r>
            <a:r>
              <a:rPr sz="2400" b="1" spc="-55" dirty="0">
                <a:latin typeface="Tahoma"/>
                <a:cs typeface="Tahoma"/>
              </a:rPr>
              <a:t> </a:t>
            </a:r>
            <a:r>
              <a:rPr sz="2400" b="1" spc="-235" dirty="0">
                <a:latin typeface="Tahoma"/>
                <a:cs typeface="Tahoma"/>
              </a:rPr>
              <a:t>30</a:t>
            </a:r>
            <a:r>
              <a:rPr sz="2400" b="1" spc="-45" dirty="0">
                <a:latin typeface="Tahoma"/>
                <a:cs typeface="Tahoma"/>
              </a:rPr>
              <a:t> </a:t>
            </a:r>
            <a:r>
              <a:rPr sz="2400" b="1" spc="-160" dirty="0">
                <a:latin typeface="Tahoma"/>
                <a:cs typeface="Tahoma"/>
              </a:rPr>
              <a:t>Days</a:t>
            </a:r>
            <a:r>
              <a:rPr sz="2400" b="1" spc="-40" dirty="0">
                <a:latin typeface="Tahoma"/>
                <a:cs typeface="Tahoma"/>
              </a:rPr>
              <a:t> </a:t>
            </a:r>
            <a:r>
              <a:rPr sz="2400" b="1" spc="-195" dirty="0">
                <a:latin typeface="Tahoma"/>
                <a:cs typeface="Tahoma"/>
              </a:rPr>
              <a:t>and</a:t>
            </a:r>
            <a:r>
              <a:rPr sz="2400" b="1" spc="-60" dirty="0">
                <a:latin typeface="Tahoma"/>
                <a:cs typeface="Tahoma"/>
              </a:rPr>
              <a:t> </a:t>
            </a:r>
            <a:r>
              <a:rPr sz="2400" b="1" spc="-260" dirty="0">
                <a:latin typeface="Tahoma"/>
                <a:cs typeface="Tahoma"/>
              </a:rPr>
              <a:t>365</a:t>
            </a:r>
            <a:endParaRPr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190" dirty="0">
                <a:latin typeface="Tahoma"/>
                <a:cs typeface="Tahoma"/>
              </a:rPr>
              <a:t>Days?</a:t>
            </a:r>
            <a:endParaRPr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325"/>
              </a:spcBef>
            </a:pPr>
            <a:r>
              <a:rPr sz="2400" b="1" spc="-270" dirty="0">
                <a:latin typeface="Tahoma"/>
                <a:cs typeface="Tahoma"/>
              </a:rPr>
              <a:t>Who</a:t>
            </a:r>
            <a:r>
              <a:rPr sz="2400" b="1" spc="-60" dirty="0">
                <a:latin typeface="Tahoma"/>
                <a:cs typeface="Tahoma"/>
              </a:rPr>
              <a:t> </a:t>
            </a:r>
            <a:r>
              <a:rPr sz="2400" b="1" spc="-110" dirty="0">
                <a:latin typeface="Tahoma"/>
                <a:cs typeface="Tahoma"/>
              </a:rPr>
              <a:t>are</a:t>
            </a:r>
            <a:r>
              <a:rPr sz="2400" b="1" spc="-55" dirty="0">
                <a:latin typeface="Tahoma"/>
                <a:cs typeface="Tahoma"/>
              </a:rPr>
              <a:t> </a:t>
            </a:r>
            <a:r>
              <a:rPr sz="2400" b="1" spc="-185" dirty="0">
                <a:latin typeface="Tahoma"/>
                <a:cs typeface="Tahoma"/>
              </a:rPr>
              <a:t>the</a:t>
            </a:r>
            <a:r>
              <a:rPr sz="2400" b="1" spc="-55" dirty="0">
                <a:latin typeface="Tahoma"/>
                <a:cs typeface="Tahoma"/>
              </a:rPr>
              <a:t> </a:t>
            </a:r>
            <a:r>
              <a:rPr sz="2400" b="1" spc="-140" dirty="0">
                <a:latin typeface="Tahoma"/>
                <a:cs typeface="Tahoma"/>
              </a:rPr>
              <a:t>worst</a:t>
            </a:r>
            <a:r>
              <a:rPr sz="2400" b="1" spc="-35" dirty="0">
                <a:latin typeface="Tahoma"/>
                <a:cs typeface="Tahoma"/>
              </a:rPr>
              <a:t> </a:t>
            </a:r>
            <a:r>
              <a:rPr sz="2400" b="1" spc="-114" dirty="0">
                <a:latin typeface="Tahoma"/>
                <a:cs typeface="Tahoma"/>
              </a:rPr>
              <a:t>performers</a:t>
            </a:r>
            <a:r>
              <a:rPr sz="2400" b="1" spc="-25" dirty="0">
                <a:latin typeface="Tahoma"/>
                <a:cs typeface="Tahoma"/>
              </a:rPr>
              <a:t> </a:t>
            </a:r>
            <a:r>
              <a:rPr sz="2400" b="1" spc="-160" dirty="0">
                <a:latin typeface="Tahoma"/>
                <a:cs typeface="Tahoma"/>
              </a:rPr>
              <a:t>in</a:t>
            </a:r>
            <a:r>
              <a:rPr sz="2400" b="1" spc="-65" dirty="0">
                <a:latin typeface="Tahoma"/>
                <a:cs typeface="Tahoma"/>
              </a:rPr>
              <a:t> </a:t>
            </a:r>
            <a:r>
              <a:rPr sz="2400" b="1" spc="-100" dirty="0">
                <a:latin typeface="Tahoma"/>
                <a:cs typeface="Tahoma"/>
              </a:rPr>
              <a:t>last</a:t>
            </a:r>
            <a:r>
              <a:rPr sz="2400" b="1" spc="-45" dirty="0">
                <a:latin typeface="Tahoma"/>
                <a:cs typeface="Tahoma"/>
              </a:rPr>
              <a:t> </a:t>
            </a:r>
            <a:r>
              <a:rPr sz="2400" b="1" spc="-235" dirty="0">
                <a:latin typeface="Tahoma"/>
                <a:cs typeface="Tahoma"/>
              </a:rPr>
              <a:t>30</a:t>
            </a:r>
            <a:r>
              <a:rPr sz="2400" b="1" spc="-50" dirty="0">
                <a:latin typeface="Tahoma"/>
                <a:cs typeface="Tahoma"/>
              </a:rPr>
              <a:t> </a:t>
            </a:r>
            <a:r>
              <a:rPr sz="2400" b="1" spc="-160" dirty="0">
                <a:latin typeface="Tahoma"/>
                <a:cs typeface="Tahoma"/>
              </a:rPr>
              <a:t>Days</a:t>
            </a:r>
            <a:r>
              <a:rPr sz="2400" b="1" spc="-55" dirty="0">
                <a:latin typeface="Tahoma"/>
                <a:cs typeface="Tahoma"/>
              </a:rPr>
              <a:t> </a:t>
            </a:r>
            <a:r>
              <a:rPr sz="2400" b="1" spc="-195" dirty="0">
                <a:latin typeface="Tahoma"/>
                <a:cs typeface="Tahoma"/>
              </a:rPr>
              <a:t>and</a:t>
            </a:r>
            <a:r>
              <a:rPr sz="2400" b="1" spc="-45" dirty="0">
                <a:latin typeface="Tahoma"/>
                <a:cs typeface="Tahoma"/>
              </a:rPr>
              <a:t> </a:t>
            </a:r>
            <a:r>
              <a:rPr sz="2400" b="1" spc="-260" dirty="0">
                <a:latin typeface="Tahoma"/>
                <a:cs typeface="Tahoma"/>
              </a:rPr>
              <a:t>365</a:t>
            </a:r>
            <a:endParaRPr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400" b="1" spc="-190" dirty="0">
                <a:latin typeface="Tahoma"/>
                <a:cs typeface="Tahoma"/>
              </a:rPr>
              <a:t>Days?</a:t>
            </a:r>
            <a:endParaRPr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sz="2400" b="1" spc="-254" dirty="0">
                <a:latin typeface="Tahoma"/>
                <a:cs typeface="Tahoma"/>
              </a:rPr>
              <a:t>What</a:t>
            </a:r>
            <a:r>
              <a:rPr sz="2400" b="1" spc="-50" dirty="0">
                <a:latin typeface="Tahoma"/>
                <a:cs typeface="Tahoma"/>
              </a:rPr>
              <a:t> </a:t>
            </a:r>
            <a:r>
              <a:rPr sz="2400" b="1" spc="-60" dirty="0">
                <a:latin typeface="Tahoma"/>
                <a:cs typeface="Tahoma"/>
              </a:rPr>
              <a:t>is</a:t>
            </a:r>
            <a:r>
              <a:rPr sz="2400" b="1" spc="-50" dirty="0">
                <a:latin typeface="Tahoma"/>
                <a:cs typeface="Tahoma"/>
              </a:rPr>
              <a:t> </a:t>
            </a:r>
            <a:r>
              <a:rPr sz="2400" b="1" spc="-90" dirty="0">
                <a:latin typeface="Tahoma"/>
                <a:cs typeface="Tahoma"/>
              </a:rPr>
              <a:t>Price</a:t>
            </a:r>
            <a:r>
              <a:rPr sz="2400" b="1" spc="-45" dirty="0">
                <a:latin typeface="Tahoma"/>
                <a:cs typeface="Tahoma"/>
              </a:rPr>
              <a:t> </a:t>
            </a:r>
            <a:r>
              <a:rPr sz="2400" b="1" spc="-125" dirty="0">
                <a:latin typeface="Tahoma"/>
                <a:cs typeface="Tahoma"/>
              </a:rPr>
              <a:t>correlation</a:t>
            </a:r>
            <a:r>
              <a:rPr sz="2400" b="1" spc="-35" dirty="0">
                <a:latin typeface="Tahoma"/>
                <a:cs typeface="Tahoma"/>
              </a:rPr>
              <a:t> </a:t>
            </a:r>
            <a:r>
              <a:rPr sz="2400" b="1" spc="-170" dirty="0">
                <a:latin typeface="Tahoma"/>
                <a:cs typeface="Tahoma"/>
              </a:rPr>
              <a:t>of</a:t>
            </a:r>
            <a:r>
              <a:rPr sz="2400" b="1" spc="-50" dirty="0">
                <a:latin typeface="Tahoma"/>
                <a:cs typeface="Tahoma"/>
              </a:rPr>
              <a:t> </a:t>
            </a:r>
            <a:r>
              <a:rPr sz="2400" b="1" spc="-125" dirty="0">
                <a:latin typeface="Tahoma"/>
                <a:cs typeface="Tahoma"/>
              </a:rPr>
              <a:t>various</a:t>
            </a:r>
            <a:r>
              <a:rPr sz="2400" b="1" spc="-35" dirty="0">
                <a:latin typeface="Tahoma"/>
                <a:cs typeface="Tahoma"/>
              </a:rPr>
              <a:t> </a:t>
            </a:r>
            <a:r>
              <a:rPr sz="2400" b="1" spc="-135" dirty="0">
                <a:latin typeface="Tahoma"/>
                <a:cs typeface="Tahoma"/>
              </a:rPr>
              <a:t>cryptocurrencies?</a:t>
            </a:r>
            <a:endParaRPr sz="2400" dirty="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5596" y="2482596"/>
            <a:ext cx="1010919" cy="1035050"/>
          </a:xfrm>
          <a:custGeom>
            <a:avLst/>
            <a:gdLst/>
            <a:ahLst/>
            <a:cxnLst/>
            <a:rect l="l" t="t" r="r" b="b"/>
            <a:pathLst>
              <a:path w="1010920" h="1035050">
                <a:moveTo>
                  <a:pt x="505205" y="0"/>
                </a:moveTo>
                <a:lnTo>
                  <a:pt x="456590" y="2368"/>
                </a:lnTo>
                <a:lnTo>
                  <a:pt x="409274" y="9329"/>
                </a:lnTo>
                <a:lnTo>
                  <a:pt x="363469" y="20665"/>
                </a:lnTo>
                <a:lnTo>
                  <a:pt x="319389" y="36159"/>
                </a:lnTo>
                <a:lnTo>
                  <a:pt x="277245" y="55595"/>
                </a:lnTo>
                <a:lnTo>
                  <a:pt x="237251" y="78756"/>
                </a:lnTo>
                <a:lnTo>
                  <a:pt x="199619" y="105423"/>
                </a:lnTo>
                <a:lnTo>
                  <a:pt x="164562" y="135381"/>
                </a:lnTo>
                <a:lnTo>
                  <a:pt x="132293" y="168413"/>
                </a:lnTo>
                <a:lnTo>
                  <a:pt x="103023" y="204301"/>
                </a:lnTo>
                <a:lnTo>
                  <a:pt x="76966" y="242828"/>
                </a:lnTo>
                <a:lnTo>
                  <a:pt x="54334" y="283778"/>
                </a:lnTo>
                <a:lnTo>
                  <a:pt x="35341" y="326933"/>
                </a:lnTo>
                <a:lnTo>
                  <a:pt x="20198" y="372077"/>
                </a:lnTo>
                <a:lnTo>
                  <a:pt x="9118" y="418993"/>
                </a:lnTo>
                <a:lnTo>
                  <a:pt x="2315" y="467463"/>
                </a:lnTo>
                <a:lnTo>
                  <a:pt x="0" y="517270"/>
                </a:lnTo>
                <a:lnTo>
                  <a:pt x="2315" y="567120"/>
                </a:lnTo>
                <a:lnTo>
                  <a:pt x="9118" y="615628"/>
                </a:lnTo>
                <a:lnTo>
                  <a:pt x="20198" y="662576"/>
                </a:lnTo>
                <a:lnTo>
                  <a:pt x="35341" y="707748"/>
                </a:lnTo>
                <a:lnTo>
                  <a:pt x="54334" y="750928"/>
                </a:lnTo>
                <a:lnTo>
                  <a:pt x="76966" y="791898"/>
                </a:lnTo>
                <a:lnTo>
                  <a:pt x="103023" y="830443"/>
                </a:lnTo>
                <a:lnTo>
                  <a:pt x="132293" y="866345"/>
                </a:lnTo>
                <a:lnTo>
                  <a:pt x="164562" y="899387"/>
                </a:lnTo>
                <a:lnTo>
                  <a:pt x="199619" y="929354"/>
                </a:lnTo>
                <a:lnTo>
                  <a:pt x="237251" y="956028"/>
                </a:lnTo>
                <a:lnTo>
                  <a:pt x="277245" y="979193"/>
                </a:lnTo>
                <a:lnTo>
                  <a:pt x="319389" y="998632"/>
                </a:lnTo>
                <a:lnTo>
                  <a:pt x="363469" y="1014129"/>
                </a:lnTo>
                <a:lnTo>
                  <a:pt x="409274" y="1025466"/>
                </a:lnTo>
                <a:lnTo>
                  <a:pt x="456590" y="1032427"/>
                </a:lnTo>
                <a:lnTo>
                  <a:pt x="505205" y="1034795"/>
                </a:lnTo>
                <a:lnTo>
                  <a:pt x="553880" y="1032427"/>
                </a:lnTo>
                <a:lnTo>
                  <a:pt x="601242" y="1025466"/>
                </a:lnTo>
                <a:lnTo>
                  <a:pt x="647078" y="1014129"/>
                </a:lnTo>
                <a:lnTo>
                  <a:pt x="691179" y="998632"/>
                </a:lnTo>
                <a:lnTo>
                  <a:pt x="733333" y="979193"/>
                </a:lnTo>
                <a:lnTo>
                  <a:pt x="773329" y="956028"/>
                </a:lnTo>
                <a:lnTo>
                  <a:pt x="810955" y="929354"/>
                </a:lnTo>
                <a:lnTo>
                  <a:pt x="846000" y="899387"/>
                </a:lnTo>
                <a:lnTo>
                  <a:pt x="878253" y="866345"/>
                </a:lnTo>
                <a:lnTo>
                  <a:pt x="907502" y="830443"/>
                </a:lnTo>
                <a:lnTo>
                  <a:pt x="933537" y="791898"/>
                </a:lnTo>
                <a:lnTo>
                  <a:pt x="956146" y="750928"/>
                </a:lnTo>
                <a:lnTo>
                  <a:pt x="975118" y="707748"/>
                </a:lnTo>
                <a:lnTo>
                  <a:pt x="990242" y="662576"/>
                </a:lnTo>
                <a:lnTo>
                  <a:pt x="1001307" y="615628"/>
                </a:lnTo>
                <a:lnTo>
                  <a:pt x="1008100" y="567120"/>
                </a:lnTo>
                <a:lnTo>
                  <a:pt x="1010412" y="517270"/>
                </a:lnTo>
                <a:lnTo>
                  <a:pt x="1008100" y="467463"/>
                </a:lnTo>
                <a:lnTo>
                  <a:pt x="1001307" y="418993"/>
                </a:lnTo>
                <a:lnTo>
                  <a:pt x="990242" y="372077"/>
                </a:lnTo>
                <a:lnTo>
                  <a:pt x="975118" y="326933"/>
                </a:lnTo>
                <a:lnTo>
                  <a:pt x="956146" y="283778"/>
                </a:lnTo>
                <a:lnTo>
                  <a:pt x="933537" y="242828"/>
                </a:lnTo>
                <a:lnTo>
                  <a:pt x="907502" y="204301"/>
                </a:lnTo>
                <a:lnTo>
                  <a:pt x="878253" y="168413"/>
                </a:lnTo>
                <a:lnTo>
                  <a:pt x="846000" y="135381"/>
                </a:lnTo>
                <a:lnTo>
                  <a:pt x="810955" y="105423"/>
                </a:lnTo>
                <a:lnTo>
                  <a:pt x="773329" y="78756"/>
                </a:lnTo>
                <a:lnTo>
                  <a:pt x="733333" y="55595"/>
                </a:lnTo>
                <a:lnTo>
                  <a:pt x="691179" y="36159"/>
                </a:lnTo>
                <a:lnTo>
                  <a:pt x="647078" y="20665"/>
                </a:lnTo>
                <a:lnTo>
                  <a:pt x="601242" y="9329"/>
                </a:lnTo>
                <a:lnTo>
                  <a:pt x="553880" y="2368"/>
                </a:lnTo>
                <a:lnTo>
                  <a:pt x="5052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961891" y="2551252"/>
            <a:ext cx="33845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540" dirty="0">
                <a:latin typeface="Arial"/>
                <a:cs typeface="Arial"/>
              </a:rPr>
              <a:t>4</a:t>
            </a:r>
            <a:endParaRPr sz="5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3454" y="102870"/>
            <a:ext cx="11828145" cy="6646545"/>
          </a:xfrm>
          <a:custGeom>
            <a:avLst/>
            <a:gdLst/>
            <a:ahLst/>
            <a:cxnLst/>
            <a:rect l="l" t="t" r="r" b="b"/>
            <a:pathLst>
              <a:path w="11828145" h="6646545">
                <a:moveTo>
                  <a:pt x="0" y="6646164"/>
                </a:moveTo>
                <a:lnTo>
                  <a:pt x="11827764" y="6646164"/>
                </a:lnTo>
                <a:lnTo>
                  <a:pt x="11827764" y="0"/>
                </a:lnTo>
                <a:lnTo>
                  <a:pt x="0" y="0"/>
                </a:lnTo>
                <a:lnTo>
                  <a:pt x="0" y="6646164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76825" y="2255596"/>
            <a:ext cx="531876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5950" marR="5080" indent="-603885">
              <a:lnSpc>
                <a:spcPct val="100000"/>
              </a:lnSpc>
              <a:spcBef>
                <a:spcPts val="100"/>
              </a:spcBef>
            </a:pPr>
            <a:r>
              <a:rPr sz="4800" spc="-350" dirty="0"/>
              <a:t>VISUAL</a:t>
            </a:r>
            <a:r>
              <a:rPr sz="4800" spc="-114" dirty="0"/>
              <a:t> </a:t>
            </a:r>
            <a:r>
              <a:rPr sz="4800" spc="-425" dirty="0"/>
              <a:t>ANALYTI</a:t>
            </a:r>
            <a:r>
              <a:rPr sz="4800" spc="-459" dirty="0"/>
              <a:t>C</a:t>
            </a:r>
            <a:r>
              <a:rPr sz="4800" spc="-55" dirty="0"/>
              <a:t>S  </a:t>
            </a:r>
            <a:r>
              <a:rPr sz="4800" spc="-335" dirty="0"/>
              <a:t>AN</a:t>
            </a:r>
            <a:r>
              <a:rPr sz="4800" spc="-345" dirty="0"/>
              <a:t>D</a:t>
            </a:r>
            <a:r>
              <a:rPr sz="4800" spc="-120" dirty="0"/>
              <a:t> </a:t>
            </a:r>
            <a:r>
              <a:rPr sz="4800" spc="-530" dirty="0"/>
              <a:t>FINDIN</a:t>
            </a:r>
            <a:r>
              <a:rPr sz="4800" spc="-600" dirty="0"/>
              <a:t>G</a:t>
            </a:r>
            <a:r>
              <a:rPr sz="4800" spc="-85" dirty="0"/>
              <a:t>S</a:t>
            </a:r>
            <a:endParaRPr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84832" y="2302764"/>
            <a:ext cx="3030220" cy="1198245"/>
          </a:xfrm>
          <a:prstGeom prst="rect">
            <a:avLst/>
          </a:prstGeom>
          <a:solidFill>
            <a:srgbClr val="FFFFFF"/>
          </a:solidFill>
          <a:ln w="15240">
            <a:solidFill>
              <a:srgbClr val="CC6F2C"/>
            </a:solidFill>
          </a:ln>
        </p:spPr>
        <p:txBody>
          <a:bodyPr vert="horz" wrap="square" lIns="0" tIns="229870" rIns="0" bIns="0" rtlCol="0">
            <a:spAutoFit/>
          </a:bodyPr>
          <a:lstStyle/>
          <a:p>
            <a:pPr marL="397510">
              <a:lnSpc>
                <a:spcPct val="100000"/>
              </a:lnSpc>
              <a:spcBef>
                <a:spcPts val="1810"/>
              </a:spcBef>
            </a:pPr>
            <a:r>
              <a:rPr sz="4800" dirty="0">
                <a:latin typeface="Bahnschrift"/>
                <a:cs typeface="Bahnschrift"/>
              </a:rPr>
              <a:t>2,324.68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84832" y="1723644"/>
            <a:ext cx="3030220" cy="571500"/>
          </a:xfrm>
          <a:prstGeom prst="rect">
            <a:avLst/>
          </a:prstGeom>
          <a:solidFill>
            <a:srgbClr val="815F55"/>
          </a:solidFill>
        </p:spPr>
        <p:txBody>
          <a:bodyPr vert="horz" wrap="square" lIns="0" tIns="135890" rIns="0" bIns="0" rtlCol="0">
            <a:spAutoFit/>
          </a:bodyPr>
          <a:lstStyle/>
          <a:p>
            <a:pPr marL="466090">
              <a:lnSpc>
                <a:spcPct val="100000"/>
              </a:lnSpc>
              <a:spcBef>
                <a:spcPts val="1070"/>
              </a:spcBef>
            </a:pPr>
            <a:r>
              <a:rPr sz="2000" dirty="0">
                <a:solidFill>
                  <a:srgbClr val="FFFFFF"/>
                </a:solidFill>
                <a:latin typeface="Bahnschrift"/>
                <a:cs typeface="Bahnschrift"/>
              </a:rPr>
              <a:t>Close</a:t>
            </a:r>
            <a:r>
              <a:rPr sz="2000" spc="15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000" dirty="0">
                <a:solidFill>
                  <a:srgbClr val="FFFFFF"/>
                </a:solidFill>
                <a:latin typeface="Bahnschrift"/>
                <a:cs typeface="Bahnschrift"/>
              </a:rPr>
              <a:t>Price</a:t>
            </a:r>
            <a:r>
              <a:rPr sz="2000" spc="17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Bahnschrift"/>
                <a:cs typeface="Bahnschrift"/>
              </a:rPr>
              <a:t>(Final)</a:t>
            </a:r>
            <a:endParaRPr sz="2000" dirty="0">
              <a:latin typeface="Bahnschrift"/>
              <a:cs typeface="Bahnschrif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12819" y="298196"/>
            <a:ext cx="4048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35" dirty="0">
                <a:solidFill>
                  <a:srgbClr val="FFFFFF"/>
                </a:solidFill>
                <a:latin typeface="Tahoma"/>
                <a:cs typeface="Tahoma"/>
              </a:rPr>
              <a:t>SU</a:t>
            </a:r>
            <a:r>
              <a:rPr sz="3600" b="1" spc="-30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3600" b="1" spc="-370" dirty="0">
                <a:solidFill>
                  <a:srgbClr val="FFFFFF"/>
                </a:solidFill>
                <a:latin typeface="Tahoma"/>
                <a:cs typeface="Tahoma"/>
              </a:rPr>
              <a:t>MAR</a:t>
            </a:r>
            <a:r>
              <a:rPr sz="3600" b="1" spc="-320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3600" b="1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265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3600" b="1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285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02195" y="2302764"/>
            <a:ext cx="3030220" cy="1198245"/>
          </a:xfrm>
          <a:prstGeom prst="rect">
            <a:avLst/>
          </a:prstGeom>
          <a:solidFill>
            <a:srgbClr val="FFFFFF"/>
          </a:solidFill>
          <a:ln w="15240">
            <a:solidFill>
              <a:srgbClr val="CC6F2C"/>
            </a:solidFill>
          </a:ln>
        </p:spPr>
        <p:txBody>
          <a:bodyPr vert="horz" wrap="square" lIns="0" tIns="229870" rIns="0" bIns="0" rtlCol="0">
            <a:spAutoFit/>
          </a:bodyPr>
          <a:lstStyle/>
          <a:p>
            <a:pPr marL="451484">
              <a:lnSpc>
                <a:spcPct val="100000"/>
              </a:lnSpc>
              <a:spcBef>
                <a:spcPts val="1810"/>
              </a:spcBef>
            </a:pPr>
            <a:r>
              <a:rPr sz="4800" dirty="0">
                <a:latin typeface="Bahnschrift"/>
                <a:cs typeface="Bahnschrift"/>
              </a:rPr>
              <a:t>4,168.70</a:t>
            </a:r>
            <a:endParaRPr sz="4800">
              <a:latin typeface="Bahnschrift"/>
              <a:cs typeface="Bahnschrif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02195" y="1723644"/>
            <a:ext cx="3030220" cy="571500"/>
          </a:xfrm>
          <a:prstGeom prst="rect">
            <a:avLst/>
          </a:prstGeom>
          <a:solidFill>
            <a:srgbClr val="815F55"/>
          </a:solidFill>
        </p:spPr>
        <p:txBody>
          <a:bodyPr vert="horz" wrap="square" lIns="0" tIns="135890" rIns="0" bIns="0" rtlCol="0">
            <a:spAutoFit/>
          </a:bodyPr>
          <a:lstStyle/>
          <a:p>
            <a:pPr marL="487045">
              <a:lnSpc>
                <a:spcPct val="100000"/>
              </a:lnSpc>
              <a:spcBef>
                <a:spcPts val="1070"/>
              </a:spcBef>
            </a:pPr>
            <a:r>
              <a:rPr sz="2000" dirty="0">
                <a:solidFill>
                  <a:srgbClr val="FFFFFF"/>
                </a:solidFill>
                <a:latin typeface="Bahnschrift"/>
                <a:cs typeface="Bahnschrift"/>
              </a:rPr>
              <a:t>Close</a:t>
            </a:r>
            <a:r>
              <a:rPr sz="2000" spc="14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000" dirty="0">
                <a:solidFill>
                  <a:srgbClr val="FFFFFF"/>
                </a:solidFill>
                <a:latin typeface="Bahnschrift"/>
                <a:cs typeface="Bahnschrift"/>
              </a:rPr>
              <a:t>Price</a:t>
            </a:r>
            <a:r>
              <a:rPr sz="2000" spc="17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000" dirty="0">
                <a:solidFill>
                  <a:srgbClr val="FFFFFF"/>
                </a:solidFill>
                <a:latin typeface="Bahnschrift"/>
                <a:cs typeface="Bahnschrift"/>
              </a:rPr>
              <a:t>(High)</a:t>
            </a:r>
            <a:endParaRPr sz="2000">
              <a:latin typeface="Bahnschrift"/>
              <a:cs typeface="Bahnschrif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84832" y="4657344"/>
            <a:ext cx="3030220" cy="1198245"/>
          </a:xfrm>
          <a:prstGeom prst="rect">
            <a:avLst/>
          </a:prstGeom>
          <a:solidFill>
            <a:srgbClr val="FFFFFF"/>
          </a:solidFill>
          <a:ln w="15240">
            <a:solidFill>
              <a:srgbClr val="CC6F2C"/>
            </a:solidFill>
          </a:ln>
        </p:spPr>
        <p:txBody>
          <a:bodyPr vert="horz" wrap="square" lIns="0" tIns="231775" rIns="0" bIns="0" rtlCol="0">
            <a:spAutoFit/>
          </a:bodyPr>
          <a:lstStyle/>
          <a:p>
            <a:pPr marL="836294">
              <a:lnSpc>
                <a:spcPct val="100000"/>
              </a:lnSpc>
              <a:spcBef>
                <a:spcPts val="1825"/>
              </a:spcBef>
            </a:pPr>
            <a:r>
              <a:rPr sz="4800" dirty="0">
                <a:latin typeface="Bahnschrift"/>
                <a:cs typeface="Bahnschrift"/>
              </a:rPr>
              <a:t>84.31</a:t>
            </a:r>
            <a:endParaRPr sz="4800">
              <a:latin typeface="Bahnschrift"/>
              <a:cs typeface="Bahnschrif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84832" y="4079747"/>
            <a:ext cx="3030220" cy="570230"/>
          </a:xfrm>
          <a:prstGeom prst="rect">
            <a:avLst/>
          </a:prstGeom>
          <a:solidFill>
            <a:srgbClr val="815F55"/>
          </a:solidFill>
        </p:spPr>
        <p:txBody>
          <a:bodyPr vert="horz" wrap="square" lIns="0" tIns="135890" rIns="0" bIns="0" rtlCol="0">
            <a:spAutoFit/>
          </a:bodyPr>
          <a:lstStyle/>
          <a:p>
            <a:pPr marL="502284">
              <a:lnSpc>
                <a:spcPct val="100000"/>
              </a:lnSpc>
              <a:spcBef>
                <a:spcPts val="1070"/>
              </a:spcBef>
            </a:pPr>
            <a:r>
              <a:rPr sz="2000" dirty="0">
                <a:solidFill>
                  <a:srgbClr val="FFFFFF"/>
                </a:solidFill>
                <a:latin typeface="Bahnschrift"/>
                <a:cs typeface="Bahnschrift"/>
              </a:rPr>
              <a:t>Close</a:t>
            </a:r>
            <a:r>
              <a:rPr sz="2000" spc="15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000" dirty="0">
                <a:solidFill>
                  <a:srgbClr val="FFFFFF"/>
                </a:solidFill>
                <a:latin typeface="Bahnschrift"/>
                <a:cs typeface="Bahnschrift"/>
              </a:rPr>
              <a:t>Price</a:t>
            </a:r>
            <a:r>
              <a:rPr sz="2000" spc="17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Bahnschrift"/>
                <a:cs typeface="Bahnschrift"/>
              </a:rPr>
              <a:t>(Low)</a:t>
            </a:r>
            <a:endParaRPr sz="2000">
              <a:latin typeface="Bahnschrift"/>
              <a:cs typeface="Bahnschrif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02195" y="4657344"/>
            <a:ext cx="3030220" cy="1198245"/>
          </a:xfrm>
          <a:prstGeom prst="rect">
            <a:avLst/>
          </a:prstGeom>
          <a:solidFill>
            <a:srgbClr val="FFFFFF"/>
          </a:solidFill>
          <a:ln w="15240">
            <a:solidFill>
              <a:srgbClr val="CC6F2C"/>
            </a:solidFill>
          </a:ln>
        </p:spPr>
        <p:txBody>
          <a:bodyPr vert="horz" wrap="square" lIns="0" tIns="231775" rIns="0" bIns="0" rtlCol="0">
            <a:spAutoFit/>
          </a:bodyPr>
          <a:lstStyle/>
          <a:p>
            <a:pPr marL="695325">
              <a:lnSpc>
                <a:spcPct val="100000"/>
              </a:lnSpc>
              <a:spcBef>
                <a:spcPts val="1825"/>
              </a:spcBef>
            </a:pPr>
            <a:r>
              <a:rPr sz="4800" dirty="0">
                <a:latin typeface="Bahnschrift"/>
                <a:cs typeface="Bahnschrift"/>
              </a:rPr>
              <a:t>13,492</a:t>
            </a:r>
            <a:endParaRPr sz="4800">
              <a:latin typeface="Bahnschrift"/>
              <a:cs typeface="Bahnschrif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02195" y="4079747"/>
            <a:ext cx="3030220" cy="570230"/>
          </a:xfrm>
          <a:prstGeom prst="rect">
            <a:avLst/>
          </a:prstGeom>
          <a:solidFill>
            <a:srgbClr val="815F55"/>
          </a:solidFill>
        </p:spPr>
        <p:txBody>
          <a:bodyPr vert="horz" wrap="square" lIns="0" tIns="135890" rIns="0" bIns="0" rtlCol="0">
            <a:spAutoFit/>
          </a:bodyPr>
          <a:lstStyle/>
          <a:p>
            <a:pPr marL="265430">
              <a:lnSpc>
                <a:spcPct val="100000"/>
              </a:lnSpc>
              <a:spcBef>
                <a:spcPts val="1070"/>
              </a:spcBef>
            </a:pPr>
            <a:r>
              <a:rPr sz="2000" dirty="0">
                <a:solidFill>
                  <a:srgbClr val="FFFFFF"/>
                </a:solidFill>
                <a:latin typeface="Bahnschrift"/>
                <a:cs typeface="Bahnschrift"/>
              </a:rPr>
              <a:t>Average</a:t>
            </a:r>
            <a:r>
              <a:rPr sz="2000" spc="15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000" dirty="0">
                <a:solidFill>
                  <a:srgbClr val="FFFFFF"/>
                </a:solidFill>
                <a:latin typeface="Bahnschrift"/>
                <a:cs typeface="Bahnschrift"/>
              </a:rPr>
              <a:t>Daily</a:t>
            </a:r>
            <a:r>
              <a:rPr sz="2000" spc="14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000" dirty="0">
                <a:solidFill>
                  <a:srgbClr val="FFFFFF"/>
                </a:solidFill>
                <a:latin typeface="Bahnschrift"/>
                <a:cs typeface="Bahnschrift"/>
              </a:rPr>
              <a:t>Volume</a:t>
            </a:r>
            <a:endParaRPr sz="2000">
              <a:latin typeface="Bahnschrift"/>
              <a:cs typeface="Bahnschrif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8976" y="88392"/>
            <a:ext cx="11856720" cy="6675120"/>
            <a:chOff x="188976" y="88392"/>
            <a:chExt cx="11856720" cy="6675120"/>
          </a:xfrm>
        </p:grpSpPr>
        <p:sp>
          <p:nvSpPr>
            <p:cNvPr id="3" name="object 3"/>
            <p:cNvSpPr/>
            <p:nvPr/>
          </p:nvSpPr>
          <p:spPr>
            <a:xfrm>
              <a:off x="3191255" y="2482596"/>
              <a:ext cx="1445260" cy="1035050"/>
            </a:xfrm>
            <a:custGeom>
              <a:avLst/>
              <a:gdLst/>
              <a:ahLst/>
              <a:cxnLst/>
              <a:rect l="l" t="t" r="r" b="b"/>
              <a:pathLst>
                <a:path w="1445260" h="1035050">
                  <a:moveTo>
                    <a:pt x="722376" y="0"/>
                  </a:moveTo>
                  <a:lnTo>
                    <a:pt x="665962" y="1556"/>
                  </a:lnTo>
                  <a:lnTo>
                    <a:pt x="610728" y="6149"/>
                  </a:lnTo>
                  <a:lnTo>
                    <a:pt x="556837" y="13664"/>
                  </a:lnTo>
                  <a:lnTo>
                    <a:pt x="504449" y="23985"/>
                  </a:lnTo>
                  <a:lnTo>
                    <a:pt x="453725" y="36997"/>
                  </a:lnTo>
                  <a:lnTo>
                    <a:pt x="404826" y="52586"/>
                  </a:lnTo>
                  <a:lnTo>
                    <a:pt x="357914" y="70635"/>
                  </a:lnTo>
                  <a:lnTo>
                    <a:pt x="313149" y="91030"/>
                  </a:lnTo>
                  <a:lnTo>
                    <a:pt x="270694" y="113656"/>
                  </a:lnTo>
                  <a:lnTo>
                    <a:pt x="230709" y="138398"/>
                  </a:lnTo>
                  <a:lnTo>
                    <a:pt x="193355" y="165140"/>
                  </a:lnTo>
                  <a:lnTo>
                    <a:pt x="158793" y="193768"/>
                  </a:lnTo>
                  <a:lnTo>
                    <a:pt x="127185" y="224166"/>
                  </a:lnTo>
                  <a:lnTo>
                    <a:pt x="98693" y="256220"/>
                  </a:lnTo>
                  <a:lnTo>
                    <a:pt x="73476" y="289813"/>
                  </a:lnTo>
                  <a:lnTo>
                    <a:pt x="51696" y="324832"/>
                  </a:lnTo>
                  <a:lnTo>
                    <a:pt x="33515" y="361160"/>
                  </a:lnTo>
                  <a:lnTo>
                    <a:pt x="19094" y="398683"/>
                  </a:lnTo>
                  <a:lnTo>
                    <a:pt x="8593" y="437286"/>
                  </a:lnTo>
                  <a:lnTo>
                    <a:pt x="2175" y="476854"/>
                  </a:lnTo>
                  <a:lnTo>
                    <a:pt x="0" y="517270"/>
                  </a:lnTo>
                  <a:lnTo>
                    <a:pt x="2175" y="557722"/>
                  </a:lnTo>
                  <a:lnTo>
                    <a:pt x="8593" y="597321"/>
                  </a:lnTo>
                  <a:lnTo>
                    <a:pt x="19094" y="635952"/>
                  </a:lnTo>
                  <a:lnTo>
                    <a:pt x="33515" y="673500"/>
                  </a:lnTo>
                  <a:lnTo>
                    <a:pt x="51696" y="709851"/>
                  </a:lnTo>
                  <a:lnTo>
                    <a:pt x="73476" y="744889"/>
                  </a:lnTo>
                  <a:lnTo>
                    <a:pt x="98693" y="778500"/>
                  </a:lnTo>
                  <a:lnTo>
                    <a:pt x="127185" y="810568"/>
                  </a:lnTo>
                  <a:lnTo>
                    <a:pt x="158793" y="840979"/>
                  </a:lnTo>
                  <a:lnTo>
                    <a:pt x="193355" y="869618"/>
                  </a:lnTo>
                  <a:lnTo>
                    <a:pt x="230709" y="896369"/>
                  </a:lnTo>
                  <a:lnTo>
                    <a:pt x="270694" y="921119"/>
                  </a:lnTo>
                  <a:lnTo>
                    <a:pt x="313149" y="943751"/>
                  </a:lnTo>
                  <a:lnTo>
                    <a:pt x="357914" y="964151"/>
                  </a:lnTo>
                  <a:lnTo>
                    <a:pt x="404826" y="982203"/>
                  </a:lnTo>
                  <a:lnTo>
                    <a:pt x="453725" y="997794"/>
                  </a:lnTo>
                  <a:lnTo>
                    <a:pt x="504449" y="1010808"/>
                  </a:lnTo>
                  <a:lnTo>
                    <a:pt x="556837" y="1021130"/>
                  </a:lnTo>
                  <a:lnTo>
                    <a:pt x="610728" y="1028645"/>
                  </a:lnTo>
                  <a:lnTo>
                    <a:pt x="665962" y="1033239"/>
                  </a:lnTo>
                  <a:lnTo>
                    <a:pt x="722376" y="1034795"/>
                  </a:lnTo>
                  <a:lnTo>
                    <a:pt x="778839" y="1033239"/>
                  </a:lnTo>
                  <a:lnTo>
                    <a:pt x="834112" y="1028645"/>
                  </a:lnTo>
                  <a:lnTo>
                    <a:pt x="888034" y="1021130"/>
                  </a:lnTo>
                  <a:lnTo>
                    <a:pt x="940445" y="1010808"/>
                  </a:lnTo>
                  <a:lnTo>
                    <a:pt x="991184" y="997794"/>
                  </a:lnTo>
                  <a:lnTo>
                    <a:pt x="1040092" y="982203"/>
                  </a:lnTo>
                  <a:lnTo>
                    <a:pt x="1087007" y="964151"/>
                  </a:lnTo>
                  <a:lnTo>
                    <a:pt x="1131769" y="943751"/>
                  </a:lnTo>
                  <a:lnTo>
                    <a:pt x="1174217" y="921119"/>
                  </a:lnTo>
                  <a:lnTo>
                    <a:pt x="1214192" y="896369"/>
                  </a:lnTo>
                  <a:lnTo>
                    <a:pt x="1251532" y="869618"/>
                  </a:lnTo>
                  <a:lnTo>
                    <a:pt x="1286078" y="840979"/>
                  </a:lnTo>
                  <a:lnTo>
                    <a:pt x="1317668" y="810568"/>
                  </a:lnTo>
                  <a:lnTo>
                    <a:pt x="1346143" y="778500"/>
                  </a:lnTo>
                  <a:lnTo>
                    <a:pt x="1371342" y="744889"/>
                  </a:lnTo>
                  <a:lnTo>
                    <a:pt x="1393104" y="709851"/>
                  </a:lnTo>
                  <a:lnTo>
                    <a:pt x="1411269" y="673500"/>
                  </a:lnTo>
                  <a:lnTo>
                    <a:pt x="1425677" y="635952"/>
                  </a:lnTo>
                  <a:lnTo>
                    <a:pt x="1436167" y="597321"/>
                  </a:lnTo>
                  <a:lnTo>
                    <a:pt x="1442579" y="557722"/>
                  </a:lnTo>
                  <a:lnTo>
                    <a:pt x="1444752" y="517270"/>
                  </a:lnTo>
                  <a:lnTo>
                    <a:pt x="1442579" y="476854"/>
                  </a:lnTo>
                  <a:lnTo>
                    <a:pt x="1436167" y="437286"/>
                  </a:lnTo>
                  <a:lnTo>
                    <a:pt x="1425677" y="398683"/>
                  </a:lnTo>
                  <a:lnTo>
                    <a:pt x="1411269" y="361160"/>
                  </a:lnTo>
                  <a:lnTo>
                    <a:pt x="1393104" y="324832"/>
                  </a:lnTo>
                  <a:lnTo>
                    <a:pt x="1371342" y="289813"/>
                  </a:lnTo>
                  <a:lnTo>
                    <a:pt x="1346143" y="256220"/>
                  </a:lnTo>
                  <a:lnTo>
                    <a:pt x="1317668" y="224166"/>
                  </a:lnTo>
                  <a:lnTo>
                    <a:pt x="1286078" y="193768"/>
                  </a:lnTo>
                  <a:lnTo>
                    <a:pt x="1251532" y="165140"/>
                  </a:lnTo>
                  <a:lnTo>
                    <a:pt x="1214192" y="138398"/>
                  </a:lnTo>
                  <a:lnTo>
                    <a:pt x="1174217" y="113656"/>
                  </a:lnTo>
                  <a:lnTo>
                    <a:pt x="1131769" y="91030"/>
                  </a:lnTo>
                  <a:lnTo>
                    <a:pt x="1087007" y="70635"/>
                  </a:lnTo>
                  <a:lnTo>
                    <a:pt x="1040092" y="52586"/>
                  </a:lnTo>
                  <a:lnTo>
                    <a:pt x="991184" y="36997"/>
                  </a:lnTo>
                  <a:lnTo>
                    <a:pt x="940445" y="23985"/>
                  </a:lnTo>
                  <a:lnTo>
                    <a:pt x="888034" y="13664"/>
                  </a:lnTo>
                  <a:lnTo>
                    <a:pt x="834112" y="6149"/>
                  </a:lnTo>
                  <a:lnTo>
                    <a:pt x="778839" y="1556"/>
                  </a:lnTo>
                  <a:lnTo>
                    <a:pt x="7223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03454" y="102870"/>
              <a:ext cx="11828145" cy="6646545"/>
            </a:xfrm>
            <a:custGeom>
              <a:avLst/>
              <a:gdLst/>
              <a:ahLst/>
              <a:cxnLst/>
              <a:rect l="l" t="t" r="r" b="b"/>
              <a:pathLst>
                <a:path w="11828145" h="6646545">
                  <a:moveTo>
                    <a:pt x="0" y="6646164"/>
                  </a:moveTo>
                  <a:lnTo>
                    <a:pt x="11827764" y="6646164"/>
                  </a:lnTo>
                  <a:lnTo>
                    <a:pt x="11827764" y="0"/>
                  </a:lnTo>
                  <a:lnTo>
                    <a:pt x="0" y="0"/>
                  </a:lnTo>
                  <a:lnTo>
                    <a:pt x="0" y="6646164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10534" y="2551252"/>
            <a:ext cx="7023734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47165" algn="l"/>
              </a:tabLst>
            </a:pPr>
            <a:r>
              <a:rPr sz="5400" spc="-545" dirty="0">
                <a:solidFill>
                  <a:srgbClr val="000000"/>
                </a:solidFill>
                <a:latin typeface="Arial"/>
                <a:cs typeface="Arial"/>
              </a:rPr>
              <a:t>4</a:t>
            </a:r>
            <a:r>
              <a:rPr sz="5400" spc="-405" dirty="0">
                <a:solidFill>
                  <a:srgbClr val="000000"/>
                </a:solidFill>
                <a:latin typeface="Arial"/>
                <a:cs typeface="Arial"/>
              </a:rPr>
              <a:t>.1</a:t>
            </a:r>
            <a:r>
              <a:rPr sz="5400" dirty="0">
                <a:solidFill>
                  <a:srgbClr val="000000"/>
                </a:solidFill>
                <a:latin typeface="Arial"/>
                <a:cs typeface="Arial"/>
              </a:rPr>
              <a:t>	</a:t>
            </a:r>
            <a:r>
              <a:rPr sz="4800" spc="-235" dirty="0"/>
              <a:t>OVERALL</a:t>
            </a:r>
            <a:r>
              <a:rPr sz="4800" spc="-114" dirty="0"/>
              <a:t> </a:t>
            </a:r>
            <a:r>
              <a:rPr sz="4800" spc="-340" dirty="0"/>
              <a:t>ANALYSIS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8110" y="84581"/>
              <a:ext cx="11954510" cy="6703059"/>
            </a:xfrm>
            <a:custGeom>
              <a:avLst/>
              <a:gdLst/>
              <a:ahLst/>
              <a:cxnLst/>
              <a:rect l="l" t="t" r="r" b="b"/>
              <a:pathLst>
                <a:path w="11954510" h="6703059">
                  <a:moveTo>
                    <a:pt x="11954256" y="0"/>
                  </a:moveTo>
                  <a:lnTo>
                    <a:pt x="0" y="0"/>
                  </a:lnTo>
                  <a:lnTo>
                    <a:pt x="0" y="6702552"/>
                  </a:lnTo>
                  <a:lnTo>
                    <a:pt x="11954256" y="6702552"/>
                  </a:lnTo>
                  <a:lnTo>
                    <a:pt x="119542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8110" y="84581"/>
              <a:ext cx="11954510" cy="6703059"/>
            </a:xfrm>
            <a:custGeom>
              <a:avLst/>
              <a:gdLst/>
              <a:ahLst/>
              <a:cxnLst/>
              <a:rect l="l" t="t" r="r" b="b"/>
              <a:pathLst>
                <a:path w="11954510" h="6703059">
                  <a:moveTo>
                    <a:pt x="0" y="6702552"/>
                  </a:moveTo>
                  <a:lnTo>
                    <a:pt x="11954256" y="6702552"/>
                  </a:lnTo>
                  <a:lnTo>
                    <a:pt x="11954256" y="0"/>
                  </a:lnTo>
                  <a:lnTo>
                    <a:pt x="0" y="0"/>
                  </a:lnTo>
                  <a:lnTo>
                    <a:pt x="0" y="6702552"/>
                  </a:lnTo>
                  <a:close/>
                </a:path>
              </a:pathLst>
            </a:custGeom>
            <a:ln w="28956">
              <a:solidFill>
                <a:srgbClr val="CC6F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43" y="0"/>
              <a:ext cx="12183110" cy="1343025"/>
            </a:xfrm>
            <a:custGeom>
              <a:avLst/>
              <a:gdLst/>
              <a:ahLst/>
              <a:cxnLst/>
              <a:rect l="l" t="t" r="r" b="b"/>
              <a:pathLst>
                <a:path w="12183110" h="1343025">
                  <a:moveTo>
                    <a:pt x="0" y="1342644"/>
                  </a:moveTo>
                  <a:lnTo>
                    <a:pt x="12182856" y="1342644"/>
                  </a:lnTo>
                  <a:lnTo>
                    <a:pt x="12182856" y="0"/>
                  </a:lnTo>
                  <a:lnTo>
                    <a:pt x="0" y="0"/>
                  </a:lnTo>
                  <a:lnTo>
                    <a:pt x="0" y="1342644"/>
                  </a:lnTo>
                  <a:close/>
                </a:path>
              </a:pathLst>
            </a:custGeom>
            <a:solidFill>
              <a:srgbClr val="815F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47442" y="407923"/>
            <a:ext cx="7922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CL</a:t>
            </a:r>
            <a:r>
              <a:rPr spc="-229" dirty="0"/>
              <a:t>O</a:t>
            </a:r>
            <a:r>
              <a:rPr spc="-65" dirty="0"/>
              <a:t>SE</a:t>
            </a:r>
            <a:r>
              <a:rPr spc="-105" dirty="0"/>
              <a:t> </a:t>
            </a:r>
            <a:r>
              <a:rPr spc="-425" dirty="0"/>
              <a:t>PR</a:t>
            </a:r>
            <a:r>
              <a:rPr spc="-285" dirty="0"/>
              <a:t>I</a:t>
            </a:r>
            <a:r>
              <a:rPr spc="-120" dirty="0"/>
              <a:t>CE</a:t>
            </a:r>
            <a:r>
              <a:rPr spc="-114" dirty="0"/>
              <a:t> </a:t>
            </a:r>
            <a:r>
              <a:rPr spc="-535" dirty="0"/>
              <a:t>WIT</a:t>
            </a:r>
            <a:r>
              <a:rPr spc="-575" dirty="0"/>
              <a:t>H</a:t>
            </a:r>
            <a:r>
              <a:rPr spc="-395" dirty="0"/>
              <a:t>I</a:t>
            </a:r>
            <a:r>
              <a:rPr spc="-620" dirty="0"/>
              <a:t>N</a:t>
            </a:r>
            <a:r>
              <a:rPr spc="-100" dirty="0"/>
              <a:t> </a:t>
            </a:r>
            <a:r>
              <a:rPr spc="-160" dirty="0"/>
              <a:t>SELECTED</a:t>
            </a:r>
            <a:r>
              <a:rPr spc="-80" dirty="0"/>
              <a:t> </a:t>
            </a:r>
            <a:r>
              <a:rPr spc="-265" dirty="0"/>
              <a:t>DATE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5860" y="1760220"/>
            <a:ext cx="9639300" cy="43251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8110" y="84581"/>
              <a:ext cx="11954510" cy="6703059"/>
            </a:xfrm>
            <a:custGeom>
              <a:avLst/>
              <a:gdLst/>
              <a:ahLst/>
              <a:cxnLst/>
              <a:rect l="l" t="t" r="r" b="b"/>
              <a:pathLst>
                <a:path w="11954510" h="6703059">
                  <a:moveTo>
                    <a:pt x="11954256" y="0"/>
                  </a:moveTo>
                  <a:lnTo>
                    <a:pt x="0" y="0"/>
                  </a:lnTo>
                  <a:lnTo>
                    <a:pt x="0" y="6702552"/>
                  </a:lnTo>
                  <a:lnTo>
                    <a:pt x="11954256" y="6702552"/>
                  </a:lnTo>
                  <a:lnTo>
                    <a:pt x="119542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8110" y="84581"/>
              <a:ext cx="11954510" cy="6703059"/>
            </a:xfrm>
            <a:custGeom>
              <a:avLst/>
              <a:gdLst/>
              <a:ahLst/>
              <a:cxnLst/>
              <a:rect l="l" t="t" r="r" b="b"/>
              <a:pathLst>
                <a:path w="11954510" h="6703059">
                  <a:moveTo>
                    <a:pt x="0" y="6702552"/>
                  </a:moveTo>
                  <a:lnTo>
                    <a:pt x="11954256" y="6702552"/>
                  </a:lnTo>
                  <a:lnTo>
                    <a:pt x="11954256" y="0"/>
                  </a:lnTo>
                  <a:lnTo>
                    <a:pt x="0" y="0"/>
                  </a:lnTo>
                  <a:lnTo>
                    <a:pt x="0" y="6702552"/>
                  </a:lnTo>
                  <a:close/>
                </a:path>
              </a:pathLst>
            </a:custGeom>
            <a:ln w="28956">
              <a:solidFill>
                <a:srgbClr val="CC6F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43" y="0"/>
              <a:ext cx="12183110" cy="1343025"/>
            </a:xfrm>
            <a:custGeom>
              <a:avLst/>
              <a:gdLst/>
              <a:ahLst/>
              <a:cxnLst/>
              <a:rect l="l" t="t" r="r" b="b"/>
              <a:pathLst>
                <a:path w="12183110" h="1343025">
                  <a:moveTo>
                    <a:pt x="0" y="1342644"/>
                  </a:moveTo>
                  <a:lnTo>
                    <a:pt x="12182856" y="1342644"/>
                  </a:lnTo>
                  <a:lnTo>
                    <a:pt x="12182856" y="0"/>
                  </a:lnTo>
                  <a:lnTo>
                    <a:pt x="0" y="0"/>
                  </a:lnTo>
                  <a:lnTo>
                    <a:pt x="0" y="1342644"/>
                  </a:lnTo>
                  <a:close/>
                </a:path>
              </a:pathLst>
            </a:custGeom>
            <a:solidFill>
              <a:srgbClr val="815F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25164" y="407923"/>
            <a:ext cx="57581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0" dirty="0"/>
              <a:t>AVERAG</a:t>
            </a:r>
            <a:r>
              <a:rPr spc="-175" dirty="0"/>
              <a:t>E</a:t>
            </a:r>
            <a:r>
              <a:rPr spc="-105" dirty="0"/>
              <a:t> </a:t>
            </a:r>
            <a:r>
              <a:rPr spc="-280" dirty="0"/>
              <a:t>VOLU</a:t>
            </a:r>
            <a:r>
              <a:rPr spc="-360" dirty="0"/>
              <a:t>M</a:t>
            </a:r>
            <a:r>
              <a:rPr spc="-65" dirty="0"/>
              <a:t>E</a:t>
            </a:r>
            <a:r>
              <a:rPr spc="-110" dirty="0"/>
              <a:t> </a:t>
            </a:r>
            <a:r>
              <a:rPr spc="-375" dirty="0"/>
              <a:t>BY</a:t>
            </a:r>
            <a:r>
              <a:rPr spc="-85" dirty="0"/>
              <a:t> </a:t>
            </a:r>
            <a:r>
              <a:rPr spc="-265" dirty="0"/>
              <a:t>DATE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94816" y="2142744"/>
            <a:ext cx="9802368" cy="25725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8110" y="84581"/>
              <a:ext cx="11954510" cy="6703059"/>
            </a:xfrm>
            <a:custGeom>
              <a:avLst/>
              <a:gdLst/>
              <a:ahLst/>
              <a:cxnLst/>
              <a:rect l="l" t="t" r="r" b="b"/>
              <a:pathLst>
                <a:path w="11954510" h="6703059">
                  <a:moveTo>
                    <a:pt x="11954256" y="0"/>
                  </a:moveTo>
                  <a:lnTo>
                    <a:pt x="0" y="0"/>
                  </a:lnTo>
                  <a:lnTo>
                    <a:pt x="0" y="6702552"/>
                  </a:lnTo>
                  <a:lnTo>
                    <a:pt x="11954256" y="6702552"/>
                  </a:lnTo>
                  <a:lnTo>
                    <a:pt x="119542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8110" y="84581"/>
              <a:ext cx="11954510" cy="6703059"/>
            </a:xfrm>
            <a:custGeom>
              <a:avLst/>
              <a:gdLst/>
              <a:ahLst/>
              <a:cxnLst/>
              <a:rect l="l" t="t" r="r" b="b"/>
              <a:pathLst>
                <a:path w="11954510" h="6703059">
                  <a:moveTo>
                    <a:pt x="0" y="6702552"/>
                  </a:moveTo>
                  <a:lnTo>
                    <a:pt x="11954256" y="6702552"/>
                  </a:lnTo>
                  <a:lnTo>
                    <a:pt x="11954256" y="0"/>
                  </a:lnTo>
                  <a:lnTo>
                    <a:pt x="0" y="0"/>
                  </a:lnTo>
                  <a:lnTo>
                    <a:pt x="0" y="6702552"/>
                  </a:lnTo>
                  <a:close/>
                </a:path>
              </a:pathLst>
            </a:custGeom>
            <a:ln w="28956">
              <a:solidFill>
                <a:srgbClr val="CC6F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43" y="0"/>
              <a:ext cx="12183110" cy="1343025"/>
            </a:xfrm>
            <a:custGeom>
              <a:avLst/>
              <a:gdLst/>
              <a:ahLst/>
              <a:cxnLst/>
              <a:rect l="l" t="t" r="r" b="b"/>
              <a:pathLst>
                <a:path w="12183110" h="1343025">
                  <a:moveTo>
                    <a:pt x="0" y="1342644"/>
                  </a:moveTo>
                  <a:lnTo>
                    <a:pt x="12182856" y="1342644"/>
                  </a:lnTo>
                  <a:lnTo>
                    <a:pt x="12182856" y="0"/>
                  </a:lnTo>
                  <a:lnTo>
                    <a:pt x="0" y="0"/>
                  </a:lnTo>
                  <a:lnTo>
                    <a:pt x="0" y="1342644"/>
                  </a:lnTo>
                  <a:close/>
                </a:path>
              </a:pathLst>
            </a:custGeom>
            <a:solidFill>
              <a:srgbClr val="815F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037457" y="407923"/>
            <a:ext cx="4134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BEST</a:t>
            </a:r>
            <a:r>
              <a:rPr spc="-95" dirty="0"/>
              <a:t> </a:t>
            </a:r>
            <a:r>
              <a:rPr spc="-210" dirty="0"/>
              <a:t>PERFO</a:t>
            </a:r>
            <a:r>
              <a:rPr spc="-220" dirty="0"/>
              <a:t>R</a:t>
            </a:r>
            <a:r>
              <a:rPr spc="-210" dirty="0"/>
              <a:t>MERS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71800" y="2039111"/>
            <a:ext cx="6248400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8110" y="84581"/>
              <a:ext cx="11954510" cy="6703059"/>
            </a:xfrm>
            <a:custGeom>
              <a:avLst/>
              <a:gdLst/>
              <a:ahLst/>
              <a:cxnLst/>
              <a:rect l="l" t="t" r="r" b="b"/>
              <a:pathLst>
                <a:path w="11954510" h="6703059">
                  <a:moveTo>
                    <a:pt x="11954256" y="0"/>
                  </a:moveTo>
                  <a:lnTo>
                    <a:pt x="0" y="0"/>
                  </a:lnTo>
                  <a:lnTo>
                    <a:pt x="0" y="6702552"/>
                  </a:lnTo>
                  <a:lnTo>
                    <a:pt x="11954256" y="6702552"/>
                  </a:lnTo>
                  <a:lnTo>
                    <a:pt x="119542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8110" y="84581"/>
              <a:ext cx="11954510" cy="6703059"/>
            </a:xfrm>
            <a:custGeom>
              <a:avLst/>
              <a:gdLst/>
              <a:ahLst/>
              <a:cxnLst/>
              <a:rect l="l" t="t" r="r" b="b"/>
              <a:pathLst>
                <a:path w="11954510" h="6703059">
                  <a:moveTo>
                    <a:pt x="0" y="6702552"/>
                  </a:moveTo>
                  <a:lnTo>
                    <a:pt x="11954256" y="6702552"/>
                  </a:lnTo>
                  <a:lnTo>
                    <a:pt x="11954256" y="0"/>
                  </a:lnTo>
                  <a:lnTo>
                    <a:pt x="0" y="0"/>
                  </a:lnTo>
                  <a:lnTo>
                    <a:pt x="0" y="6702552"/>
                  </a:lnTo>
                  <a:close/>
                </a:path>
              </a:pathLst>
            </a:custGeom>
            <a:ln w="28956">
              <a:solidFill>
                <a:srgbClr val="CC6F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43" y="0"/>
              <a:ext cx="12183110" cy="1343025"/>
            </a:xfrm>
            <a:custGeom>
              <a:avLst/>
              <a:gdLst/>
              <a:ahLst/>
              <a:cxnLst/>
              <a:rect l="l" t="t" r="r" b="b"/>
              <a:pathLst>
                <a:path w="12183110" h="1343025">
                  <a:moveTo>
                    <a:pt x="0" y="1342644"/>
                  </a:moveTo>
                  <a:lnTo>
                    <a:pt x="12182856" y="1342644"/>
                  </a:lnTo>
                  <a:lnTo>
                    <a:pt x="12182856" y="0"/>
                  </a:lnTo>
                  <a:lnTo>
                    <a:pt x="0" y="0"/>
                  </a:lnTo>
                  <a:lnTo>
                    <a:pt x="0" y="1342644"/>
                  </a:lnTo>
                  <a:close/>
                </a:path>
              </a:pathLst>
            </a:custGeom>
            <a:solidFill>
              <a:srgbClr val="815F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100"/>
              </a:spcBef>
            </a:pPr>
            <a:r>
              <a:rPr spc="-385" dirty="0"/>
              <a:t>WORST</a:t>
            </a:r>
            <a:r>
              <a:rPr spc="-85" dirty="0"/>
              <a:t> </a:t>
            </a:r>
            <a:r>
              <a:rPr spc="-229" dirty="0"/>
              <a:t>PERFOR</a:t>
            </a:r>
            <a:r>
              <a:rPr spc="-295" dirty="0"/>
              <a:t>M</a:t>
            </a:r>
            <a:r>
              <a:rPr spc="-135" dirty="0"/>
              <a:t>ERS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57727" y="1952244"/>
            <a:ext cx="5876544" cy="29535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5596" y="2482596"/>
            <a:ext cx="1010919" cy="1035050"/>
          </a:xfrm>
          <a:custGeom>
            <a:avLst/>
            <a:gdLst/>
            <a:ahLst/>
            <a:cxnLst/>
            <a:rect l="l" t="t" r="r" b="b"/>
            <a:pathLst>
              <a:path w="1010920" h="1035050">
                <a:moveTo>
                  <a:pt x="505205" y="0"/>
                </a:moveTo>
                <a:lnTo>
                  <a:pt x="456590" y="2368"/>
                </a:lnTo>
                <a:lnTo>
                  <a:pt x="409274" y="9329"/>
                </a:lnTo>
                <a:lnTo>
                  <a:pt x="363469" y="20665"/>
                </a:lnTo>
                <a:lnTo>
                  <a:pt x="319389" y="36159"/>
                </a:lnTo>
                <a:lnTo>
                  <a:pt x="277245" y="55595"/>
                </a:lnTo>
                <a:lnTo>
                  <a:pt x="237251" y="78756"/>
                </a:lnTo>
                <a:lnTo>
                  <a:pt x="199619" y="105423"/>
                </a:lnTo>
                <a:lnTo>
                  <a:pt x="164562" y="135381"/>
                </a:lnTo>
                <a:lnTo>
                  <a:pt x="132293" y="168413"/>
                </a:lnTo>
                <a:lnTo>
                  <a:pt x="103023" y="204301"/>
                </a:lnTo>
                <a:lnTo>
                  <a:pt x="76966" y="242828"/>
                </a:lnTo>
                <a:lnTo>
                  <a:pt x="54334" y="283778"/>
                </a:lnTo>
                <a:lnTo>
                  <a:pt x="35341" y="326933"/>
                </a:lnTo>
                <a:lnTo>
                  <a:pt x="20198" y="372077"/>
                </a:lnTo>
                <a:lnTo>
                  <a:pt x="9118" y="418993"/>
                </a:lnTo>
                <a:lnTo>
                  <a:pt x="2315" y="467463"/>
                </a:lnTo>
                <a:lnTo>
                  <a:pt x="0" y="517270"/>
                </a:lnTo>
                <a:lnTo>
                  <a:pt x="2315" y="567120"/>
                </a:lnTo>
                <a:lnTo>
                  <a:pt x="9118" y="615628"/>
                </a:lnTo>
                <a:lnTo>
                  <a:pt x="20198" y="662576"/>
                </a:lnTo>
                <a:lnTo>
                  <a:pt x="35341" y="707748"/>
                </a:lnTo>
                <a:lnTo>
                  <a:pt x="54334" y="750928"/>
                </a:lnTo>
                <a:lnTo>
                  <a:pt x="76966" y="791898"/>
                </a:lnTo>
                <a:lnTo>
                  <a:pt x="103023" y="830443"/>
                </a:lnTo>
                <a:lnTo>
                  <a:pt x="132293" y="866345"/>
                </a:lnTo>
                <a:lnTo>
                  <a:pt x="164562" y="899387"/>
                </a:lnTo>
                <a:lnTo>
                  <a:pt x="199619" y="929354"/>
                </a:lnTo>
                <a:lnTo>
                  <a:pt x="237251" y="956028"/>
                </a:lnTo>
                <a:lnTo>
                  <a:pt x="277245" y="979193"/>
                </a:lnTo>
                <a:lnTo>
                  <a:pt x="319389" y="998632"/>
                </a:lnTo>
                <a:lnTo>
                  <a:pt x="363469" y="1014129"/>
                </a:lnTo>
                <a:lnTo>
                  <a:pt x="409274" y="1025466"/>
                </a:lnTo>
                <a:lnTo>
                  <a:pt x="456590" y="1032427"/>
                </a:lnTo>
                <a:lnTo>
                  <a:pt x="505205" y="1034795"/>
                </a:lnTo>
                <a:lnTo>
                  <a:pt x="553880" y="1032427"/>
                </a:lnTo>
                <a:lnTo>
                  <a:pt x="601242" y="1025466"/>
                </a:lnTo>
                <a:lnTo>
                  <a:pt x="647078" y="1014129"/>
                </a:lnTo>
                <a:lnTo>
                  <a:pt x="691179" y="998632"/>
                </a:lnTo>
                <a:lnTo>
                  <a:pt x="733333" y="979193"/>
                </a:lnTo>
                <a:lnTo>
                  <a:pt x="773329" y="956028"/>
                </a:lnTo>
                <a:lnTo>
                  <a:pt x="810955" y="929354"/>
                </a:lnTo>
                <a:lnTo>
                  <a:pt x="846000" y="899387"/>
                </a:lnTo>
                <a:lnTo>
                  <a:pt x="878253" y="866345"/>
                </a:lnTo>
                <a:lnTo>
                  <a:pt x="907502" y="830443"/>
                </a:lnTo>
                <a:lnTo>
                  <a:pt x="933537" y="791898"/>
                </a:lnTo>
                <a:lnTo>
                  <a:pt x="956146" y="750928"/>
                </a:lnTo>
                <a:lnTo>
                  <a:pt x="975118" y="707748"/>
                </a:lnTo>
                <a:lnTo>
                  <a:pt x="990242" y="662576"/>
                </a:lnTo>
                <a:lnTo>
                  <a:pt x="1001307" y="615628"/>
                </a:lnTo>
                <a:lnTo>
                  <a:pt x="1008100" y="567120"/>
                </a:lnTo>
                <a:lnTo>
                  <a:pt x="1010412" y="517270"/>
                </a:lnTo>
                <a:lnTo>
                  <a:pt x="1008100" y="467463"/>
                </a:lnTo>
                <a:lnTo>
                  <a:pt x="1001307" y="418993"/>
                </a:lnTo>
                <a:lnTo>
                  <a:pt x="990242" y="372077"/>
                </a:lnTo>
                <a:lnTo>
                  <a:pt x="975118" y="326933"/>
                </a:lnTo>
                <a:lnTo>
                  <a:pt x="956146" y="283778"/>
                </a:lnTo>
                <a:lnTo>
                  <a:pt x="933537" y="242828"/>
                </a:lnTo>
                <a:lnTo>
                  <a:pt x="907502" y="204301"/>
                </a:lnTo>
                <a:lnTo>
                  <a:pt x="878253" y="168413"/>
                </a:lnTo>
                <a:lnTo>
                  <a:pt x="846000" y="135381"/>
                </a:lnTo>
                <a:lnTo>
                  <a:pt x="810955" y="105423"/>
                </a:lnTo>
                <a:lnTo>
                  <a:pt x="773329" y="78756"/>
                </a:lnTo>
                <a:lnTo>
                  <a:pt x="733333" y="55595"/>
                </a:lnTo>
                <a:lnTo>
                  <a:pt x="691179" y="36159"/>
                </a:lnTo>
                <a:lnTo>
                  <a:pt x="647078" y="20665"/>
                </a:lnTo>
                <a:lnTo>
                  <a:pt x="601242" y="9329"/>
                </a:lnTo>
                <a:lnTo>
                  <a:pt x="553880" y="2368"/>
                </a:lnTo>
                <a:lnTo>
                  <a:pt x="5052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961891" y="2551252"/>
            <a:ext cx="33845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540" dirty="0">
                <a:latin typeface="Arial"/>
                <a:cs typeface="Arial"/>
              </a:rPr>
              <a:t>1</a:t>
            </a:r>
            <a:endParaRPr sz="5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39410" y="2600325"/>
            <a:ext cx="59740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14245" algn="l"/>
              </a:tabLst>
            </a:pPr>
            <a:r>
              <a:rPr sz="4800" spc="-420" dirty="0"/>
              <a:t>ABOU</a:t>
            </a:r>
            <a:r>
              <a:rPr sz="4800" spc="-355" dirty="0"/>
              <a:t>T</a:t>
            </a:r>
            <a:r>
              <a:rPr sz="4800" dirty="0"/>
              <a:t>	</a:t>
            </a:r>
            <a:r>
              <a:rPr sz="4800" spc="-395" dirty="0"/>
              <a:t>TH</a:t>
            </a:r>
            <a:r>
              <a:rPr sz="4800" spc="-350" dirty="0"/>
              <a:t>E</a:t>
            </a:r>
            <a:r>
              <a:rPr sz="4800" spc="-120" dirty="0"/>
              <a:t> </a:t>
            </a:r>
            <a:r>
              <a:rPr sz="4800" spc="-240" dirty="0"/>
              <a:t>PROJE</a:t>
            </a:r>
            <a:r>
              <a:rPr sz="4800" spc="-260" dirty="0"/>
              <a:t>C</a:t>
            </a:r>
            <a:r>
              <a:rPr sz="4800" spc="-630" dirty="0"/>
              <a:t>T</a:t>
            </a:r>
            <a:endParaRPr sz="4800" dirty="0"/>
          </a:p>
        </p:txBody>
      </p:sp>
      <p:sp>
        <p:nvSpPr>
          <p:cNvPr id="5" name="object 5"/>
          <p:cNvSpPr/>
          <p:nvPr/>
        </p:nvSpPr>
        <p:spPr>
          <a:xfrm>
            <a:off x="203454" y="102870"/>
            <a:ext cx="11828145" cy="6646545"/>
          </a:xfrm>
          <a:custGeom>
            <a:avLst/>
            <a:gdLst/>
            <a:ahLst/>
            <a:cxnLst/>
            <a:rect l="l" t="t" r="r" b="b"/>
            <a:pathLst>
              <a:path w="11828145" h="6646545">
                <a:moveTo>
                  <a:pt x="0" y="6646164"/>
                </a:moveTo>
                <a:lnTo>
                  <a:pt x="11827764" y="6646164"/>
                </a:lnTo>
                <a:lnTo>
                  <a:pt x="11827764" y="0"/>
                </a:lnTo>
                <a:lnTo>
                  <a:pt x="0" y="0"/>
                </a:lnTo>
                <a:lnTo>
                  <a:pt x="0" y="6646164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80D01-FAFB-DFDE-4A79-E0B636E61523}"/>
              </a:ext>
            </a:extLst>
          </p:cNvPr>
          <p:cNvSpPr txBox="1">
            <a:spLocks/>
          </p:cNvSpPr>
          <p:nvPr/>
        </p:nvSpPr>
        <p:spPr>
          <a:xfrm>
            <a:off x="3886200" y="3141980"/>
            <a:ext cx="4568443" cy="57404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IN" sz="7200" kern="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81777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" y="0"/>
            <a:ext cx="12183110" cy="3420110"/>
          </a:xfrm>
          <a:custGeom>
            <a:avLst/>
            <a:gdLst/>
            <a:ahLst/>
            <a:cxnLst/>
            <a:rect l="l" t="t" r="r" b="b"/>
            <a:pathLst>
              <a:path w="12183110" h="3420110">
                <a:moveTo>
                  <a:pt x="0" y="3419855"/>
                </a:moveTo>
                <a:lnTo>
                  <a:pt x="12182856" y="3419855"/>
                </a:lnTo>
                <a:lnTo>
                  <a:pt x="12182856" y="0"/>
                </a:lnTo>
                <a:lnTo>
                  <a:pt x="0" y="0"/>
                </a:lnTo>
                <a:lnTo>
                  <a:pt x="0" y="3419855"/>
                </a:lnTo>
                <a:close/>
              </a:path>
            </a:pathLst>
          </a:custGeom>
          <a:solidFill>
            <a:srgbClr val="81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91767" y="3838447"/>
            <a:ext cx="887476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1800" spc="-85" dirty="0">
                <a:latin typeface="Times New Roman"/>
                <a:cs typeface="Times New Roman"/>
              </a:rPr>
              <a:t>A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cryptocurrency </a:t>
            </a:r>
            <a:r>
              <a:rPr sz="1800" spc="-70" dirty="0">
                <a:latin typeface="Times New Roman"/>
                <a:cs typeface="Times New Roman"/>
              </a:rPr>
              <a:t>is</a:t>
            </a:r>
            <a:r>
              <a:rPr sz="1800" spc="310" dirty="0">
                <a:latin typeface="Times New Roman"/>
                <a:cs typeface="Times New Roman"/>
              </a:rPr>
              <a:t> </a:t>
            </a:r>
            <a:r>
              <a:rPr sz="1800" b="1" spc="-40" dirty="0">
                <a:latin typeface="Times New Roman"/>
                <a:cs typeface="Times New Roman"/>
              </a:rPr>
              <a:t>a </a:t>
            </a:r>
            <a:r>
              <a:rPr sz="1800" b="1" spc="-10" dirty="0">
                <a:latin typeface="Times New Roman"/>
                <a:cs typeface="Times New Roman"/>
              </a:rPr>
              <a:t>digital </a:t>
            </a:r>
            <a:r>
              <a:rPr sz="1800" b="1" spc="-75" dirty="0">
                <a:latin typeface="Times New Roman"/>
                <a:cs typeface="Times New Roman"/>
              </a:rPr>
              <a:t>or</a:t>
            </a:r>
            <a:r>
              <a:rPr sz="1800" b="1" spc="300" dirty="0">
                <a:latin typeface="Times New Roman"/>
                <a:cs typeface="Times New Roman"/>
              </a:rPr>
              <a:t> </a:t>
            </a:r>
            <a:r>
              <a:rPr sz="1800" b="1" spc="-45" dirty="0">
                <a:latin typeface="Times New Roman"/>
                <a:cs typeface="Times New Roman"/>
              </a:rPr>
              <a:t>virtual </a:t>
            </a:r>
            <a:r>
              <a:rPr sz="1800" b="1" spc="-30" dirty="0">
                <a:latin typeface="Times New Roman"/>
                <a:cs typeface="Times New Roman"/>
              </a:rPr>
              <a:t>currency that </a:t>
            </a:r>
            <a:r>
              <a:rPr sz="1800" b="1" spc="25" dirty="0">
                <a:latin typeface="Times New Roman"/>
                <a:cs typeface="Times New Roman"/>
              </a:rPr>
              <a:t>is </a:t>
            </a:r>
            <a:r>
              <a:rPr sz="1800" b="1" dirty="0">
                <a:latin typeface="Times New Roman"/>
                <a:cs typeface="Times New Roman"/>
              </a:rPr>
              <a:t>secured </a:t>
            </a:r>
            <a:r>
              <a:rPr sz="1800" b="1" spc="-35" dirty="0">
                <a:latin typeface="Times New Roman"/>
                <a:cs typeface="Times New Roman"/>
              </a:rPr>
              <a:t>by cryptography</a:t>
            </a:r>
            <a:r>
              <a:rPr sz="1800" spc="-35" dirty="0">
                <a:latin typeface="Times New Roman"/>
                <a:cs typeface="Times New Roman"/>
              </a:rPr>
              <a:t>, </a:t>
            </a:r>
            <a:r>
              <a:rPr sz="1800" spc="-55" dirty="0">
                <a:latin typeface="Times New Roman"/>
                <a:cs typeface="Times New Roman"/>
              </a:rPr>
              <a:t>which makes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it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65" dirty="0">
                <a:latin typeface="Times New Roman"/>
                <a:cs typeface="Times New Roman"/>
              </a:rPr>
              <a:t>nearly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impossible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to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counterfeit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or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double-spend.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80" dirty="0">
                <a:latin typeface="Times New Roman"/>
                <a:cs typeface="Times New Roman"/>
              </a:rPr>
              <a:t>Many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cryptocurrencies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are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decentralized </a:t>
            </a:r>
            <a:r>
              <a:rPr sz="1800" spc="-35" dirty="0">
                <a:latin typeface="Times New Roman"/>
                <a:cs typeface="Times New Roman"/>
              </a:rPr>
              <a:t> networks based </a:t>
            </a:r>
            <a:r>
              <a:rPr sz="1800" spc="10" dirty="0">
                <a:latin typeface="Times New Roman"/>
                <a:cs typeface="Times New Roman"/>
              </a:rPr>
              <a:t>on </a:t>
            </a:r>
            <a:r>
              <a:rPr sz="1800" spc="-45" dirty="0">
                <a:latin typeface="Times New Roman"/>
                <a:cs typeface="Times New Roman"/>
              </a:rPr>
              <a:t>blockchain </a:t>
            </a:r>
            <a:r>
              <a:rPr sz="1800" spc="25" dirty="0">
                <a:latin typeface="Times New Roman"/>
                <a:cs typeface="Times New Roman"/>
              </a:rPr>
              <a:t>technology</a:t>
            </a:r>
            <a:r>
              <a:rPr sz="1800" spc="25" dirty="0">
                <a:latin typeface="Microsoft Sans Serif"/>
                <a:cs typeface="Microsoft Sans Serif"/>
              </a:rPr>
              <a:t>—</a:t>
            </a:r>
            <a:r>
              <a:rPr sz="1800" spc="25" dirty="0">
                <a:latin typeface="Times New Roman"/>
                <a:cs typeface="Times New Roman"/>
              </a:rPr>
              <a:t>a </a:t>
            </a:r>
            <a:r>
              <a:rPr sz="1800" spc="-25" dirty="0">
                <a:latin typeface="Times New Roman"/>
                <a:cs typeface="Times New Roman"/>
              </a:rPr>
              <a:t>distributed </a:t>
            </a:r>
            <a:r>
              <a:rPr sz="1800" spc="-50" dirty="0">
                <a:latin typeface="Times New Roman"/>
                <a:cs typeface="Times New Roman"/>
              </a:rPr>
              <a:t>ledger </a:t>
            </a:r>
            <a:r>
              <a:rPr sz="1800" spc="-25" dirty="0">
                <a:latin typeface="Times New Roman"/>
                <a:cs typeface="Times New Roman"/>
              </a:rPr>
              <a:t>enforced </a:t>
            </a:r>
            <a:r>
              <a:rPr sz="1800" spc="-80" dirty="0">
                <a:latin typeface="Times New Roman"/>
                <a:cs typeface="Times New Roman"/>
              </a:rPr>
              <a:t>by </a:t>
            </a:r>
            <a:r>
              <a:rPr sz="1800" spc="-70" dirty="0">
                <a:latin typeface="Times New Roman"/>
                <a:cs typeface="Times New Roman"/>
              </a:rPr>
              <a:t>a </a:t>
            </a:r>
            <a:r>
              <a:rPr sz="1800" spc="-35" dirty="0">
                <a:latin typeface="Times New Roman"/>
                <a:cs typeface="Times New Roman"/>
              </a:rPr>
              <a:t>disparate </a:t>
            </a:r>
            <a:r>
              <a:rPr sz="1800" spc="-30" dirty="0">
                <a:latin typeface="Times New Roman"/>
                <a:cs typeface="Times New Roman"/>
              </a:rPr>
              <a:t>network </a:t>
            </a:r>
            <a:r>
              <a:rPr sz="1800" spc="-1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computers.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project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70" dirty="0">
                <a:latin typeface="Times New Roman"/>
                <a:cs typeface="Times New Roman"/>
              </a:rPr>
              <a:t>is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70" dirty="0">
                <a:latin typeface="Times New Roman"/>
                <a:cs typeface="Times New Roman"/>
              </a:rPr>
              <a:t>analysis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229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different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Times New Roman"/>
                <a:cs typeface="Times New Roman"/>
              </a:rPr>
              <a:t>types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21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cryptocurrency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over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various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80" dirty="0">
                <a:latin typeface="Times New Roman"/>
                <a:cs typeface="Times New Roman"/>
              </a:rPr>
              <a:t>years.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28694" y="1291844"/>
            <a:ext cx="3442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0" dirty="0"/>
              <a:t>ABO</a:t>
            </a:r>
            <a:r>
              <a:rPr spc="-254" dirty="0"/>
              <a:t>U</a:t>
            </a:r>
            <a:r>
              <a:rPr spc="-475" dirty="0"/>
              <a:t>T</a:t>
            </a:r>
            <a:r>
              <a:rPr spc="-90" dirty="0"/>
              <a:t> </a:t>
            </a:r>
            <a:r>
              <a:rPr spc="-225" dirty="0"/>
              <a:t>PRO</a:t>
            </a:r>
            <a:r>
              <a:rPr spc="-150" dirty="0"/>
              <a:t>J</a:t>
            </a:r>
            <a:r>
              <a:rPr spc="-240" dirty="0"/>
              <a:t>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5596" y="2482596"/>
            <a:ext cx="1010919" cy="1035050"/>
          </a:xfrm>
          <a:custGeom>
            <a:avLst/>
            <a:gdLst/>
            <a:ahLst/>
            <a:cxnLst/>
            <a:rect l="l" t="t" r="r" b="b"/>
            <a:pathLst>
              <a:path w="1010920" h="1035050">
                <a:moveTo>
                  <a:pt x="505205" y="0"/>
                </a:moveTo>
                <a:lnTo>
                  <a:pt x="456590" y="2368"/>
                </a:lnTo>
                <a:lnTo>
                  <a:pt x="409274" y="9329"/>
                </a:lnTo>
                <a:lnTo>
                  <a:pt x="363469" y="20665"/>
                </a:lnTo>
                <a:lnTo>
                  <a:pt x="319389" y="36159"/>
                </a:lnTo>
                <a:lnTo>
                  <a:pt x="277245" y="55595"/>
                </a:lnTo>
                <a:lnTo>
                  <a:pt x="237251" y="78756"/>
                </a:lnTo>
                <a:lnTo>
                  <a:pt x="199619" y="105423"/>
                </a:lnTo>
                <a:lnTo>
                  <a:pt x="164562" y="135381"/>
                </a:lnTo>
                <a:lnTo>
                  <a:pt x="132293" y="168413"/>
                </a:lnTo>
                <a:lnTo>
                  <a:pt x="103023" y="204301"/>
                </a:lnTo>
                <a:lnTo>
                  <a:pt x="76966" y="242828"/>
                </a:lnTo>
                <a:lnTo>
                  <a:pt x="54334" y="283778"/>
                </a:lnTo>
                <a:lnTo>
                  <a:pt x="35341" y="326933"/>
                </a:lnTo>
                <a:lnTo>
                  <a:pt x="20198" y="372077"/>
                </a:lnTo>
                <a:lnTo>
                  <a:pt x="9118" y="418993"/>
                </a:lnTo>
                <a:lnTo>
                  <a:pt x="2315" y="467463"/>
                </a:lnTo>
                <a:lnTo>
                  <a:pt x="0" y="517270"/>
                </a:lnTo>
                <a:lnTo>
                  <a:pt x="2315" y="567120"/>
                </a:lnTo>
                <a:lnTo>
                  <a:pt x="9118" y="615628"/>
                </a:lnTo>
                <a:lnTo>
                  <a:pt x="20198" y="662576"/>
                </a:lnTo>
                <a:lnTo>
                  <a:pt x="35341" y="707748"/>
                </a:lnTo>
                <a:lnTo>
                  <a:pt x="54334" y="750928"/>
                </a:lnTo>
                <a:lnTo>
                  <a:pt x="76966" y="791898"/>
                </a:lnTo>
                <a:lnTo>
                  <a:pt x="103023" y="830443"/>
                </a:lnTo>
                <a:lnTo>
                  <a:pt x="132293" y="866345"/>
                </a:lnTo>
                <a:lnTo>
                  <a:pt x="164562" y="899387"/>
                </a:lnTo>
                <a:lnTo>
                  <a:pt x="199619" y="929354"/>
                </a:lnTo>
                <a:lnTo>
                  <a:pt x="237251" y="956028"/>
                </a:lnTo>
                <a:lnTo>
                  <a:pt x="277245" y="979193"/>
                </a:lnTo>
                <a:lnTo>
                  <a:pt x="319389" y="998632"/>
                </a:lnTo>
                <a:lnTo>
                  <a:pt x="363469" y="1014129"/>
                </a:lnTo>
                <a:lnTo>
                  <a:pt x="409274" y="1025466"/>
                </a:lnTo>
                <a:lnTo>
                  <a:pt x="456590" y="1032427"/>
                </a:lnTo>
                <a:lnTo>
                  <a:pt x="505205" y="1034795"/>
                </a:lnTo>
                <a:lnTo>
                  <a:pt x="553880" y="1032427"/>
                </a:lnTo>
                <a:lnTo>
                  <a:pt x="601242" y="1025466"/>
                </a:lnTo>
                <a:lnTo>
                  <a:pt x="647078" y="1014129"/>
                </a:lnTo>
                <a:lnTo>
                  <a:pt x="691179" y="998632"/>
                </a:lnTo>
                <a:lnTo>
                  <a:pt x="733333" y="979193"/>
                </a:lnTo>
                <a:lnTo>
                  <a:pt x="773329" y="956028"/>
                </a:lnTo>
                <a:lnTo>
                  <a:pt x="810955" y="929354"/>
                </a:lnTo>
                <a:lnTo>
                  <a:pt x="846000" y="899387"/>
                </a:lnTo>
                <a:lnTo>
                  <a:pt x="878253" y="866345"/>
                </a:lnTo>
                <a:lnTo>
                  <a:pt x="907502" y="830443"/>
                </a:lnTo>
                <a:lnTo>
                  <a:pt x="933537" y="791898"/>
                </a:lnTo>
                <a:lnTo>
                  <a:pt x="956146" y="750928"/>
                </a:lnTo>
                <a:lnTo>
                  <a:pt x="975118" y="707748"/>
                </a:lnTo>
                <a:lnTo>
                  <a:pt x="990242" y="662576"/>
                </a:lnTo>
                <a:lnTo>
                  <a:pt x="1001307" y="615628"/>
                </a:lnTo>
                <a:lnTo>
                  <a:pt x="1008100" y="567120"/>
                </a:lnTo>
                <a:lnTo>
                  <a:pt x="1010412" y="517270"/>
                </a:lnTo>
                <a:lnTo>
                  <a:pt x="1008100" y="467463"/>
                </a:lnTo>
                <a:lnTo>
                  <a:pt x="1001307" y="418993"/>
                </a:lnTo>
                <a:lnTo>
                  <a:pt x="990242" y="372077"/>
                </a:lnTo>
                <a:lnTo>
                  <a:pt x="975118" y="326933"/>
                </a:lnTo>
                <a:lnTo>
                  <a:pt x="956146" y="283778"/>
                </a:lnTo>
                <a:lnTo>
                  <a:pt x="933537" y="242828"/>
                </a:lnTo>
                <a:lnTo>
                  <a:pt x="907502" y="204301"/>
                </a:lnTo>
                <a:lnTo>
                  <a:pt x="878253" y="168413"/>
                </a:lnTo>
                <a:lnTo>
                  <a:pt x="846000" y="135381"/>
                </a:lnTo>
                <a:lnTo>
                  <a:pt x="810955" y="105423"/>
                </a:lnTo>
                <a:lnTo>
                  <a:pt x="773329" y="78756"/>
                </a:lnTo>
                <a:lnTo>
                  <a:pt x="733333" y="55595"/>
                </a:lnTo>
                <a:lnTo>
                  <a:pt x="691179" y="36159"/>
                </a:lnTo>
                <a:lnTo>
                  <a:pt x="647078" y="20665"/>
                </a:lnTo>
                <a:lnTo>
                  <a:pt x="601242" y="9329"/>
                </a:lnTo>
                <a:lnTo>
                  <a:pt x="553880" y="2368"/>
                </a:lnTo>
                <a:lnTo>
                  <a:pt x="5052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961891" y="2551252"/>
            <a:ext cx="33845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540" dirty="0">
                <a:latin typeface="Arial"/>
                <a:cs typeface="Arial"/>
              </a:rPr>
              <a:t>2</a:t>
            </a:r>
            <a:endParaRPr sz="5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39410" y="2600325"/>
            <a:ext cx="49434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14245" algn="l"/>
              </a:tabLst>
            </a:pPr>
            <a:r>
              <a:rPr sz="4800" spc="-420" dirty="0"/>
              <a:t>ABOU</a:t>
            </a:r>
            <a:r>
              <a:rPr sz="4800" spc="-355" dirty="0"/>
              <a:t>T</a:t>
            </a:r>
            <a:r>
              <a:rPr sz="4800" dirty="0"/>
              <a:t>	</a:t>
            </a:r>
            <a:r>
              <a:rPr sz="4800" spc="-395" dirty="0"/>
              <a:t>TH</a:t>
            </a:r>
            <a:r>
              <a:rPr sz="4800" spc="-350" dirty="0"/>
              <a:t>E</a:t>
            </a:r>
            <a:r>
              <a:rPr sz="4800" spc="-120" dirty="0"/>
              <a:t> </a:t>
            </a:r>
            <a:r>
              <a:rPr sz="4800" spc="-375" dirty="0"/>
              <a:t>DATA</a:t>
            </a:r>
            <a:endParaRPr sz="4800" dirty="0"/>
          </a:p>
        </p:txBody>
      </p:sp>
      <p:sp>
        <p:nvSpPr>
          <p:cNvPr id="5" name="object 5"/>
          <p:cNvSpPr/>
          <p:nvPr/>
        </p:nvSpPr>
        <p:spPr>
          <a:xfrm>
            <a:off x="203454" y="102870"/>
            <a:ext cx="11828145" cy="6646545"/>
          </a:xfrm>
          <a:custGeom>
            <a:avLst/>
            <a:gdLst/>
            <a:ahLst/>
            <a:cxnLst/>
            <a:rect l="l" t="t" r="r" b="b"/>
            <a:pathLst>
              <a:path w="11828145" h="6646545">
                <a:moveTo>
                  <a:pt x="0" y="6646164"/>
                </a:moveTo>
                <a:lnTo>
                  <a:pt x="11827764" y="6646164"/>
                </a:lnTo>
                <a:lnTo>
                  <a:pt x="11827764" y="0"/>
                </a:lnTo>
                <a:lnTo>
                  <a:pt x="0" y="0"/>
                </a:lnTo>
                <a:lnTo>
                  <a:pt x="0" y="6646164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" y="0"/>
            <a:ext cx="12183110" cy="3420110"/>
          </a:xfrm>
          <a:custGeom>
            <a:avLst/>
            <a:gdLst/>
            <a:ahLst/>
            <a:cxnLst/>
            <a:rect l="l" t="t" r="r" b="b"/>
            <a:pathLst>
              <a:path w="12183110" h="3420110">
                <a:moveTo>
                  <a:pt x="0" y="3419855"/>
                </a:moveTo>
                <a:lnTo>
                  <a:pt x="12182856" y="3419855"/>
                </a:lnTo>
                <a:lnTo>
                  <a:pt x="12182856" y="0"/>
                </a:lnTo>
                <a:lnTo>
                  <a:pt x="0" y="0"/>
                </a:lnTo>
                <a:lnTo>
                  <a:pt x="0" y="3419855"/>
                </a:lnTo>
                <a:close/>
              </a:path>
            </a:pathLst>
          </a:custGeom>
          <a:solidFill>
            <a:srgbClr val="81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07744" y="4036898"/>
            <a:ext cx="9984105" cy="577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dataset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has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one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5" dirty="0">
                <a:latin typeface="Times New Roman"/>
                <a:cs typeface="Times New Roman"/>
              </a:rPr>
              <a:t>csv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65" dirty="0">
                <a:latin typeface="Times New Roman"/>
                <a:cs typeface="Times New Roman"/>
              </a:rPr>
              <a:t>file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for </a:t>
            </a:r>
            <a:r>
              <a:rPr sz="1800" spc="-50" dirty="0">
                <a:latin typeface="Times New Roman"/>
                <a:cs typeface="Times New Roman"/>
              </a:rPr>
              <a:t>each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Times New Roman"/>
                <a:cs typeface="Times New Roman"/>
              </a:rPr>
              <a:t>currency.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Times New Roman"/>
                <a:cs typeface="Times New Roman"/>
              </a:rPr>
              <a:t>Price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history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70" dirty="0">
                <a:latin typeface="Times New Roman"/>
                <a:cs typeface="Times New Roman"/>
              </a:rPr>
              <a:t>is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75" dirty="0">
                <a:latin typeface="Times New Roman"/>
                <a:cs typeface="Times New Roman"/>
              </a:rPr>
              <a:t>available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on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70" dirty="0">
                <a:latin typeface="Times New Roman"/>
                <a:cs typeface="Times New Roman"/>
              </a:rPr>
              <a:t>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80" dirty="0">
                <a:latin typeface="Times New Roman"/>
                <a:cs typeface="Times New Roman"/>
              </a:rPr>
              <a:t>daily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basis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from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April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65" dirty="0">
                <a:latin typeface="Times New Roman"/>
                <a:cs typeface="Times New Roman"/>
              </a:rPr>
              <a:t>28,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65" dirty="0">
                <a:latin typeface="Times New Roman"/>
                <a:cs typeface="Times New Roman"/>
              </a:rPr>
              <a:t>2013.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This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00" spc="-30" dirty="0">
                <a:latin typeface="Times New Roman"/>
                <a:cs typeface="Times New Roman"/>
              </a:rPr>
              <a:t>dataset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has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historical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price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information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22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some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2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top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crypto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currencies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80" dirty="0">
                <a:latin typeface="Times New Roman"/>
                <a:cs typeface="Times New Roman"/>
              </a:rPr>
              <a:t>by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market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Times New Roman"/>
                <a:cs typeface="Times New Roman"/>
              </a:rPr>
              <a:t>capitalization.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67734" y="1291844"/>
            <a:ext cx="3562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15" dirty="0"/>
              <a:t>ABOU</a:t>
            </a:r>
            <a:r>
              <a:rPr spc="-265" dirty="0"/>
              <a:t>T</a:t>
            </a:r>
            <a:r>
              <a:rPr spc="-90" dirty="0"/>
              <a:t> </a:t>
            </a:r>
            <a:r>
              <a:rPr spc="-285" dirty="0"/>
              <a:t>DAT</a:t>
            </a:r>
            <a:r>
              <a:rPr spc="-280" dirty="0"/>
              <a:t>A</a:t>
            </a:r>
            <a:r>
              <a:rPr spc="-90" dirty="0"/>
              <a:t> </a:t>
            </a:r>
            <a:r>
              <a:rPr spc="-200" dirty="0"/>
              <a:t>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2138172" y="1688592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10">
                  <a:moveTo>
                    <a:pt x="375665" y="0"/>
                  </a:moveTo>
                  <a:lnTo>
                    <a:pt x="328534" y="2932"/>
                  </a:lnTo>
                  <a:lnTo>
                    <a:pt x="283152" y="11496"/>
                  </a:lnTo>
                  <a:lnTo>
                    <a:pt x="239872" y="25337"/>
                  </a:lnTo>
                  <a:lnTo>
                    <a:pt x="199044" y="44103"/>
                  </a:lnTo>
                  <a:lnTo>
                    <a:pt x="161020" y="67442"/>
                  </a:lnTo>
                  <a:lnTo>
                    <a:pt x="126153" y="95000"/>
                  </a:lnTo>
                  <a:lnTo>
                    <a:pt x="94794" y="126425"/>
                  </a:lnTo>
                  <a:lnTo>
                    <a:pt x="67294" y="161365"/>
                  </a:lnTo>
                  <a:lnTo>
                    <a:pt x="44006" y="199465"/>
                  </a:lnTo>
                  <a:lnTo>
                    <a:pt x="25281" y="240375"/>
                  </a:lnTo>
                  <a:lnTo>
                    <a:pt x="11470" y="283740"/>
                  </a:lnTo>
                  <a:lnTo>
                    <a:pt x="2926" y="329208"/>
                  </a:lnTo>
                  <a:lnTo>
                    <a:pt x="0" y="376428"/>
                  </a:lnTo>
                  <a:lnTo>
                    <a:pt x="2926" y="423647"/>
                  </a:lnTo>
                  <a:lnTo>
                    <a:pt x="11470" y="469115"/>
                  </a:lnTo>
                  <a:lnTo>
                    <a:pt x="25281" y="512480"/>
                  </a:lnTo>
                  <a:lnTo>
                    <a:pt x="44006" y="553390"/>
                  </a:lnTo>
                  <a:lnTo>
                    <a:pt x="67294" y="591490"/>
                  </a:lnTo>
                  <a:lnTo>
                    <a:pt x="94794" y="626430"/>
                  </a:lnTo>
                  <a:lnTo>
                    <a:pt x="126153" y="657855"/>
                  </a:lnTo>
                  <a:lnTo>
                    <a:pt x="161020" y="685413"/>
                  </a:lnTo>
                  <a:lnTo>
                    <a:pt x="199044" y="708752"/>
                  </a:lnTo>
                  <a:lnTo>
                    <a:pt x="239872" y="727518"/>
                  </a:lnTo>
                  <a:lnTo>
                    <a:pt x="283152" y="741359"/>
                  </a:lnTo>
                  <a:lnTo>
                    <a:pt x="328534" y="749923"/>
                  </a:lnTo>
                  <a:lnTo>
                    <a:pt x="375665" y="752856"/>
                  </a:lnTo>
                  <a:lnTo>
                    <a:pt x="422797" y="749923"/>
                  </a:lnTo>
                  <a:lnTo>
                    <a:pt x="468179" y="741359"/>
                  </a:lnTo>
                  <a:lnTo>
                    <a:pt x="511459" y="727518"/>
                  </a:lnTo>
                  <a:lnTo>
                    <a:pt x="552287" y="708752"/>
                  </a:lnTo>
                  <a:lnTo>
                    <a:pt x="590311" y="685413"/>
                  </a:lnTo>
                  <a:lnTo>
                    <a:pt x="625178" y="657855"/>
                  </a:lnTo>
                  <a:lnTo>
                    <a:pt x="656537" y="626430"/>
                  </a:lnTo>
                  <a:lnTo>
                    <a:pt x="684037" y="591490"/>
                  </a:lnTo>
                  <a:lnTo>
                    <a:pt x="707325" y="553390"/>
                  </a:lnTo>
                  <a:lnTo>
                    <a:pt x="726050" y="512480"/>
                  </a:lnTo>
                  <a:lnTo>
                    <a:pt x="739861" y="469115"/>
                  </a:lnTo>
                  <a:lnTo>
                    <a:pt x="748405" y="423647"/>
                  </a:lnTo>
                  <a:lnTo>
                    <a:pt x="751332" y="376428"/>
                  </a:lnTo>
                  <a:lnTo>
                    <a:pt x="748405" y="329208"/>
                  </a:lnTo>
                  <a:lnTo>
                    <a:pt x="739861" y="283740"/>
                  </a:lnTo>
                  <a:lnTo>
                    <a:pt x="726050" y="240375"/>
                  </a:lnTo>
                  <a:lnTo>
                    <a:pt x="707325" y="199465"/>
                  </a:lnTo>
                  <a:lnTo>
                    <a:pt x="684037" y="161365"/>
                  </a:lnTo>
                  <a:lnTo>
                    <a:pt x="656537" y="126425"/>
                  </a:lnTo>
                  <a:lnTo>
                    <a:pt x="625178" y="95000"/>
                  </a:lnTo>
                  <a:lnTo>
                    <a:pt x="590311" y="67442"/>
                  </a:lnTo>
                  <a:lnTo>
                    <a:pt x="552287" y="44103"/>
                  </a:lnTo>
                  <a:lnTo>
                    <a:pt x="511459" y="25337"/>
                  </a:lnTo>
                  <a:lnTo>
                    <a:pt x="468179" y="11496"/>
                  </a:lnTo>
                  <a:lnTo>
                    <a:pt x="422797" y="2932"/>
                  </a:lnTo>
                  <a:lnTo>
                    <a:pt x="375665" y="0"/>
                  </a:lnTo>
                  <a:close/>
                </a:path>
              </a:pathLst>
            </a:custGeom>
            <a:solidFill>
              <a:srgbClr val="F6E1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52472" y="1802892"/>
              <a:ext cx="523240" cy="524510"/>
            </a:xfrm>
            <a:custGeom>
              <a:avLst/>
              <a:gdLst/>
              <a:ahLst/>
              <a:cxnLst/>
              <a:rect l="l" t="t" r="r" b="b"/>
              <a:pathLst>
                <a:path w="523239" h="524510">
                  <a:moveTo>
                    <a:pt x="261365" y="0"/>
                  </a:moveTo>
                  <a:lnTo>
                    <a:pt x="214371" y="4222"/>
                  </a:lnTo>
                  <a:lnTo>
                    <a:pt x="170146" y="16398"/>
                  </a:lnTo>
                  <a:lnTo>
                    <a:pt x="129427" y="35785"/>
                  </a:lnTo>
                  <a:lnTo>
                    <a:pt x="92950" y="61645"/>
                  </a:lnTo>
                  <a:lnTo>
                    <a:pt x="61453" y="93237"/>
                  </a:lnTo>
                  <a:lnTo>
                    <a:pt x="35672" y="129822"/>
                  </a:lnTo>
                  <a:lnTo>
                    <a:pt x="16345" y="170658"/>
                  </a:lnTo>
                  <a:lnTo>
                    <a:pt x="4209" y="215007"/>
                  </a:lnTo>
                  <a:lnTo>
                    <a:pt x="0" y="262128"/>
                  </a:lnTo>
                  <a:lnTo>
                    <a:pt x="4209" y="309248"/>
                  </a:lnTo>
                  <a:lnTo>
                    <a:pt x="16345" y="353597"/>
                  </a:lnTo>
                  <a:lnTo>
                    <a:pt x="35672" y="394433"/>
                  </a:lnTo>
                  <a:lnTo>
                    <a:pt x="61453" y="431018"/>
                  </a:lnTo>
                  <a:lnTo>
                    <a:pt x="92950" y="462610"/>
                  </a:lnTo>
                  <a:lnTo>
                    <a:pt x="129427" y="488470"/>
                  </a:lnTo>
                  <a:lnTo>
                    <a:pt x="170146" y="507857"/>
                  </a:lnTo>
                  <a:lnTo>
                    <a:pt x="214371" y="520033"/>
                  </a:lnTo>
                  <a:lnTo>
                    <a:pt x="261365" y="524256"/>
                  </a:lnTo>
                  <a:lnTo>
                    <a:pt x="308326" y="520033"/>
                  </a:lnTo>
                  <a:lnTo>
                    <a:pt x="352534" y="507857"/>
                  </a:lnTo>
                  <a:lnTo>
                    <a:pt x="393248" y="488470"/>
                  </a:lnTo>
                  <a:lnTo>
                    <a:pt x="429729" y="462610"/>
                  </a:lnTo>
                  <a:lnTo>
                    <a:pt x="461236" y="431018"/>
                  </a:lnTo>
                  <a:lnTo>
                    <a:pt x="487030" y="394433"/>
                  </a:lnTo>
                  <a:lnTo>
                    <a:pt x="506371" y="353597"/>
                  </a:lnTo>
                  <a:lnTo>
                    <a:pt x="518518" y="309248"/>
                  </a:lnTo>
                  <a:lnTo>
                    <a:pt x="522731" y="262128"/>
                  </a:lnTo>
                  <a:lnTo>
                    <a:pt x="518518" y="215007"/>
                  </a:lnTo>
                  <a:lnTo>
                    <a:pt x="506371" y="170658"/>
                  </a:lnTo>
                  <a:lnTo>
                    <a:pt x="487030" y="129822"/>
                  </a:lnTo>
                  <a:lnTo>
                    <a:pt x="461236" y="93237"/>
                  </a:lnTo>
                  <a:lnTo>
                    <a:pt x="429729" y="61645"/>
                  </a:lnTo>
                  <a:lnTo>
                    <a:pt x="393248" y="35785"/>
                  </a:lnTo>
                  <a:lnTo>
                    <a:pt x="352534" y="16398"/>
                  </a:lnTo>
                  <a:lnTo>
                    <a:pt x="308326" y="4222"/>
                  </a:lnTo>
                  <a:lnTo>
                    <a:pt x="261365" y="0"/>
                  </a:lnTo>
                  <a:close/>
                </a:path>
              </a:pathLst>
            </a:custGeom>
            <a:solidFill>
              <a:srgbClr val="815F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442464" y="1894458"/>
            <a:ext cx="1416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38172" y="2660904"/>
            <a:ext cx="751840" cy="751840"/>
          </a:xfrm>
          <a:custGeom>
            <a:avLst/>
            <a:gdLst/>
            <a:ahLst/>
            <a:cxnLst/>
            <a:rect l="l" t="t" r="r" b="b"/>
            <a:pathLst>
              <a:path w="751839" h="751839">
                <a:moveTo>
                  <a:pt x="375665" y="0"/>
                </a:moveTo>
                <a:lnTo>
                  <a:pt x="328534" y="2926"/>
                </a:lnTo>
                <a:lnTo>
                  <a:pt x="283152" y="11470"/>
                </a:lnTo>
                <a:lnTo>
                  <a:pt x="239872" y="25281"/>
                </a:lnTo>
                <a:lnTo>
                  <a:pt x="199044" y="44006"/>
                </a:lnTo>
                <a:lnTo>
                  <a:pt x="161020" y="67294"/>
                </a:lnTo>
                <a:lnTo>
                  <a:pt x="126153" y="94794"/>
                </a:lnTo>
                <a:lnTo>
                  <a:pt x="94794" y="126153"/>
                </a:lnTo>
                <a:lnTo>
                  <a:pt x="67294" y="161020"/>
                </a:lnTo>
                <a:lnTo>
                  <a:pt x="44006" y="199044"/>
                </a:lnTo>
                <a:lnTo>
                  <a:pt x="25281" y="239872"/>
                </a:lnTo>
                <a:lnTo>
                  <a:pt x="11470" y="283152"/>
                </a:lnTo>
                <a:lnTo>
                  <a:pt x="2926" y="328534"/>
                </a:lnTo>
                <a:lnTo>
                  <a:pt x="0" y="375666"/>
                </a:lnTo>
                <a:lnTo>
                  <a:pt x="2926" y="422772"/>
                </a:lnTo>
                <a:lnTo>
                  <a:pt x="11470" y="468137"/>
                </a:lnTo>
                <a:lnTo>
                  <a:pt x="25281" y="511407"/>
                </a:lnTo>
                <a:lnTo>
                  <a:pt x="44006" y="552231"/>
                </a:lnTo>
                <a:lnTo>
                  <a:pt x="67294" y="590255"/>
                </a:lnTo>
                <a:lnTo>
                  <a:pt x="94794" y="625127"/>
                </a:lnTo>
                <a:lnTo>
                  <a:pt x="126153" y="656493"/>
                </a:lnTo>
                <a:lnTo>
                  <a:pt x="161020" y="684002"/>
                </a:lnTo>
                <a:lnTo>
                  <a:pt x="199044" y="707300"/>
                </a:lnTo>
                <a:lnTo>
                  <a:pt x="239872" y="726035"/>
                </a:lnTo>
                <a:lnTo>
                  <a:pt x="283152" y="739853"/>
                </a:lnTo>
                <a:lnTo>
                  <a:pt x="328534" y="748403"/>
                </a:lnTo>
                <a:lnTo>
                  <a:pt x="375665" y="751332"/>
                </a:lnTo>
                <a:lnTo>
                  <a:pt x="422797" y="748403"/>
                </a:lnTo>
                <a:lnTo>
                  <a:pt x="468179" y="739853"/>
                </a:lnTo>
                <a:lnTo>
                  <a:pt x="511459" y="726035"/>
                </a:lnTo>
                <a:lnTo>
                  <a:pt x="552287" y="707300"/>
                </a:lnTo>
                <a:lnTo>
                  <a:pt x="590311" y="684002"/>
                </a:lnTo>
                <a:lnTo>
                  <a:pt x="625178" y="656493"/>
                </a:lnTo>
                <a:lnTo>
                  <a:pt x="656537" y="625127"/>
                </a:lnTo>
                <a:lnTo>
                  <a:pt x="684037" y="590255"/>
                </a:lnTo>
                <a:lnTo>
                  <a:pt x="707325" y="552231"/>
                </a:lnTo>
                <a:lnTo>
                  <a:pt x="726050" y="511407"/>
                </a:lnTo>
                <a:lnTo>
                  <a:pt x="739861" y="468137"/>
                </a:lnTo>
                <a:lnTo>
                  <a:pt x="748405" y="422772"/>
                </a:lnTo>
                <a:lnTo>
                  <a:pt x="751332" y="375666"/>
                </a:lnTo>
                <a:lnTo>
                  <a:pt x="748405" y="328534"/>
                </a:lnTo>
                <a:lnTo>
                  <a:pt x="739861" y="283152"/>
                </a:lnTo>
                <a:lnTo>
                  <a:pt x="726050" y="239872"/>
                </a:lnTo>
                <a:lnTo>
                  <a:pt x="707325" y="199044"/>
                </a:lnTo>
                <a:lnTo>
                  <a:pt x="684037" y="161020"/>
                </a:lnTo>
                <a:lnTo>
                  <a:pt x="656537" y="126153"/>
                </a:lnTo>
                <a:lnTo>
                  <a:pt x="625178" y="94794"/>
                </a:lnTo>
                <a:lnTo>
                  <a:pt x="590311" y="67294"/>
                </a:lnTo>
                <a:lnTo>
                  <a:pt x="552287" y="44006"/>
                </a:lnTo>
                <a:lnTo>
                  <a:pt x="511459" y="25281"/>
                </a:lnTo>
                <a:lnTo>
                  <a:pt x="468179" y="11470"/>
                </a:lnTo>
                <a:lnTo>
                  <a:pt x="422797" y="2926"/>
                </a:lnTo>
                <a:lnTo>
                  <a:pt x="375665" y="0"/>
                </a:lnTo>
                <a:close/>
              </a:path>
            </a:pathLst>
          </a:custGeom>
          <a:solidFill>
            <a:srgbClr val="F6E1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58567" y="2769107"/>
            <a:ext cx="523240" cy="523240"/>
          </a:xfrm>
          <a:custGeom>
            <a:avLst/>
            <a:gdLst/>
            <a:ahLst/>
            <a:cxnLst/>
            <a:rect l="l" t="t" r="r" b="b"/>
            <a:pathLst>
              <a:path w="523239" h="523239">
                <a:moveTo>
                  <a:pt x="261365" y="0"/>
                </a:moveTo>
                <a:lnTo>
                  <a:pt x="214371" y="4209"/>
                </a:lnTo>
                <a:lnTo>
                  <a:pt x="170146" y="16345"/>
                </a:lnTo>
                <a:lnTo>
                  <a:pt x="129427" y="35672"/>
                </a:lnTo>
                <a:lnTo>
                  <a:pt x="92950" y="61453"/>
                </a:lnTo>
                <a:lnTo>
                  <a:pt x="61453" y="92950"/>
                </a:lnTo>
                <a:lnTo>
                  <a:pt x="35672" y="129427"/>
                </a:lnTo>
                <a:lnTo>
                  <a:pt x="16345" y="170146"/>
                </a:lnTo>
                <a:lnTo>
                  <a:pt x="4209" y="214371"/>
                </a:lnTo>
                <a:lnTo>
                  <a:pt x="0" y="261365"/>
                </a:lnTo>
                <a:lnTo>
                  <a:pt x="4209" y="308326"/>
                </a:lnTo>
                <a:lnTo>
                  <a:pt x="16345" y="352534"/>
                </a:lnTo>
                <a:lnTo>
                  <a:pt x="35672" y="393248"/>
                </a:lnTo>
                <a:lnTo>
                  <a:pt x="61453" y="429729"/>
                </a:lnTo>
                <a:lnTo>
                  <a:pt x="92950" y="461236"/>
                </a:lnTo>
                <a:lnTo>
                  <a:pt x="129427" y="487030"/>
                </a:lnTo>
                <a:lnTo>
                  <a:pt x="170146" y="506371"/>
                </a:lnTo>
                <a:lnTo>
                  <a:pt x="214371" y="518518"/>
                </a:lnTo>
                <a:lnTo>
                  <a:pt x="261365" y="522731"/>
                </a:lnTo>
                <a:lnTo>
                  <a:pt x="308326" y="518518"/>
                </a:lnTo>
                <a:lnTo>
                  <a:pt x="352534" y="506371"/>
                </a:lnTo>
                <a:lnTo>
                  <a:pt x="393248" y="487030"/>
                </a:lnTo>
                <a:lnTo>
                  <a:pt x="429729" y="461236"/>
                </a:lnTo>
                <a:lnTo>
                  <a:pt x="461236" y="429729"/>
                </a:lnTo>
                <a:lnTo>
                  <a:pt x="487030" y="393248"/>
                </a:lnTo>
                <a:lnTo>
                  <a:pt x="506371" y="352534"/>
                </a:lnTo>
                <a:lnTo>
                  <a:pt x="518518" y="308326"/>
                </a:lnTo>
                <a:lnTo>
                  <a:pt x="522731" y="261365"/>
                </a:lnTo>
                <a:lnTo>
                  <a:pt x="518518" y="214371"/>
                </a:lnTo>
                <a:lnTo>
                  <a:pt x="506371" y="170146"/>
                </a:lnTo>
                <a:lnTo>
                  <a:pt x="487030" y="129427"/>
                </a:lnTo>
                <a:lnTo>
                  <a:pt x="461236" y="92950"/>
                </a:lnTo>
                <a:lnTo>
                  <a:pt x="429729" y="61453"/>
                </a:lnTo>
                <a:lnTo>
                  <a:pt x="393248" y="35672"/>
                </a:lnTo>
                <a:lnTo>
                  <a:pt x="352534" y="16345"/>
                </a:lnTo>
                <a:lnTo>
                  <a:pt x="308326" y="4209"/>
                </a:lnTo>
                <a:lnTo>
                  <a:pt x="261365" y="0"/>
                </a:lnTo>
                <a:close/>
              </a:path>
            </a:pathLst>
          </a:custGeom>
          <a:solidFill>
            <a:srgbClr val="81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448814" y="2859786"/>
            <a:ext cx="1416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138172" y="3631691"/>
            <a:ext cx="751840" cy="753110"/>
            <a:chOff x="2138172" y="3631691"/>
            <a:chExt cx="751840" cy="753110"/>
          </a:xfrm>
        </p:grpSpPr>
        <p:sp>
          <p:nvSpPr>
            <p:cNvPr id="10" name="object 10"/>
            <p:cNvSpPr/>
            <p:nvPr/>
          </p:nvSpPr>
          <p:spPr>
            <a:xfrm>
              <a:off x="2138172" y="3631691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10">
                  <a:moveTo>
                    <a:pt x="375665" y="0"/>
                  </a:moveTo>
                  <a:lnTo>
                    <a:pt x="328534" y="2932"/>
                  </a:lnTo>
                  <a:lnTo>
                    <a:pt x="283152" y="11496"/>
                  </a:lnTo>
                  <a:lnTo>
                    <a:pt x="239872" y="25337"/>
                  </a:lnTo>
                  <a:lnTo>
                    <a:pt x="199044" y="44103"/>
                  </a:lnTo>
                  <a:lnTo>
                    <a:pt x="161020" y="67442"/>
                  </a:lnTo>
                  <a:lnTo>
                    <a:pt x="126153" y="95000"/>
                  </a:lnTo>
                  <a:lnTo>
                    <a:pt x="94794" y="126425"/>
                  </a:lnTo>
                  <a:lnTo>
                    <a:pt x="67294" y="161365"/>
                  </a:lnTo>
                  <a:lnTo>
                    <a:pt x="44006" y="199465"/>
                  </a:lnTo>
                  <a:lnTo>
                    <a:pt x="25281" y="240375"/>
                  </a:lnTo>
                  <a:lnTo>
                    <a:pt x="11470" y="283740"/>
                  </a:lnTo>
                  <a:lnTo>
                    <a:pt x="2926" y="329208"/>
                  </a:lnTo>
                  <a:lnTo>
                    <a:pt x="0" y="376427"/>
                  </a:lnTo>
                  <a:lnTo>
                    <a:pt x="2926" y="423647"/>
                  </a:lnTo>
                  <a:lnTo>
                    <a:pt x="11470" y="469115"/>
                  </a:lnTo>
                  <a:lnTo>
                    <a:pt x="25281" y="512480"/>
                  </a:lnTo>
                  <a:lnTo>
                    <a:pt x="44006" y="553390"/>
                  </a:lnTo>
                  <a:lnTo>
                    <a:pt x="67294" y="591490"/>
                  </a:lnTo>
                  <a:lnTo>
                    <a:pt x="94794" y="626430"/>
                  </a:lnTo>
                  <a:lnTo>
                    <a:pt x="126153" y="657855"/>
                  </a:lnTo>
                  <a:lnTo>
                    <a:pt x="161020" y="685413"/>
                  </a:lnTo>
                  <a:lnTo>
                    <a:pt x="199044" y="708752"/>
                  </a:lnTo>
                  <a:lnTo>
                    <a:pt x="239872" y="727518"/>
                  </a:lnTo>
                  <a:lnTo>
                    <a:pt x="283152" y="741359"/>
                  </a:lnTo>
                  <a:lnTo>
                    <a:pt x="328534" y="749923"/>
                  </a:lnTo>
                  <a:lnTo>
                    <a:pt x="375665" y="752855"/>
                  </a:lnTo>
                  <a:lnTo>
                    <a:pt x="422797" y="749923"/>
                  </a:lnTo>
                  <a:lnTo>
                    <a:pt x="468179" y="741359"/>
                  </a:lnTo>
                  <a:lnTo>
                    <a:pt x="511459" y="727518"/>
                  </a:lnTo>
                  <a:lnTo>
                    <a:pt x="552287" y="708752"/>
                  </a:lnTo>
                  <a:lnTo>
                    <a:pt x="590311" y="685413"/>
                  </a:lnTo>
                  <a:lnTo>
                    <a:pt x="625178" y="657855"/>
                  </a:lnTo>
                  <a:lnTo>
                    <a:pt x="656537" y="626430"/>
                  </a:lnTo>
                  <a:lnTo>
                    <a:pt x="684037" y="591490"/>
                  </a:lnTo>
                  <a:lnTo>
                    <a:pt x="707325" y="553390"/>
                  </a:lnTo>
                  <a:lnTo>
                    <a:pt x="726050" y="512480"/>
                  </a:lnTo>
                  <a:lnTo>
                    <a:pt x="739861" y="469115"/>
                  </a:lnTo>
                  <a:lnTo>
                    <a:pt x="748405" y="423647"/>
                  </a:lnTo>
                  <a:lnTo>
                    <a:pt x="751332" y="376427"/>
                  </a:lnTo>
                  <a:lnTo>
                    <a:pt x="748405" y="329208"/>
                  </a:lnTo>
                  <a:lnTo>
                    <a:pt x="739861" y="283740"/>
                  </a:lnTo>
                  <a:lnTo>
                    <a:pt x="726050" y="240375"/>
                  </a:lnTo>
                  <a:lnTo>
                    <a:pt x="707325" y="199465"/>
                  </a:lnTo>
                  <a:lnTo>
                    <a:pt x="684037" y="161365"/>
                  </a:lnTo>
                  <a:lnTo>
                    <a:pt x="656537" y="126425"/>
                  </a:lnTo>
                  <a:lnTo>
                    <a:pt x="625178" y="95000"/>
                  </a:lnTo>
                  <a:lnTo>
                    <a:pt x="590311" y="67442"/>
                  </a:lnTo>
                  <a:lnTo>
                    <a:pt x="552287" y="44103"/>
                  </a:lnTo>
                  <a:lnTo>
                    <a:pt x="511459" y="25337"/>
                  </a:lnTo>
                  <a:lnTo>
                    <a:pt x="468179" y="11496"/>
                  </a:lnTo>
                  <a:lnTo>
                    <a:pt x="422797" y="2932"/>
                  </a:lnTo>
                  <a:lnTo>
                    <a:pt x="375665" y="0"/>
                  </a:lnTo>
                  <a:close/>
                </a:path>
              </a:pathLst>
            </a:custGeom>
            <a:solidFill>
              <a:srgbClr val="F6E1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52472" y="3745991"/>
              <a:ext cx="523240" cy="524510"/>
            </a:xfrm>
            <a:custGeom>
              <a:avLst/>
              <a:gdLst/>
              <a:ahLst/>
              <a:cxnLst/>
              <a:rect l="l" t="t" r="r" b="b"/>
              <a:pathLst>
                <a:path w="523239" h="524510">
                  <a:moveTo>
                    <a:pt x="261365" y="0"/>
                  </a:moveTo>
                  <a:lnTo>
                    <a:pt x="214371" y="4222"/>
                  </a:lnTo>
                  <a:lnTo>
                    <a:pt x="170146" y="16398"/>
                  </a:lnTo>
                  <a:lnTo>
                    <a:pt x="129427" y="35785"/>
                  </a:lnTo>
                  <a:lnTo>
                    <a:pt x="92950" y="61645"/>
                  </a:lnTo>
                  <a:lnTo>
                    <a:pt x="61453" y="93237"/>
                  </a:lnTo>
                  <a:lnTo>
                    <a:pt x="35672" y="129822"/>
                  </a:lnTo>
                  <a:lnTo>
                    <a:pt x="16345" y="170658"/>
                  </a:lnTo>
                  <a:lnTo>
                    <a:pt x="4209" y="215007"/>
                  </a:lnTo>
                  <a:lnTo>
                    <a:pt x="0" y="262127"/>
                  </a:lnTo>
                  <a:lnTo>
                    <a:pt x="4209" y="309248"/>
                  </a:lnTo>
                  <a:lnTo>
                    <a:pt x="16345" y="353597"/>
                  </a:lnTo>
                  <a:lnTo>
                    <a:pt x="35672" y="394433"/>
                  </a:lnTo>
                  <a:lnTo>
                    <a:pt x="61453" y="431018"/>
                  </a:lnTo>
                  <a:lnTo>
                    <a:pt x="92950" y="462610"/>
                  </a:lnTo>
                  <a:lnTo>
                    <a:pt x="129427" y="488470"/>
                  </a:lnTo>
                  <a:lnTo>
                    <a:pt x="170146" y="507857"/>
                  </a:lnTo>
                  <a:lnTo>
                    <a:pt x="214371" y="520033"/>
                  </a:lnTo>
                  <a:lnTo>
                    <a:pt x="261365" y="524255"/>
                  </a:lnTo>
                  <a:lnTo>
                    <a:pt x="308326" y="520033"/>
                  </a:lnTo>
                  <a:lnTo>
                    <a:pt x="352534" y="507857"/>
                  </a:lnTo>
                  <a:lnTo>
                    <a:pt x="393248" y="488470"/>
                  </a:lnTo>
                  <a:lnTo>
                    <a:pt x="429729" y="462610"/>
                  </a:lnTo>
                  <a:lnTo>
                    <a:pt x="461236" y="431018"/>
                  </a:lnTo>
                  <a:lnTo>
                    <a:pt x="487030" y="394433"/>
                  </a:lnTo>
                  <a:lnTo>
                    <a:pt x="506371" y="353597"/>
                  </a:lnTo>
                  <a:lnTo>
                    <a:pt x="518518" y="309248"/>
                  </a:lnTo>
                  <a:lnTo>
                    <a:pt x="522731" y="262127"/>
                  </a:lnTo>
                  <a:lnTo>
                    <a:pt x="518518" y="215007"/>
                  </a:lnTo>
                  <a:lnTo>
                    <a:pt x="506371" y="170658"/>
                  </a:lnTo>
                  <a:lnTo>
                    <a:pt x="487030" y="129822"/>
                  </a:lnTo>
                  <a:lnTo>
                    <a:pt x="461236" y="93237"/>
                  </a:lnTo>
                  <a:lnTo>
                    <a:pt x="429729" y="61645"/>
                  </a:lnTo>
                  <a:lnTo>
                    <a:pt x="393248" y="35785"/>
                  </a:lnTo>
                  <a:lnTo>
                    <a:pt x="352534" y="16398"/>
                  </a:lnTo>
                  <a:lnTo>
                    <a:pt x="308326" y="4222"/>
                  </a:lnTo>
                  <a:lnTo>
                    <a:pt x="261365" y="0"/>
                  </a:lnTo>
                  <a:close/>
                </a:path>
              </a:pathLst>
            </a:custGeom>
            <a:solidFill>
              <a:srgbClr val="815F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442464" y="3837813"/>
            <a:ext cx="1416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138172" y="4604003"/>
            <a:ext cx="751840" cy="751840"/>
            <a:chOff x="2138172" y="4604003"/>
            <a:chExt cx="751840" cy="751840"/>
          </a:xfrm>
        </p:grpSpPr>
        <p:sp>
          <p:nvSpPr>
            <p:cNvPr id="14" name="object 14"/>
            <p:cNvSpPr/>
            <p:nvPr/>
          </p:nvSpPr>
          <p:spPr>
            <a:xfrm>
              <a:off x="2138172" y="4604003"/>
              <a:ext cx="751840" cy="751840"/>
            </a:xfrm>
            <a:custGeom>
              <a:avLst/>
              <a:gdLst/>
              <a:ahLst/>
              <a:cxnLst/>
              <a:rect l="l" t="t" r="r" b="b"/>
              <a:pathLst>
                <a:path w="751839" h="751839">
                  <a:moveTo>
                    <a:pt x="375665" y="0"/>
                  </a:moveTo>
                  <a:lnTo>
                    <a:pt x="328534" y="2926"/>
                  </a:lnTo>
                  <a:lnTo>
                    <a:pt x="283152" y="11470"/>
                  </a:lnTo>
                  <a:lnTo>
                    <a:pt x="239872" y="25281"/>
                  </a:lnTo>
                  <a:lnTo>
                    <a:pt x="199044" y="44006"/>
                  </a:lnTo>
                  <a:lnTo>
                    <a:pt x="161020" y="67294"/>
                  </a:lnTo>
                  <a:lnTo>
                    <a:pt x="126153" y="94794"/>
                  </a:lnTo>
                  <a:lnTo>
                    <a:pt x="94794" y="126153"/>
                  </a:lnTo>
                  <a:lnTo>
                    <a:pt x="67294" y="161020"/>
                  </a:lnTo>
                  <a:lnTo>
                    <a:pt x="44006" y="199044"/>
                  </a:lnTo>
                  <a:lnTo>
                    <a:pt x="25281" y="239872"/>
                  </a:lnTo>
                  <a:lnTo>
                    <a:pt x="11470" y="283152"/>
                  </a:lnTo>
                  <a:lnTo>
                    <a:pt x="2926" y="328534"/>
                  </a:lnTo>
                  <a:lnTo>
                    <a:pt x="0" y="375666"/>
                  </a:lnTo>
                  <a:lnTo>
                    <a:pt x="2926" y="422772"/>
                  </a:lnTo>
                  <a:lnTo>
                    <a:pt x="11470" y="468137"/>
                  </a:lnTo>
                  <a:lnTo>
                    <a:pt x="25281" y="511407"/>
                  </a:lnTo>
                  <a:lnTo>
                    <a:pt x="44006" y="552231"/>
                  </a:lnTo>
                  <a:lnTo>
                    <a:pt x="67294" y="590255"/>
                  </a:lnTo>
                  <a:lnTo>
                    <a:pt x="94794" y="625127"/>
                  </a:lnTo>
                  <a:lnTo>
                    <a:pt x="126153" y="656493"/>
                  </a:lnTo>
                  <a:lnTo>
                    <a:pt x="161020" y="684002"/>
                  </a:lnTo>
                  <a:lnTo>
                    <a:pt x="199044" y="707300"/>
                  </a:lnTo>
                  <a:lnTo>
                    <a:pt x="239872" y="726035"/>
                  </a:lnTo>
                  <a:lnTo>
                    <a:pt x="283152" y="739853"/>
                  </a:lnTo>
                  <a:lnTo>
                    <a:pt x="328534" y="748403"/>
                  </a:lnTo>
                  <a:lnTo>
                    <a:pt x="375665" y="751332"/>
                  </a:lnTo>
                  <a:lnTo>
                    <a:pt x="422797" y="748403"/>
                  </a:lnTo>
                  <a:lnTo>
                    <a:pt x="468179" y="739853"/>
                  </a:lnTo>
                  <a:lnTo>
                    <a:pt x="511459" y="726035"/>
                  </a:lnTo>
                  <a:lnTo>
                    <a:pt x="552287" y="707300"/>
                  </a:lnTo>
                  <a:lnTo>
                    <a:pt x="590311" y="684002"/>
                  </a:lnTo>
                  <a:lnTo>
                    <a:pt x="625178" y="656493"/>
                  </a:lnTo>
                  <a:lnTo>
                    <a:pt x="656537" y="625127"/>
                  </a:lnTo>
                  <a:lnTo>
                    <a:pt x="684037" y="590255"/>
                  </a:lnTo>
                  <a:lnTo>
                    <a:pt x="707325" y="552231"/>
                  </a:lnTo>
                  <a:lnTo>
                    <a:pt x="726050" y="511407"/>
                  </a:lnTo>
                  <a:lnTo>
                    <a:pt x="739861" y="468137"/>
                  </a:lnTo>
                  <a:lnTo>
                    <a:pt x="748405" y="422772"/>
                  </a:lnTo>
                  <a:lnTo>
                    <a:pt x="751332" y="375666"/>
                  </a:lnTo>
                  <a:lnTo>
                    <a:pt x="748405" y="328534"/>
                  </a:lnTo>
                  <a:lnTo>
                    <a:pt x="739861" y="283152"/>
                  </a:lnTo>
                  <a:lnTo>
                    <a:pt x="726050" y="239872"/>
                  </a:lnTo>
                  <a:lnTo>
                    <a:pt x="707325" y="199044"/>
                  </a:lnTo>
                  <a:lnTo>
                    <a:pt x="684037" y="161020"/>
                  </a:lnTo>
                  <a:lnTo>
                    <a:pt x="656537" y="126153"/>
                  </a:lnTo>
                  <a:lnTo>
                    <a:pt x="625178" y="94794"/>
                  </a:lnTo>
                  <a:lnTo>
                    <a:pt x="590311" y="67294"/>
                  </a:lnTo>
                  <a:lnTo>
                    <a:pt x="552287" y="44006"/>
                  </a:lnTo>
                  <a:lnTo>
                    <a:pt x="511459" y="25281"/>
                  </a:lnTo>
                  <a:lnTo>
                    <a:pt x="468179" y="11470"/>
                  </a:lnTo>
                  <a:lnTo>
                    <a:pt x="422797" y="2926"/>
                  </a:lnTo>
                  <a:lnTo>
                    <a:pt x="375665" y="0"/>
                  </a:lnTo>
                  <a:close/>
                </a:path>
              </a:pathLst>
            </a:custGeom>
            <a:solidFill>
              <a:srgbClr val="F6E1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58568" y="4712207"/>
              <a:ext cx="523240" cy="523240"/>
            </a:xfrm>
            <a:custGeom>
              <a:avLst/>
              <a:gdLst/>
              <a:ahLst/>
              <a:cxnLst/>
              <a:rect l="l" t="t" r="r" b="b"/>
              <a:pathLst>
                <a:path w="523239" h="523239">
                  <a:moveTo>
                    <a:pt x="261365" y="0"/>
                  </a:moveTo>
                  <a:lnTo>
                    <a:pt x="214371" y="4209"/>
                  </a:lnTo>
                  <a:lnTo>
                    <a:pt x="170146" y="16345"/>
                  </a:lnTo>
                  <a:lnTo>
                    <a:pt x="129427" y="35672"/>
                  </a:lnTo>
                  <a:lnTo>
                    <a:pt x="92950" y="61453"/>
                  </a:lnTo>
                  <a:lnTo>
                    <a:pt x="61453" y="92950"/>
                  </a:lnTo>
                  <a:lnTo>
                    <a:pt x="35672" y="129427"/>
                  </a:lnTo>
                  <a:lnTo>
                    <a:pt x="16345" y="170146"/>
                  </a:lnTo>
                  <a:lnTo>
                    <a:pt x="4209" y="214371"/>
                  </a:lnTo>
                  <a:lnTo>
                    <a:pt x="0" y="261366"/>
                  </a:lnTo>
                  <a:lnTo>
                    <a:pt x="4209" y="308326"/>
                  </a:lnTo>
                  <a:lnTo>
                    <a:pt x="16345" y="352534"/>
                  </a:lnTo>
                  <a:lnTo>
                    <a:pt x="35672" y="393248"/>
                  </a:lnTo>
                  <a:lnTo>
                    <a:pt x="61453" y="429729"/>
                  </a:lnTo>
                  <a:lnTo>
                    <a:pt x="92950" y="461236"/>
                  </a:lnTo>
                  <a:lnTo>
                    <a:pt x="129427" y="487030"/>
                  </a:lnTo>
                  <a:lnTo>
                    <a:pt x="170146" y="506371"/>
                  </a:lnTo>
                  <a:lnTo>
                    <a:pt x="214371" y="518518"/>
                  </a:lnTo>
                  <a:lnTo>
                    <a:pt x="261365" y="522732"/>
                  </a:lnTo>
                  <a:lnTo>
                    <a:pt x="308326" y="518518"/>
                  </a:lnTo>
                  <a:lnTo>
                    <a:pt x="352534" y="506371"/>
                  </a:lnTo>
                  <a:lnTo>
                    <a:pt x="393248" y="487030"/>
                  </a:lnTo>
                  <a:lnTo>
                    <a:pt x="429729" y="461236"/>
                  </a:lnTo>
                  <a:lnTo>
                    <a:pt x="461236" y="429729"/>
                  </a:lnTo>
                  <a:lnTo>
                    <a:pt x="487030" y="393248"/>
                  </a:lnTo>
                  <a:lnTo>
                    <a:pt x="506371" y="352534"/>
                  </a:lnTo>
                  <a:lnTo>
                    <a:pt x="518518" y="308326"/>
                  </a:lnTo>
                  <a:lnTo>
                    <a:pt x="522731" y="261366"/>
                  </a:lnTo>
                  <a:lnTo>
                    <a:pt x="518518" y="214371"/>
                  </a:lnTo>
                  <a:lnTo>
                    <a:pt x="506371" y="170146"/>
                  </a:lnTo>
                  <a:lnTo>
                    <a:pt x="487030" y="129427"/>
                  </a:lnTo>
                  <a:lnTo>
                    <a:pt x="461236" y="92950"/>
                  </a:lnTo>
                  <a:lnTo>
                    <a:pt x="429729" y="61453"/>
                  </a:lnTo>
                  <a:lnTo>
                    <a:pt x="393248" y="35672"/>
                  </a:lnTo>
                  <a:lnTo>
                    <a:pt x="352534" y="16345"/>
                  </a:lnTo>
                  <a:lnTo>
                    <a:pt x="308326" y="4209"/>
                  </a:lnTo>
                  <a:lnTo>
                    <a:pt x="261365" y="0"/>
                  </a:lnTo>
                  <a:close/>
                </a:path>
              </a:pathLst>
            </a:custGeom>
            <a:solidFill>
              <a:srgbClr val="815F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448814" y="4802835"/>
            <a:ext cx="1416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143" y="0"/>
            <a:ext cx="12183110" cy="1343025"/>
          </a:xfrm>
          <a:custGeom>
            <a:avLst/>
            <a:gdLst/>
            <a:ahLst/>
            <a:cxnLst/>
            <a:rect l="l" t="t" r="r" b="b"/>
            <a:pathLst>
              <a:path w="12183110" h="1343025">
                <a:moveTo>
                  <a:pt x="0" y="1342644"/>
                </a:moveTo>
                <a:lnTo>
                  <a:pt x="12182856" y="1342644"/>
                </a:lnTo>
                <a:lnTo>
                  <a:pt x="12182856" y="0"/>
                </a:lnTo>
                <a:lnTo>
                  <a:pt x="0" y="0"/>
                </a:lnTo>
                <a:lnTo>
                  <a:pt x="0" y="1342644"/>
                </a:lnTo>
                <a:close/>
              </a:path>
            </a:pathLst>
          </a:custGeom>
          <a:solidFill>
            <a:srgbClr val="81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082798" y="1837181"/>
            <a:ext cx="3096895" cy="450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600" b="1" spc="-125" dirty="0">
                <a:solidFill>
                  <a:srgbClr val="815F55"/>
                </a:solidFill>
                <a:latin typeface="Tahoma"/>
                <a:cs typeface="Tahoma"/>
              </a:rPr>
              <a:t>DATE</a:t>
            </a:r>
            <a:endParaRPr sz="1600" dirty="0">
              <a:latin typeface="Tahoma"/>
              <a:cs typeface="Tahoma"/>
            </a:endParaRPr>
          </a:p>
          <a:p>
            <a:pPr marL="12700">
              <a:lnSpc>
                <a:spcPts val="1435"/>
              </a:lnSpc>
            </a:pPr>
            <a:r>
              <a:rPr sz="1200" spc="-5" dirty="0">
                <a:solidFill>
                  <a:srgbClr val="6C6C6C"/>
                </a:solidFill>
                <a:latin typeface="Bahnschrift"/>
                <a:cs typeface="Bahnschrift"/>
              </a:rPr>
              <a:t>The</a:t>
            </a:r>
            <a:r>
              <a:rPr sz="1200" spc="105" dirty="0">
                <a:solidFill>
                  <a:srgbClr val="6C6C6C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6C6C6C"/>
                </a:solidFill>
                <a:latin typeface="Bahnschrift"/>
                <a:cs typeface="Bahnschrift"/>
              </a:rPr>
              <a:t>DATE</a:t>
            </a:r>
            <a:r>
              <a:rPr sz="1200" spc="110" dirty="0">
                <a:solidFill>
                  <a:srgbClr val="6C6C6C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6C6C6C"/>
                </a:solidFill>
                <a:latin typeface="Bahnschrift"/>
                <a:cs typeface="Bahnschrift"/>
              </a:rPr>
              <a:t>describes</a:t>
            </a:r>
            <a:r>
              <a:rPr sz="1200" spc="100" dirty="0">
                <a:solidFill>
                  <a:srgbClr val="6C6C6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C6C6C"/>
                </a:solidFill>
                <a:latin typeface="Bahnschrift"/>
                <a:cs typeface="Bahnschrift"/>
              </a:rPr>
              <a:t>the</a:t>
            </a:r>
            <a:r>
              <a:rPr sz="1200" spc="114" dirty="0">
                <a:solidFill>
                  <a:srgbClr val="6C6C6C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6C6C6C"/>
                </a:solidFill>
                <a:latin typeface="Bahnschrift"/>
                <a:cs typeface="Bahnschrift"/>
              </a:rPr>
              <a:t>date</a:t>
            </a:r>
            <a:r>
              <a:rPr sz="1200" spc="110" dirty="0">
                <a:solidFill>
                  <a:srgbClr val="6C6C6C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6C6C6C"/>
                </a:solidFill>
                <a:latin typeface="Bahnschrift"/>
                <a:cs typeface="Bahnschrift"/>
              </a:rPr>
              <a:t>of</a:t>
            </a:r>
            <a:r>
              <a:rPr sz="1200" spc="125" dirty="0">
                <a:solidFill>
                  <a:srgbClr val="6C6C6C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6C6C6C"/>
                </a:solidFill>
                <a:latin typeface="Bahnschrift"/>
                <a:cs typeface="Bahnschrift"/>
              </a:rPr>
              <a:t>observations.</a:t>
            </a:r>
            <a:endParaRPr sz="1200" dirty="0">
              <a:latin typeface="Bahnschrift"/>
              <a:cs typeface="Bahnschrif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82798" y="2802381"/>
            <a:ext cx="3288029" cy="450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600" b="1" spc="-105" dirty="0">
                <a:solidFill>
                  <a:srgbClr val="815F55"/>
                </a:solidFill>
                <a:latin typeface="Tahoma"/>
                <a:cs typeface="Tahoma"/>
              </a:rPr>
              <a:t>OPEN</a:t>
            </a:r>
            <a:endParaRPr sz="1600" dirty="0">
              <a:latin typeface="Tahoma"/>
              <a:cs typeface="Tahoma"/>
            </a:endParaRPr>
          </a:p>
          <a:p>
            <a:pPr marL="12700">
              <a:lnSpc>
                <a:spcPts val="1435"/>
              </a:lnSpc>
            </a:pPr>
            <a:r>
              <a:rPr sz="1200" spc="-5" dirty="0">
                <a:solidFill>
                  <a:srgbClr val="6C6C6C"/>
                </a:solidFill>
                <a:latin typeface="Bahnschrift"/>
                <a:cs typeface="Bahnschrift"/>
              </a:rPr>
              <a:t>The</a:t>
            </a:r>
            <a:r>
              <a:rPr sz="1200" spc="100" dirty="0">
                <a:solidFill>
                  <a:srgbClr val="6C6C6C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6C6C6C"/>
                </a:solidFill>
                <a:latin typeface="Bahnschrift"/>
                <a:cs typeface="Bahnschrift"/>
              </a:rPr>
              <a:t>OPEN</a:t>
            </a:r>
            <a:r>
              <a:rPr sz="1200" spc="120" dirty="0">
                <a:solidFill>
                  <a:srgbClr val="6C6C6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C6C6C"/>
                </a:solidFill>
                <a:latin typeface="Bahnschrift"/>
                <a:cs typeface="Bahnschrift"/>
              </a:rPr>
              <a:t>is</a:t>
            </a:r>
            <a:r>
              <a:rPr sz="1200" spc="114" dirty="0">
                <a:solidFill>
                  <a:srgbClr val="6C6C6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C6C6C"/>
                </a:solidFill>
                <a:latin typeface="Bahnschrift"/>
                <a:cs typeface="Bahnschrift"/>
              </a:rPr>
              <a:t>the</a:t>
            </a:r>
            <a:r>
              <a:rPr sz="1200" spc="110" dirty="0">
                <a:solidFill>
                  <a:srgbClr val="6C6C6C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6C6C6C"/>
                </a:solidFill>
                <a:latin typeface="Bahnschrift"/>
                <a:cs typeface="Bahnschrift"/>
              </a:rPr>
              <a:t>Opening</a:t>
            </a:r>
            <a:r>
              <a:rPr sz="1200" spc="110" dirty="0">
                <a:solidFill>
                  <a:srgbClr val="6C6C6C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6C6C6C"/>
                </a:solidFill>
                <a:latin typeface="Bahnschrift"/>
                <a:cs typeface="Bahnschrift"/>
              </a:rPr>
              <a:t>Price</a:t>
            </a:r>
            <a:r>
              <a:rPr sz="1200" spc="120" dirty="0">
                <a:solidFill>
                  <a:srgbClr val="6C6C6C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6C6C6C"/>
                </a:solidFill>
                <a:latin typeface="Bahnschrift"/>
                <a:cs typeface="Bahnschrift"/>
              </a:rPr>
              <a:t>on</a:t>
            </a:r>
            <a:r>
              <a:rPr sz="1200" spc="114" dirty="0">
                <a:solidFill>
                  <a:srgbClr val="6C6C6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C6C6C"/>
                </a:solidFill>
                <a:latin typeface="Bahnschrift"/>
                <a:cs typeface="Bahnschrift"/>
              </a:rPr>
              <a:t>the</a:t>
            </a:r>
            <a:r>
              <a:rPr sz="1200" spc="110" dirty="0">
                <a:solidFill>
                  <a:srgbClr val="6C6C6C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6C6C6C"/>
                </a:solidFill>
                <a:latin typeface="Bahnschrift"/>
                <a:cs typeface="Bahnschrift"/>
              </a:rPr>
              <a:t>given</a:t>
            </a:r>
            <a:r>
              <a:rPr sz="1200" spc="114" dirty="0">
                <a:solidFill>
                  <a:srgbClr val="6C6C6C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6C6C6C"/>
                </a:solidFill>
                <a:latin typeface="Bahnschrift"/>
                <a:cs typeface="Bahnschrift"/>
              </a:rPr>
              <a:t>day.</a:t>
            </a:r>
            <a:endParaRPr sz="1200" dirty="0">
              <a:latin typeface="Bahnschrift"/>
              <a:cs typeface="Bahnschrif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82798" y="3710178"/>
            <a:ext cx="3178810" cy="450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600" b="1" spc="-195" dirty="0">
                <a:solidFill>
                  <a:srgbClr val="815F55"/>
                </a:solidFill>
                <a:latin typeface="Tahoma"/>
                <a:cs typeface="Tahoma"/>
              </a:rPr>
              <a:t>HIGH</a:t>
            </a:r>
            <a:endParaRPr sz="1600" dirty="0">
              <a:latin typeface="Tahoma"/>
              <a:cs typeface="Tahoma"/>
            </a:endParaRPr>
          </a:p>
          <a:p>
            <a:pPr marL="12700">
              <a:lnSpc>
                <a:spcPts val="1435"/>
              </a:lnSpc>
            </a:pPr>
            <a:r>
              <a:rPr sz="1200" spc="-5" dirty="0">
                <a:solidFill>
                  <a:srgbClr val="6C6C6C"/>
                </a:solidFill>
                <a:latin typeface="Bahnschrift"/>
                <a:cs typeface="Bahnschrift"/>
              </a:rPr>
              <a:t>The</a:t>
            </a:r>
            <a:r>
              <a:rPr sz="1200" spc="95" dirty="0">
                <a:solidFill>
                  <a:srgbClr val="6C6C6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C6C6C"/>
                </a:solidFill>
                <a:latin typeface="Bahnschrift"/>
                <a:cs typeface="Bahnschrift"/>
              </a:rPr>
              <a:t>HIGH</a:t>
            </a:r>
            <a:r>
              <a:rPr sz="1200" spc="100" dirty="0">
                <a:solidFill>
                  <a:srgbClr val="6C6C6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C6C6C"/>
                </a:solidFill>
                <a:latin typeface="Bahnschrift"/>
                <a:cs typeface="Bahnschrift"/>
              </a:rPr>
              <a:t>is</a:t>
            </a:r>
            <a:r>
              <a:rPr sz="1200" spc="110" dirty="0">
                <a:solidFill>
                  <a:srgbClr val="6C6C6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C6C6C"/>
                </a:solidFill>
                <a:latin typeface="Bahnschrift"/>
                <a:cs typeface="Bahnschrift"/>
              </a:rPr>
              <a:t>the</a:t>
            </a:r>
            <a:r>
              <a:rPr sz="1200" spc="90" dirty="0">
                <a:solidFill>
                  <a:srgbClr val="6C6C6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C6C6C"/>
                </a:solidFill>
                <a:latin typeface="Bahnschrift"/>
                <a:cs typeface="Bahnschrift"/>
              </a:rPr>
              <a:t>highest</a:t>
            </a:r>
            <a:r>
              <a:rPr sz="1200" spc="114" dirty="0">
                <a:solidFill>
                  <a:srgbClr val="6C6C6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C6C6C"/>
                </a:solidFill>
                <a:latin typeface="Bahnschrift"/>
                <a:cs typeface="Bahnschrift"/>
              </a:rPr>
              <a:t>price</a:t>
            </a:r>
            <a:r>
              <a:rPr sz="1200" spc="100" dirty="0">
                <a:solidFill>
                  <a:srgbClr val="6C6C6C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6C6C6C"/>
                </a:solidFill>
                <a:latin typeface="Bahnschrift"/>
                <a:cs typeface="Bahnschrift"/>
              </a:rPr>
              <a:t>on</a:t>
            </a:r>
            <a:r>
              <a:rPr sz="1200" spc="110" dirty="0">
                <a:solidFill>
                  <a:srgbClr val="6C6C6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C6C6C"/>
                </a:solidFill>
                <a:latin typeface="Bahnschrift"/>
                <a:cs typeface="Bahnschrift"/>
              </a:rPr>
              <a:t>the</a:t>
            </a:r>
            <a:r>
              <a:rPr sz="1200" spc="105" dirty="0">
                <a:solidFill>
                  <a:srgbClr val="6C6C6C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6C6C6C"/>
                </a:solidFill>
                <a:latin typeface="Bahnschrift"/>
                <a:cs typeface="Bahnschrift"/>
              </a:rPr>
              <a:t>given</a:t>
            </a:r>
            <a:r>
              <a:rPr sz="1200" spc="105" dirty="0">
                <a:solidFill>
                  <a:srgbClr val="6C6C6C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6C6C6C"/>
                </a:solidFill>
                <a:latin typeface="Bahnschrift"/>
                <a:cs typeface="Bahnschrift"/>
              </a:rPr>
              <a:t>day.</a:t>
            </a:r>
            <a:endParaRPr sz="1200" dirty="0">
              <a:latin typeface="Bahnschrift"/>
              <a:cs typeface="Bahnschrif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82798" y="4675073"/>
            <a:ext cx="309880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600" b="1" spc="-170" dirty="0">
                <a:solidFill>
                  <a:srgbClr val="815F55"/>
                </a:solidFill>
                <a:latin typeface="Tahoma"/>
                <a:cs typeface="Tahoma"/>
              </a:rPr>
              <a:t>LOW</a:t>
            </a:r>
            <a:endParaRPr sz="1600" dirty="0">
              <a:latin typeface="Tahoma"/>
              <a:cs typeface="Tahoma"/>
            </a:endParaRPr>
          </a:p>
          <a:p>
            <a:pPr marL="12700">
              <a:lnSpc>
                <a:spcPts val="1435"/>
              </a:lnSpc>
            </a:pPr>
            <a:r>
              <a:rPr sz="1200" spc="-5" dirty="0">
                <a:solidFill>
                  <a:srgbClr val="6C6C6C"/>
                </a:solidFill>
                <a:latin typeface="Bahnschrift"/>
                <a:cs typeface="Bahnschrift"/>
              </a:rPr>
              <a:t>The</a:t>
            </a:r>
            <a:r>
              <a:rPr sz="1200" spc="100" dirty="0">
                <a:solidFill>
                  <a:srgbClr val="6C6C6C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6C6C6C"/>
                </a:solidFill>
                <a:latin typeface="Bahnschrift"/>
                <a:cs typeface="Bahnschrift"/>
              </a:rPr>
              <a:t>LOW</a:t>
            </a:r>
            <a:r>
              <a:rPr sz="1200" spc="114" dirty="0">
                <a:solidFill>
                  <a:srgbClr val="6C6C6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C6C6C"/>
                </a:solidFill>
                <a:latin typeface="Bahnschrift"/>
                <a:cs typeface="Bahnschrift"/>
              </a:rPr>
              <a:t>is</a:t>
            </a:r>
            <a:r>
              <a:rPr sz="1200" spc="114" dirty="0">
                <a:solidFill>
                  <a:srgbClr val="6C6C6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C6C6C"/>
                </a:solidFill>
                <a:latin typeface="Bahnschrift"/>
                <a:cs typeface="Bahnschrift"/>
              </a:rPr>
              <a:t>the</a:t>
            </a:r>
            <a:r>
              <a:rPr sz="1200" spc="105" dirty="0">
                <a:solidFill>
                  <a:srgbClr val="6C6C6C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6C6C6C"/>
                </a:solidFill>
                <a:latin typeface="Bahnschrift"/>
                <a:cs typeface="Bahnschrift"/>
              </a:rPr>
              <a:t>lowest</a:t>
            </a:r>
            <a:r>
              <a:rPr sz="1200" spc="105" dirty="0">
                <a:solidFill>
                  <a:srgbClr val="6C6C6C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6C6C6C"/>
                </a:solidFill>
                <a:latin typeface="Bahnschrift"/>
                <a:cs typeface="Bahnschrift"/>
              </a:rPr>
              <a:t>price</a:t>
            </a:r>
            <a:r>
              <a:rPr sz="1200" spc="110" dirty="0">
                <a:solidFill>
                  <a:srgbClr val="6C6C6C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6C6C6C"/>
                </a:solidFill>
                <a:latin typeface="Bahnschrift"/>
                <a:cs typeface="Bahnschrift"/>
              </a:rPr>
              <a:t>on</a:t>
            </a:r>
            <a:r>
              <a:rPr sz="1200" spc="110" dirty="0">
                <a:solidFill>
                  <a:srgbClr val="6C6C6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C6C6C"/>
                </a:solidFill>
                <a:latin typeface="Bahnschrift"/>
                <a:cs typeface="Bahnschrift"/>
              </a:rPr>
              <a:t>the</a:t>
            </a:r>
            <a:r>
              <a:rPr sz="1200" spc="110" dirty="0">
                <a:solidFill>
                  <a:srgbClr val="6C6C6C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6C6C6C"/>
                </a:solidFill>
                <a:latin typeface="Bahnschrift"/>
                <a:cs typeface="Bahnschrift"/>
              </a:rPr>
              <a:t>given</a:t>
            </a:r>
            <a:r>
              <a:rPr sz="1200" spc="110" dirty="0">
                <a:solidFill>
                  <a:srgbClr val="6C6C6C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6C6C6C"/>
                </a:solidFill>
                <a:latin typeface="Bahnschrift"/>
                <a:cs typeface="Bahnschrift"/>
              </a:rPr>
              <a:t>day.</a:t>
            </a:r>
            <a:endParaRPr sz="1200" dirty="0">
              <a:latin typeface="Bahnschrift"/>
              <a:cs typeface="Bahnschrift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3525139" y="343661"/>
            <a:ext cx="44646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DETAILS</a:t>
            </a:r>
            <a:r>
              <a:rPr spc="-110" dirty="0"/>
              <a:t> </a:t>
            </a:r>
            <a:r>
              <a:rPr spc="-265" dirty="0"/>
              <a:t>OF</a:t>
            </a:r>
            <a:r>
              <a:rPr spc="-85" dirty="0"/>
              <a:t> </a:t>
            </a:r>
            <a:r>
              <a:rPr spc="-250" dirty="0"/>
              <a:t>DATASET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2138172" y="1688592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10">
                  <a:moveTo>
                    <a:pt x="375665" y="0"/>
                  </a:moveTo>
                  <a:lnTo>
                    <a:pt x="328534" y="2932"/>
                  </a:lnTo>
                  <a:lnTo>
                    <a:pt x="283152" y="11496"/>
                  </a:lnTo>
                  <a:lnTo>
                    <a:pt x="239872" y="25337"/>
                  </a:lnTo>
                  <a:lnTo>
                    <a:pt x="199044" y="44103"/>
                  </a:lnTo>
                  <a:lnTo>
                    <a:pt x="161020" y="67442"/>
                  </a:lnTo>
                  <a:lnTo>
                    <a:pt x="126153" y="95000"/>
                  </a:lnTo>
                  <a:lnTo>
                    <a:pt x="94794" y="126425"/>
                  </a:lnTo>
                  <a:lnTo>
                    <a:pt x="67294" y="161365"/>
                  </a:lnTo>
                  <a:lnTo>
                    <a:pt x="44006" y="199465"/>
                  </a:lnTo>
                  <a:lnTo>
                    <a:pt x="25281" y="240375"/>
                  </a:lnTo>
                  <a:lnTo>
                    <a:pt x="11470" y="283740"/>
                  </a:lnTo>
                  <a:lnTo>
                    <a:pt x="2926" y="329208"/>
                  </a:lnTo>
                  <a:lnTo>
                    <a:pt x="0" y="376428"/>
                  </a:lnTo>
                  <a:lnTo>
                    <a:pt x="2926" y="423647"/>
                  </a:lnTo>
                  <a:lnTo>
                    <a:pt x="11470" y="469115"/>
                  </a:lnTo>
                  <a:lnTo>
                    <a:pt x="25281" y="512480"/>
                  </a:lnTo>
                  <a:lnTo>
                    <a:pt x="44006" y="553390"/>
                  </a:lnTo>
                  <a:lnTo>
                    <a:pt x="67294" y="591490"/>
                  </a:lnTo>
                  <a:lnTo>
                    <a:pt x="94794" y="626430"/>
                  </a:lnTo>
                  <a:lnTo>
                    <a:pt x="126153" y="657855"/>
                  </a:lnTo>
                  <a:lnTo>
                    <a:pt x="161020" y="685413"/>
                  </a:lnTo>
                  <a:lnTo>
                    <a:pt x="199044" y="708752"/>
                  </a:lnTo>
                  <a:lnTo>
                    <a:pt x="239872" y="727518"/>
                  </a:lnTo>
                  <a:lnTo>
                    <a:pt x="283152" y="741359"/>
                  </a:lnTo>
                  <a:lnTo>
                    <a:pt x="328534" y="749923"/>
                  </a:lnTo>
                  <a:lnTo>
                    <a:pt x="375665" y="752856"/>
                  </a:lnTo>
                  <a:lnTo>
                    <a:pt x="422797" y="749923"/>
                  </a:lnTo>
                  <a:lnTo>
                    <a:pt x="468179" y="741359"/>
                  </a:lnTo>
                  <a:lnTo>
                    <a:pt x="511459" y="727518"/>
                  </a:lnTo>
                  <a:lnTo>
                    <a:pt x="552287" y="708752"/>
                  </a:lnTo>
                  <a:lnTo>
                    <a:pt x="590311" y="685413"/>
                  </a:lnTo>
                  <a:lnTo>
                    <a:pt x="625178" y="657855"/>
                  </a:lnTo>
                  <a:lnTo>
                    <a:pt x="656537" y="626430"/>
                  </a:lnTo>
                  <a:lnTo>
                    <a:pt x="684037" y="591490"/>
                  </a:lnTo>
                  <a:lnTo>
                    <a:pt x="707325" y="553390"/>
                  </a:lnTo>
                  <a:lnTo>
                    <a:pt x="726050" y="512480"/>
                  </a:lnTo>
                  <a:lnTo>
                    <a:pt x="739861" y="469115"/>
                  </a:lnTo>
                  <a:lnTo>
                    <a:pt x="748405" y="423647"/>
                  </a:lnTo>
                  <a:lnTo>
                    <a:pt x="751332" y="376428"/>
                  </a:lnTo>
                  <a:lnTo>
                    <a:pt x="748405" y="329208"/>
                  </a:lnTo>
                  <a:lnTo>
                    <a:pt x="739861" y="283740"/>
                  </a:lnTo>
                  <a:lnTo>
                    <a:pt x="726050" y="240375"/>
                  </a:lnTo>
                  <a:lnTo>
                    <a:pt x="707325" y="199465"/>
                  </a:lnTo>
                  <a:lnTo>
                    <a:pt x="684037" y="161365"/>
                  </a:lnTo>
                  <a:lnTo>
                    <a:pt x="656537" y="126425"/>
                  </a:lnTo>
                  <a:lnTo>
                    <a:pt x="625178" y="95000"/>
                  </a:lnTo>
                  <a:lnTo>
                    <a:pt x="590311" y="67442"/>
                  </a:lnTo>
                  <a:lnTo>
                    <a:pt x="552287" y="44103"/>
                  </a:lnTo>
                  <a:lnTo>
                    <a:pt x="511459" y="25337"/>
                  </a:lnTo>
                  <a:lnTo>
                    <a:pt x="468179" y="11496"/>
                  </a:lnTo>
                  <a:lnTo>
                    <a:pt x="422797" y="2932"/>
                  </a:lnTo>
                  <a:lnTo>
                    <a:pt x="375665" y="0"/>
                  </a:lnTo>
                  <a:close/>
                </a:path>
              </a:pathLst>
            </a:custGeom>
            <a:solidFill>
              <a:srgbClr val="F6E1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52472" y="1802892"/>
              <a:ext cx="523240" cy="524510"/>
            </a:xfrm>
            <a:custGeom>
              <a:avLst/>
              <a:gdLst/>
              <a:ahLst/>
              <a:cxnLst/>
              <a:rect l="l" t="t" r="r" b="b"/>
              <a:pathLst>
                <a:path w="523239" h="524510">
                  <a:moveTo>
                    <a:pt x="261365" y="0"/>
                  </a:moveTo>
                  <a:lnTo>
                    <a:pt x="214371" y="4222"/>
                  </a:lnTo>
                  <a:lnTo>
                    <a:pt x="170146" y="16398"/>
                  </a:lnTo>
                  <a:lnTo>
                    <a:pt x="129427" y="35785"/>
                  </a:lnTo>
                  <a:lnTo>
                    <a:pt x="92950" y="61645"/>
                  </a:lnTo>
                  <a:lnTo>
                    <a:pt x="61453" y="93237"/>
                  </a:lnTo>
                  <a:lnTo>
                    <a:pt x="35672" y="129822"/>
                  </a:lnTo>
                  <a:lnTo>
                    <a:pt x="16345" y="170658"/>
                  </a:lnTo>
                  <a:lnTo>
                    <a:pt x="4209" y="215007"/>
                  </a:lnTo>
                  <a:lnTo>
                    <a:pt x="0" y="262128"/>
                  </a:lnTo>
                  <a:lnTo>
                    <a:pt x="4209" y="309248"/>
                  </a:lnTo>
                  <a:lnTo>
                    <a:pt x="16345" y="353597"/>
                  </a:lnTo>
                  <a:lnTo>
                    <a:pt x="35672" y="394433"/>
                  </a:lnTo>
                  <a:lnTo>
                    <a:pt x="61453" y="431018"/>
                  </a:lnTo>
                  <a:lnTo>
                    <a:pt x="92950" y="462610"/>
                  </a:lnTo>
                  <a:lnTo>
                    <a:pt x="129427" y="488470"/>
                  </a:lnTo>
                  <a:lnTo>
                    <a:pt x="170146" y="507857"/>
                  </a:lnTo>
                  <a:lnTo>
                    <a:pt x="214371" y="520033"/>
                  </a:lnTo>
                  <a:lnTo>
                    <a:pt x="261365" y="524256"/>
                  </a:lnTo>
                  <a:lnTo>
                    <a:pt x="308326" y="520033"/>
                  </a:lnTo>
                  <a:lnTo>
                    <a:pt x="352534" y="507857"/>
                  </a:lnTo>
                  <a:lnTo>
                    <a:pt x="393248" y="488470"/>
                  </a:lnTo>
                  <a:lnTo>
                    <a:pt x="429729" y="462610"/>
                  </a:lnTo>
                  <a:lnTo>
                    <a:pt x="461236" y="431018"/>
                  </a:lnTo>
                  <a:lnTo>
                    <a:pt x="487030" y="394433"/>
                  </a:lnTo>
                  <a:lnTo>
                    <a:pt x="506371" y="353597"/>
                  </a:lnTo>
                  <a:lnTo>
                    <a:pt x="518518" y="309248"/>
                  </a:lnTo>
                  <a:lnTo>
                    <a:pt x="522731" y="262128"/>
                  </a:lnTo>
                  <a:lnTo>
                    <a:pt x="518518" y="215007"/>
                  </a:lnTo>
                  <a:lnTo>
                    <a:pt x="506371" y="170658"/>
                  </a:lnTo>
                  <a:lnTo>
                    <a:pt x="487030" y="129822"/>
                  </a:lnTo>
                  <a:lnTo>
                    <a:pt x="461236" y="93237"/>
                  </a:lnTo>
                  <a:lnTo>
                    <a:pt x="429729" y="61645"/>
                  </a:lnTo>
                  <a:lnTo>
                    <a:pt x="393248" y="35785"/>
                  </a:lnTo>
                  <a:lnTo>
                    <a:pt x="352534" y="16398"/>
                  </a:lnTo>
                  <a:lnTo>
                    <a:pt x="308326" y="4222"/>
                  </a:lnTo>
                  <a:lnTo>
                    <a:pt x="261365" y="0"/>
                  </a:lnTo>
                  <a:close/>
                </a:path>
              </a:pathLst>
            </a:custGeom>
            <a:solidFill>
              <a:srgbClr val="815F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442464" y="1894458"/>
            <a:ext cx="1416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0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38172" y="2660904"/>
            <a:ext cx="751840" cy="751840"/>
          </a:xfrm>
          <a:custGeom>
            <a:avLst/>
            <a:gdLst/>
            <a:ahLst/>
            <a:cxnLst/>
            <a:rect l="l" t="t" r="r" b="b"/>
            <a:pathLst>
              <a:path w="751839" h="751839">
                <a:moveTo>
                  <a:pt x="375665" y="0"/>
                </a:moveTo>
                <a:lnTo>
                  <a:pt x="328534" y="2926"/>
                </a:lnTo>
                <a:lnTo>
                  <a:pt x="283152" y="11470"/>
                </a:lnTo>
                <a:lnTo>
                  <a:pt x="239872" y="25281"/>
                </a:lnTo>
                <a:lnTo>
                  <a:pt x="199044" y="44006"/>
                </a:lnTo>
                <a:lnTo>
                  <a:pt x="161020" y="67294"/>
                </a:lnTo>
                <a:lnTo>
                  <a:pt x="126153" y="94794"/>
                </a:lnTo>
                <a:lnTo>
                  <a:pt x="94794" y="126153"/>
                </a:lnTo>
                <a:lnTo>
                  <a:pt x="67294" y="161020"/>
                </a:lnTo>
                <a:lnTo>
                  <a:pt x="44006" y="199044"/>
                </a:lnTo>
                <a:lnTo>
                  <a:pt x="25281" y="239872"/>
                </a:lnTo>
                <a:lnTo>
                  <a:pt x="11470" y="283152"/>
                </a:lnTo>
                <a:lnTo>
                  <a:pt x="2926" y="328534"/>
                </a:lnTo>
                <a:lnTo>
                  <a:pt x="0" y="375666"/>
                </a:lnTo>
                <a:lnTo>
                  <a:pt x="2926" y="422772"/>
                </a:lnTo>
                <a:lnTo>
                  <a:pt x="11470" y="468137"/>
                </a:lnTo>
                <a:lnTo>
                  <a:pt x="25281" y="511407"/>
                </a:lnTo>
                <a:lnTo>
                  <a:pt x="44006" y="552231"/>
                </a:lnTo>
                <a:lnTo>
                  <a:pt x="67294" y="590255"/>
                </a:lnTo>
                <a:lnTo>
                  <a:pt x="94794" y="625127"/>
                </a:lnTo>
                <a:lnTo>
                  <a:pt x="126153" y="656493"/>
                </a:lnTo>
                <a:lnTo>
                  <a:pt x="161020" y="684002"/>
                </a:lnTo>
                <a:lnTo>
                  <a:pt x="199044" y="707300"/>
                </a:lnTo>
                <a:lnTo>
                  <a:pt x="239872" y="726035"/>
                </a:lnTo>
                <a:lnTo>
                  <a:pt x="283152" y="739853"/>
                </a:lnTo>
                <a:lnTo>
                  <a:pt x="328534" y="748403"/>
                </a:lnTo>
                <a:lnTo>
                  <a:pt x="375665" y="751332"/>
                </a:lnTo>
                <a:lnTo>
                  <a:pt x="422797" y="748403"/>
                </a:lnTo>
                <a:lnTo>
                  <a:pt x="468179" y="739853"/>
                </a:lnTo>
                <a:lnTo>
                  <a:pt x="511459" y="726035"/>
                </a:lnTo>
                <a:lnTo>
                  <a:pt x="552287" y="707300"/>
                </a:lnTo>
                <a:lnTo>
                  <a:pt x="590311" y="684002"/>
                </a:lnTo>
                <a:lnTo>
                  <a:pt x="625178" y="656493"/>
                </a:lnTo>
                <a:lnTo>
                  <a:pt x="656537" y="625127"/>
                </a:lnTo>
                <a:lnTo>
                  <a:pt x="684037" y="590255"/>
                </a:lnTo>
                <a:lnTo>
                  <a:pt x="707325" y="552231"/>
                </a:lnTo>
                <a:lnTo>
                  <a:pt x="726050" y="511407"/>
                </a:lnTo>
                <a:lnTo>
                  <a:pt x="739861" y="468137"/>
                </a:lnTo>
                <a:lnTo>
                  <a:pt x="748405" y="422772"/>
                </a:lnTo>
                <a:lnTo>
                  <a:pt x="751332" y="375666"/>
                </a:lnTo>
                <a:lnTo>
                  <a:pt x="748405" y="328534"/>
                </a:lnTo>
                <a:lnTo>
                  <a:pt x="739861" y="283152"/>
                </a:lnTo>
                <a:lnTo>
                  <a:pt x="726050" y="239872"/>
                </a:lnTo>
                <a:lnTo>
                  <a:pt x="707325" y="199044"/>
                </a:lnTo>
                <a:lnTo>
                  <a:pt x="684037" y="161020"/>
                </a:lnTo>
                <a:lnTo>
                  <a:pt x="656537" y="126153"/>
                </a:lnTo>
                <a:lnTo>
                  <a:pt x="625178" y="94794"/>
                </a:lnTo>
                <a:lnTo>
                  <a:pt x="590311" y="67294"/>
                </a:lnTo>
                <a:lnTo>
                  <a:pt x="552287" y="44006"/>
                </a:lnTo>
                <a:lnTo>
                  <a:pt x="511459" y="25281"/>
                </a:lnTo>
                <a:lnTo>
                  <a:pt x="468179" y="11470"/>
                </a:lnTo>
                <a:lnTo>
                  <a:pt x="422797" y="2926"/>
                </a:lnTo>
                <a:lnTo>
                  <a:pt x="375665" y="0"/>
                </a:lnTo>
                <a:close/>
              </a:path>
            </a:pathLst>
          </a:custGeom>
          <a:solidFill>
            <a:srgbClr val="F6E1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58567" y="2769107"/>
            <a:ext cx="523240" cy="523240"/>
          </a:xfrm>
          <a:custGeom>
            <a:avLst/>
            <a:gdLst/>
            <a:ahLst/>
            <a:cxnLst/>
            <a:rect l="l" t="t" r="r" b="b"/>
            <a:pathLst>
              <a:path w="523239" h="523239">
                <a:moveTo>
                  <a:pt x="261365" y="0"/>
                </a:moveTo>
                <a:lnTo>
                  <a:pt x="214371" y="4209"/>
                </a:lnTo>
                <a:lnTo>
                  <a:pt x="170146" y="16345"/>
                </a:lnTo>
                <a:lnTo>
                  <a:pt x="129427" y="35672"/>
                </a:lnTo>
                <a:lnTo>
                  <a:pt x="92950" y="61453"/>
                </a:lnTo>
                <a:lnTo>
                  <a:pt x="61453" y="92950"/>
                </a:lnTo>
                <a:lnTo>
                  <a:pt x="35672" y="129427"/>
                </a:lnTo>
                <a:lnTo>
                  <a:pt x="16345" y="170146"/>
                </a:lnTo>
                <a:lnTo>
                  <a:pt x="4209" y="214371"/>
                </a:lnTo>
                <a:lnTo>
                  <a:pt x="0" y="261365"/>
                </a:lnTo>
                <a:lnTo>
                  <a:pt x="4209" y="308326"/>
                </a:lnTo>
                <a:lnTo>
                  <a:pt x="16345" y="352534"/>
                </a:lnTo>
                <a:lnTo>
                  <a:pt x="35672" y="393248"/>
                </a:lnTo>
                <a:lnTo>
                  <a:pt x="61453" y="429729"/>
                </a:lnTo>
                <a:lnTo>
                  <a:pt x="92950" y="461236"/>
                </a:lnTo>
                <a:lnTo>
                  <a:pt x="129427" y="487030"/>
                </a:lnTo>
                <a:lnTo>
                  <a:pt x="170146" y="506371"/>
                </a:lnTo>
                <a:lnTo>
                  <a:pt x="214371" y="518518"/>
                </a:lnTo>
                <a:lnTo>
                  <a:pt x="261365" y="522731"/>
                </a:lnTo>
                <a:lnTo>
                  <a:pt x="308326" y="518518"/>
                </a:lnTo>
                <a:lnTo>
                  <a:pt x="352534" y="506371"/>
                </a:lnTo>
                <a:lnTo>
                  <a:pt x="393248" y="487030"/>
                </a:lnTo>
                <a:lnTo>
                  <a:pt x="429729" y="461236"/>
                </a:lnTo>
                <a:lnTo>
                  <a:pt x="461236" y="429729"/>
                </a:lnTo>
                <a:lnTo>
                  <a:pt x="487030" y="393248"/>
                </a:lnTo>
                <a:lnTo>
                  <a:pt x="506371" y="352534"/>
                </a:lnTo>
                <a:lnTo>
                  <a:pt x="518518" y="308326"/>
                </a:lnTo>
                <a:lnTo>
                  <a:pt x="522731" y="261365"/>
                </a:lnTo>
                <a:lnTo>
                  <a:pt x="518518" y="214371"/>
                </a:lnTo>
                <a:lnTo>
                  <a:pt x="506371" y="170146"/>
                </a:lnTo>
                <a:lnTo>
                  <a:pt x="487030" y="129427"/>
                </a:lnTo>
                <a:lnTo>
                  <a:pt x="461236" y="92950"/>
                </a:lnTo>
                <a:lnTo>
                  <a:pt x="429729" y="61453"/>
                </a:lnTo>
                <a:lnTo>
                  <a:pt x="393248" y="35672"/>
                </a:lnTo>
                <a:lnTo>
                  <a:pt x="352534" y="16345"/>
                </a:lnTo>
                <a:lnTo>
                  <a:pt x="308326" y="4209"/>
                </a:lnTo>
                <a:lnTo>
                  <a:pt x="261365" y="0"/>
                </a:lnTo>
                <a:close/>
              </a:path>
            </a:pathLst>
          </a:custGeom>
          <a:solidFill>
            <a:srgbClr val="81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448814" y="2859786"/>
            <a:ext cx="1416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0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138172" y="3631691"/>
            <a:ext cx="751840" cy="753110"/>
            <a:chOff x="2138172" y="3631691"/>
            <a:chExt cx="751840" cy="753110"/>
          </a:xfrm>
        </p:grpSpPr>
        <p:sp>
          <p:nvSpPr>
            <p:cNvPr id="10" name="object 10"/>
            <p:cNvSpPr/>
            <p:nvPr/>
          </p:nvSpPr>
          <p:spPr>
            <a:xfrm>
              <a:off x="2138172" y="3631691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10">
                  <a:moveTo>
                    <a:pt x="375665" y="0"/>
                  </a:moveTo>
                  <a:lnTo>
                    <a:pt x="328534" y="2932"/>
                  </a:lnTo>
                  <a:lnTo>
                    <a:pt x="283152" y="11496"/>
                  </a:lnTo>
                  <a:lnTo>
                    <a:pt x="239872" y="25337"/>
                  </a:lnTo>
                  <a:lnTo>
                    <a:pt x="199044" y="44103"/>
                  </a:lnTo>
                  <a:lnTo>
                    <a:pt x="161020" y="67442"/>
                  </a:lnTo>
                  <a:lnTo>
                    <a:pt x="126153" y="95000"/>
                  </a:lnTo>
                  <a:lnTo>
                    <a:pt x="94794" y="126425"/>
                  </a:lnTo>
                  <a:lnTo>
                    <a:pt x="67294" y="161365"/>
                  </a:lnTo>
                  <a:lnTo>
                    <a:pt x="44006" y="199465"/>
                  </a:lnTo>
                  <a:lnTo>
                    <a:pt x="25281" y="240375"/>
                  </a:lnTo>
                  <a:lnTo>
                    <a:pt x="11470" y="283740"/>
                  </a:lnTo>
                  <a:lnTo>
                    <a:pt x="2926" y="329208"/>
                  </a:lnTo>
                  <a:lnTo>
                    <a:pt x="0" y="376427"/>
                  </a:lnTo>
                  <a:lnTo>
                    <a:pt x="2926" y="423647"/>
                  </a:lnTo>
                  <a:lnTo>
                    <a:pt x="11470" y="469115"/>
                  </a:lnTo>
                  <a:lnTo>
                    <a:pt x="25281" y="512480"/>
                  </a:lnTo>
                  <a:lnTo>
                    <a:pt x="44006" y="553390"/>
                  </a:lnTo>
                  <a:lnTo>
                    <a:pt x="67294" y="591490"/>
                  </a:lnTo>
                  <a:lnTo>
                    <a:pt x="94794" y="626430"/>
                  </a:lnTo>
                  <a:lnTo>
                    <a:pt x="126153" y="657855"/>
                  </a:lnTo>
                  <a:lnTo>
                    <a:pt x="161020" y="685413"/>
                  </a:lnTo>
                  <a:lnTo>
                    <a:pt x="199044" y="708752"/>
                  </a:lnTo>
                  <a:lnTo>
                    <a:pt x="239872" y="727518"/>
                  </a:lnTo>
                  <a:lnTo>
                    <a:pt x="283152" y="741359"/>
                  </a:lnTo>
                  <a:lnTo>
                    <a:pt x="328534" y="749923"/>
                  </a:lnTo>
                  <a:lnTo>
                    <a:pt x="375665" y="752855"/>
                  </a:lnTo>
                  <a:lnTo>
                    <a:pt x="422797" y="749923"/>
                  </a:lnTo>
                  <a:lnTo>
                    <a:pt x="468179" y="741359"/>
                  </a:lnTo>
                  <a:lnTo>
                    <a:pt x="511459" y="727518"/>
                  </a:lnTo>
                  <a:lnTo>
                    <a:pt x="552287" y="708752"/>
                  </a:lnTo>
                  <a:lnTo>
                    <a:pt x="590311" y="685413"/>
                  </a:lnTo>
                  <a:lnTo>
                    <a:pt x="625178" y="657855"/>
                  </a:lnTo>
                  <a:lnTo>
                    <a:pt x="656537" y="626430"/>
                  </a:lnTo>
                  <a:lnTo>
                    <a:pt x="684037" y="591490"/>
                  </a:lnTo>
                  <a:lnTo>
                    <a:pt x="707325" y="553390"/>
                  </a:lnTo>
                  <a:lnTo>
                    <a:pt x="726050" y="512480"/>
                  </a:lnTo>
                  <a:lnTo>
                    <a:pt x="739861" y="469115"/>
                  </a:lnTo>
                  <a:lnTo>
                    <a:pt x="748405" y="423647"/>
                  </a:lnTo>
                  <a:lnTo>
                    <a:pt x="751332" y="376427"/>
                  </a:lnTo>
                  <a:lnTo>
                    <a:pt x="748405" y="329208"/>
                  </a:lnTo>
                  <a:lnTo>
                    <a:pt x="739861" y="283740"/>
                  </a:lnTo>
                  <a:lnTo>
                    <a:pt x="726050" y="240375"/>
                  </a:lnTo>
                  <a:lnTo>
                    <a:pt x="707325" y="199465"/>
                  </a:lnTo>
                  <a:lnTo>
                    <a:pt x="684037" y="161365"/>
                  </a:lnTo>
                  <a:lnTo>
                    <a:pt x="656537" y="126425"/>
                  </a:lnTo>
                  <a:lnTo>
                    <a:pt x="625178" y="95000"/>
                  </a:lnTo>
                  <a:lnTo>
                    <a:pt x="590311" y="67442"/>
                  </a:lnTo>
                  <a:lnTo>
                    <a:pt x="552287" y="44103"/>
                  </a:lnTo>
                  <a:lnTo>
                    <a:pt x="511459" y="25337"/>
                  </a:lnTo>
                  <a:lnTo>
                    <a:pt x="468179" y="11496"/>
                  </a:lnTo>
                  <a:lnTo>
                    <a:pt x="422797" y="2932"/>
                  </a:lnTo>
                  <a:lnTo>
                    <a:pt x="375665" y="0"/>
                  </a:lnTo>
                  <a:close/>
                </a:path>
              </a:pathLst>
            </a:custGeom>
            <a:solidFill>
              <a:srgbClr val="F6E1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52472" y="3745991"/>
              <a:ext cx="523240" cy="524510"/>
            </a:xfrm>
            <a:custGeom>
              <a:avLst/>
              <a:gdLst/>
              <a:ahLst/>
              <a:cxnLst/>
              <a:rect l="l" t="t" r="r" b="b"/>
              <a:pathLst>
                <a:path w="523239" h="524510">
                  <a:moveTo>
                    <a:pt x="261365" y="0"/>
                  </a:moveTo>
                  <a:lnTo>
                    <a:pt x="214371" y="4222"/>
                  </a:lnTo>
                  <a:lnTo>
                    <a:pt x="170146" y="16398"/>
                  </a:lnTo>
                  <a:lnTo>
                    <a:pt x="129427" y="35785"/>
                  </a:lnTo>
                  <a:lnTo>
                    <a:pt x="92950" y="61645"/>
                  </a:lnTo>
                  <a:lnTo>
                    <a:pt x="61453" y="93237"/>
                  </a:lnTo>
                  <a:lnTo>
                    <a:pt x="35672" y="129822"/>
                  </a:lnTo>
                  <a:lnTo>
                    <a:pt x="16345" y="170658"/>
                  </a:lnTo>
                  <a:lnTo>
                    <a:pt x="4209" y="215007"/>
                  </a:lnTo>
                  <a:lnTo>
                    <a:pt x="0" y="262127"/>
                  </a:lnTo>
                  <a:lnTo>
                    <a:pt x="4209" y="309248"/>
                  </a:lnTo>
                  <a:lnTo>
                    <a:pt x="16345" y="353597"/>
                  </a:lnTo>
                  <a:lnTo>
                    <a:pt x="35672" y="394433"/>
                  </a:lnTo>
                  <a:lnTo>
                    <a:pt x="61453" y="431018"/>
                  </a:lnTo>
                  <a:lnTo>
                    <a:pt x="92950" y="462610"/>
                  </a:lnTo>
                  <a:lnTo>
                    <a:pt x="129427" y="488470"/>
                  </a:lnTo>
                  <a:lnTo>
                    <a:pt x="170146" y="507857"/>
                  </a:lnTo>
                  <a:lnTo>
                    <a:pt x="214371" y="520033"/>
                  </a:lnTo>
                  <a:lnTo>
                    <a:pt x="261365" y="524255"/>
                  </a:lnTo>
                  <a:lnTo>
                    <a:pt x="308326" y="520033"/>
                  </a:lnTo>
                  <a:lnTo>
                    <a:pt x="352534" y="507857"/>
                  </a:lnTo>
                  <a:lnTo>
                    <a:pt x="393248" y="488470"/>
                  </a:lnTo>
                  <a:lnTo>
                    <a:pt x="429729" y="462610"/>
                  </a:lnTo>
                  <a:lnTo>
                    <a:pt x="461236" y="431018"/>
                  </a:lnTo>
                  <a:lnTo>
                    <a:pt x="487030" y="394433"/>
                  </a:lnTo>
                  <a:lnTo>
                    <a:pt x="506371" y="353597"/>
                  </a:lnTo>
                  <a:lnTo>
                    <a:pt x="518518" y="309248"/>
                  </a:lnTo>
                  <a:lnTo>
                    <a:pt x="522731" y="262127"/>
                  </a:lnTo>
                  <a:lnTo>
                    <a:pt x="518518" y="215007"/>
                  </a:lnTo>
                  <a:lnTo>
                    <a:pt x="506371" y="170658"/>
                  </a:lnTo>
                  <a:lnTo>
                    <a:pt x="487030" y="129822"/>
                  </a:lnTo>
                  <a:lnTo>
                    <a:pt x="461236" y="93237"/>
                  </a:lnTo>
                  <a:lnTo>
                    <a:pt x="429729" y="61645"/>
                  </a:lnTo>
                  <a:lnTo>
                    <a:pt x="393248" y="35785"/>
                  </a:lnTo>
                  <a:lnTo>
                    <a:pt x="352534" y="16398"/>
                  </a:lnTo>
                  <a:lnTo>
                    <a:pt x="308326" y="4222"/>
                  </a:lnTo>
                  <a:lnTo>
                    <a:pt x="261365" y="0"/>
                  </a:lnTo>
                  <a:close/>
                </a:path>
              </a:pathLst>
            </a:custGeom>
            <a:solidFill>
              <a:srgbClr val="815F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442464" y="3837813"/>
            <a:ext cx="1416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00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143" y="0"/>
            <a:ext cx="12183110" cy="1343025"/>
          </a:xfrm>
          <a:custGeom>
            <a:avLst/>
            <a:gdLst/>
            <a:ahLst/>
            <a:cxnLst/>
            <a:rect l="l" t="t" r="r" b="b"/>
            <a:pathLst>
              <a:path w="12183110" h="1343025">
                <a:moveTo>
                  <a:pt x="0" y="1342644"/>
                </a:moveTo>
                <a:lnTo>
                  <a:pt x="12182856" y="1342644"/>
                </a:lnTo>
                <a:lnTo>
                  <a:pt x="12182856" y="0"/>
                </a:lnTo>
                <a:lnTo>
                  <a:pt x="0" y="0"/>
                </a:lnTo>
                <a:lnTo>
                  <a:pt x="0" y="1342644"/>
                </a:lnTo>
                <a:close/>
              </a:path>
            </a:pathLst>
          </a:custGeom>
          <a:solidFill>
            <a:srgbClr val="81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082798" y="1766697"/>
            <a:ext cx="3282950" cy="450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600" b="1" spc="-75" dirty="0">
                <a:solidFill>
                  <a:srgbClr val="815F55"/>
                </a:solidFill>
                <a:latin typeface="Tahoma"/>
                <a:cs typeface="Tahoma"/>
              </a:rPr>
              <a:t>CLOSE</a:t>
            </a:r>
            <a:endParaRPr sz="1600" dirty="0">
              <a:latin typeface="Tahoma"/>
              <a:cs typeface="Tahoma"/>
            </a:endParaRPr>
          </a:p>
          <a:p>
            <a:pPr marL="12700">
              <a:lnSpc>
                <a:spcPts val="1435"/>
              </a:lnSpc>
            </a:pPr>
            <a:r>
              <a:rPr sz="1200" spc="-5" dirty="0">
                <a:solidFill>
                  <a:srgbClr val="6C6C6C"/>
                </a:solidFill>
                <a:latin typeface="Bahnschrift"/>
                <a:cs typeface="Bahnschrift"/>
              </a:rPr>
              <a:t>The</a:t>
            </a:r>
            <a:r>
              <a:rPr sz="1200" spc="100" dirty="0">
                <a:solidFill>
                  <a:srgbClr val="6C6C6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C6C6C"/>
                </a:solidFill>
                <a:latin typeface="Bahnschrift"/>
                <a:cs typeface="Bahnschrift"/>
              </a:rPr>
              <a:t>CLOSE</a:t>
            </a:r>
            <a:r>
              <a:rPr sz="1200" spc="105" dirty="0">
                <a:solidFill>
                  <a:srgbClr val="6C6C6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C6C6C"/>
                </a:solidFill>
                <a:latin typeface="Bahnschrift"/>
                <a:cs typeface="Bahnschrift"/>
              </a:rPr>
              <a:t>is</a:t>
            </a:r>
            <a:r>
              <a:rPr sz="1200" spc="110" dirty="0">
                <a:solidFill>
                  <a:srgbClr val="6C6C6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C6C6C"/>
                </a:solidFill>
                <a:latin typeface="Bahnschrift"/>
                <a:cs typeface="Bahnschrift"/>
              </a:rPr>
              <a:t>the</a:t>
            </a:r>
            <a:r>
              <a:rPr sz="1200" spc="105" dirty="0">
                <a:solidFill>
                  <a:srgbClr val="6C6C6C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6C6C6C"/>
                </a:solidFill>
                <a:latin typeface="Bahnschrift"/>
                <a:cs typeface="Bahnschrift"/>
              </a:rPr>
              <a:t>closing</a:t>
            </a:r>
            <a:r>
              <a:rPr sz="1200" spc="110" dirty="0">
                <a:solidFill>
                  <a:srgbClr val="6C6C6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C6C6C"/>
                </a:solidFill>
                <a:latin typeface="Bahnschrift"/>
                <a:cs typeface="Bahnschrift"/>
              </a:rPr>
              <a:t>price</a:t>
            </a:r>
            <a:r>
              <a:rPr sz="1200" spc="114" dirty="0">
                <a:solidFill>
                  <a:srgbClr val="6C6C6C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6C6C6C"/>
                </a:solidFill>
                <a:latin typeface="Bahnschrift"/>
                <a:cs typeface="Bahnschrift"/>
              </a:rPr>
              <a:t>on</a:t>
            </a:r>
            <a:r>
              <a:rPr sz="1200" spc="110" dirty="0">
                <a:solidFill>
                  <a:srgbClr val="6C6C6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C6C6C"/>
                </a:solidFill>
                <a:latin typeface="Bahnschrift"/>
                <a:cs typeface="Bahnschrift"/>
              </a:rPr>
              <a:t>the</a:t>
            </a:r>
            <a:r>
              <a:rPr sz="1200" spc="105" dirty="0">
                <a:solidFill>
                  <a:srgbClr val="6C6C6C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6C6C6C"/>
                </a:solidFill>
                <a:latin typeface="Bahnschrift"/>
                <a:cs typeface="Bahnschrift"/>
              </a:rPr>
              <a:t>given</a:t>
            </a:r>
            <a:r>
              <a:rPr sz="1200" spc="100" dirty="0">
                <a:solidFill>
                  <a:srgbClr val="6C6C6C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6C6C6C"/>
                </a:solidFill>
                <a:latin typeface="Bahnschrift"/>
                <a:cs typeface="Bahnschrift"/>
              </a:rPr>
              <a:t>day.</a:t>
            </a:r>
            <a:endParaRPr sz="1200" dirty="0">
              <a:latin typeface="Bahnschrift"/>
              <a:cs typeface="Bahnschrif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82798" y="2802381"/>
            <a:ext cx="4199890" cy="450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600" b="1" spc="-120" dirty="0">
                <a:solidFill>
                  <a:srgbClr val="815F55"/>
                </a:solidFill>
                <a:latin typeface="Tahoma"/>
                <a:cs typeface="Tahoma"/>
              </a:rPr>
              <a:t>VOLUME</a:t>
            </a:r>
            <a:endParaRPr sz="1600" dirty="0">
              <a:latin typeface="Tahoma"/>
              <a:cs typeface="Tahoma"/>
            </a:endParaRPr>
          </a:p>
          <a:p>
            <a:pPr marL="12700">
              <a:lnSpc>
                <a:spcPts val="1435"/>
              </a:lnSpc>
            </a:pPr>
            <a:r>
              <a:rPr sz="1200" spc="-5" dirty="0">
                <a:solidFill>
                  <a:srgbClr val="6C6C6C"/>
                </a:solidFill>
                <a:latin typeface="Bahnschrift"/>
                <a:cs typeface="Bahnschrift"/>
              </a:rPr>
              <a:t>The</a:t>
            </a:r>
            <a:r>
              <a:rPr sz="1200" spc="105" dirty="0">
                <a:solidFill>
                  <a:srgbClr val="6C6C6C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6C6C6C"/>
                </a:solidFill>
                <a:latin typeface="Bahnschrift"/>
                <a:cs typeface="Bahnschrift"/>
              </a:rPr>
              <a:t>VOLUMNE</a:t>
            </a:r>
            <a:r>
              <a:rPr sz="1200" spc="105" dirty="0">
                <a:solidFill>
                  <a:srgbClr val="6C6C6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C6C6C"/>
                </a:solidFill>
                <a:latin typeface="Bahnschrift"/>
                <a:cs typeface="Bahnschrift"/>
              </a:rPr>
              <a:t>is</a:t>
            </a:r>
            <a:r>
              <a:rPr sz="1200" spc="114" dirty="0">
                <a:solidFill>
                  <a:srgbClr val="6C6C6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C6C6C"/>
                </a:solidFill>
                <a:latin typeface="Bahnschrift"/>
                <a:cs typeface="Bahnschrift"/>
              </a:rPr>
              <a:t>the</a:t>
            </a:r>
            <a:r>
              <a:rPr sz="1200" spc="100" dirty="0">
                <a:solidFill>
                  <a:srgbClr val="6C6C6C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6C6C6C"/>
                </a:solidFill>
                <a:latin typeface="Bahnschrift"/>
                <a:cs typeface="Bahnschrift"/>
              </a:rPr>
              <a:t>volume</a:t>
            </a:r>
            <a:r>
              <a:rPr sz="1200" spc="110" dirty="0">
                <a:solidFill>
                  <a:srgbClr val="6C6C6C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6C6C6C"/>
                </a:solidFill>
                <a:latin typeface="Bahnschrift"/>
                <a:cs typeface="Bahnschrift"/>
              </a:rPr>
              <a:t>of</a:t>
            </a:r>
            <a:r>
              <a:rPr sz="1200" spc="105" dirty="0">
                <a:solidFill>
                  <a:srgbClr val="6C6C6C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6C6C6C"/>
                </a:solidFill>
                <a:latin typeface="Bahnschrift"/>
                <a:cs typeface="Bahnschrift"/>
              </a:rPr>
              <a:t>transactions</a:t>
            </a:r>
            <a:r>
              <a:rPr sz="1200" spc="114" dirty="0">
                <a:solidFill>
                  <a:srgbClr val="6C6C6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C6C6C"/>
                </a:solidFill>
                <a:latin typeface="Bahnschrift"/>
                <a:cs typeface="Bahnschrift"/>
              </a:rPr>
              <a:t>on</a:t>
            </a:r>
            <a:r>
              <a:rPr sz="1200" spc="114" dirty="0">
                <a:solidFill>
                  <a:srgbClr val="6C6C6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C6C6C"/>
                </a:solidFill>
                <a:latin typeface="Bahnschrift"/>
                <a:cs typeface="Bahnschrift"/>
              </a:rPr>
              <a:t>the</a:t>
            </a:r>
            <a:r>
              <a:rPr sz="1200" spc="110" dirty="0">
                <a:solidFill>
                  <a:srgbClr val="6C6C6C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6C6C6C"/>
                </a:solidFill>
                <a:latin typeface="Bahnschrift"/>
                <a:cs typeface="Bahnschrift"/>
              </a:rPr>
              <a:t>given</a:t>
            </a:r>
            <a:r>
              <a:rPr sz="1200" spc="114" dirty="0">
                <a:solidFill>
                  <a:srgbClr val="6C6C6C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6C6C6C"/>
                </a:solidFill>
                <a:latin typeface="Bahnschrift"/>
                <a:cs typeface="Bahnschrift"/>
              </a:rPr>
              <a:t>day.</a:t>
            </a:r>
            <a:endParaRPr sz="1200" dirty="0">
              <a:latin typeface="Bahnschrift"/>
              <a:cs typeface="Bahnschrif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82798" y="3767454"/>
            <a:ext cx="3636010" cy="450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600" b="1" spc="-135" dirty="0">
                <a:solidFill>
                  <a:srgbClr val="815F55"/>
                </a:solidFill>
                <a:latin typeface="Tahoma"/>
                <a:cs typeface="Tahoma"/>
              </a:rPr>
              <a:t>MA</a:t>
            </a:r>
            <a:r>
              <a:rPr sz="1600" b="1" spc="-114" dirty="0">
                <a:solidFill>
                  <a:srgbClr val="815F55"/>
                </a:solidFill>
                <a:latin typeface="Tahoma"/>
                <a:cs typeface="Tahoma"/>
              </a:rPr>
              <a:t>R</a:t>
            </a:r>
            <a:r>
              <a:rPr sz="1600" b="1" spc="-65" dirty="0">
                <a:solidFill>
                  <a:srgbClr val="815F55"/>
                </a:solidFill>
                <a:latin typeface="Tahoma"/>
                <a:cs typeface="Tahoma"/>
              </a:rPr>
              <a:t>K</a:t>
            </a:r>
            <a:r>
              <a:rPr sz="1600" b="1" spc="-75" dirty="0">
                <a:solidFill>
                  <a:srgbClr val="815F55"/>
                </a:solidFill>
                <a:latin typeface="Tahoma"/>
                <a:cs typeface="Tahoma"/>
              </a:rPr>
              <a:t>E</a:t>
            </a:r>
            <a:r>
              <a:rPr sz="1600" b="1" spc="-215" dirty="0">
                <a:solidFill>
                  <a:srgbClr val="815F55"/>
                </a:solidFill>
                <a:latin typeface="Tahoma"/>
                <a:cs typeface="Tahoma"/>
              </a:rPr>
              <a:t>T</a:t>
            </a:r>
            <a:r>
              <a:rPr sz="1600" b="1" spc="-20" dirty="0">
                <a:solidFill>
                  <a:srgbClr val="815F55"/>
                </a:solidFill>
                <a:latin typeface="Tahoma"/>
                <a:cs typeface="Tahoma"/>
              </a:rPr>
              <a:t> </a:t>
            </a:r>
            <a:r>
              <a:rPr sz="1600" b="1" spc="-70" dirty="0">
                <a:solidFill>
                  <a:srgbClr val="815F55"/>
                </a:solidFill>
                <a:latin typeface="Tahoma"/>
                <a:cs typeface="Tahoma"/>
              </a:rPr>
              <a:t>CAP</a:t>
            </a:r>
            <a:endParaRPr sz="1600" dirty="0">
              <a:latin typeface="Tahoma"/>
              <a:cs typeface="Tahoma"/>
            </a:endParaRPr>
          </a:p>
          <a:p>
            <a:pPr marL="12700">
              <a:lnSpc>
                <a:spcPts val="1435"/>
              </a:lnSpc>
            </a:pPr>
            <a:r>
              <a:rPr sz="1200" spc="-5" dirty="0">
                <a:solidFill>
                  <a:srgbClr val="6C6C6C"/>
                </a:solidFill>
                <a:latin typeface="Bahnschrift"/>
                <a:cs typeface="Bahnschrift"/>
              </a:rPr>
              <a:t>The</a:t>
            </a:r>
            <a:r>
              <a:rPr sz="1200" spc="95" dirty="0">
                <a:solidFill>
                  <a:srgbClr val="6C6C6C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6C6C6C"/>
                </a:solidFill>
                <a:latin typeface="Bahnschrift"/>
                <a:cs typeface="Bahnschrift"/>
              </a:rPr>
              <a:t>MARKET</a:t>
            </a:r>
            <a:r>
              <a:rPr sz="1200" spc="125" dirty="0">
                <a:solidFill>
                  <a:srgbClr val="6C6C6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C6C6C"/>
                </a:solidFill>
                <a:latin typeface="Bahnschrift"/>
                <a:cs typeface="Bahnschrift"/>
              </a:rPr>
              <a:t>CAP</a:t>
            </a:r>
            <a:r>
              <a:rPr sz="1200" spc="95" dirty="0">
                <a:solidFill>
                  <a:srgbClr val="6C6C6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C6C6C"/>
                </a:solidFill>
                <a:latin typeface="Bahnschrift"/>
                <a:cs typeface="Bahnschrift"/>
              </a:rPr>
              <a:t>is</a:t>
            </a:r>
            <a:r>
              <a:rPr sz="1200" spc="110" dirty="0">
                <a:solidFill>
                  <a:srgbClr val="6C6C6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C6C6C"/>
                </a:solidFill>
                <a:latin typeface="Bahnschrift"/>
                <a:cs typeface="Bahnschrift"/>
              </a:rPr>
              <a:t>the</a:t>
            </a:r>
            <a:r>
              <a:rPr sz="1200" spc="105" dirty="0">
                <a:solidFill>
                  <a:srgbClr val="6C6C6C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6C6C6C"/>
                </a:solidFill>
                <a:latin typeface="Bahnschrift"/>
                <a:cs typeface="Bahnschrift"/>
              </a:rPr>
              <a:t>market</a:t>
            </a:r>
            <a:r>
              <a:rPr sz="1200" spc="90" dirty="0">
                <a:solidFill>
                  <a:srgbClr val="6C6C6C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6C6C6C"/>
                </a:solidFill>
                <a:latin typeface="Bahnschrift"/>
                <a:cs typeface="Bahnschrift"/>
              </a:rPr>
              <a:t>capitalization</a:t>
            </a:r>
            <a:r>
              <a:rPr sz="1200" spc="110" dirty="0">
                <a:solidFill>
                  <a:srgbClr val="6C6C6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C6C6C"/>
                </a:solidFill>
                <a:latin typeface="Bahnschrift"/>
                <a:cs typeface="Bahnschrift"/>
              </a:rPr>
              <a:t>in</a:t>
            </a:r>
            <a:r>
              <a:rPr sz="1200" spc="110" dirty="0">
                <a:solidFill>
                  <a:srgbClr val="6C6C6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C6C6C"/>
                </a:solidFill>
                <a:latin typeface="Bahnschrift"/>
                <a:cs typeface="Bahnschrift"/>
              </a:rPr>
              <a:t>USD.</a:t>
            </a:r>
            <a:endParaRPr sz="1200" dirty="0">
              <a:latin typeface="Bahnschrift"/>
              <a:cs typeface="Bahnschrift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525139" y="343661"/>
            <a:ext cx="44646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DETAILS</a:t>
            </a:r>
            <a:r>
              <a:rPr spc="-110" dirty="0"/>
              <a:t> </a:t>
            </a:r>
            <a:r>
              <a:rPr spc="-265" dirty="0"/>
              <a:t>OF</a:t>
            </a:r>
            <a:r>
              <a:rPr spc="-85" dirty="0"/>
              <a:t> </a:t>
            </a:r>
            <a:r>
              <a:rPr spc="-250" dirty="0"/>
              <a:t>DATASET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" y="0"/>
            <a:ext cx="12183110" cy="1343025"/>
          </a:xfrm>
          <a:custGeom>
            <a:avLst/>
            <a:gdLst/>
            <a:ahLst/>
            <a:cxnLst/>
            <a:rect l="l" t="t" r="r" b="b"/>
            <a:pathLst>
              <a:path w="12183110" h="1343025">
                <a:moveTo>
                  <a:pt x="0" y="1342644"/>
                </a:moveTo>
                <a:lnTo>
                  <a:pt x="12182856" y="1342644"/>
                </a:lnTo>
                <a:lnTo>
                  <a:pt x="12182856" y="0"/>
                </a:lnTo>
                <a:lnTo>
                  <a:pt x="0" y="0"/>
                </a:lnTo>
                <a:lnTo>
                  <a:pt x="0" y="1342644"/>
                </a:lnTo>
                <a:close/>
              </a:path>
            </a:pathLst>
          </a:custGeom>
          <a:solidFill>
            <a:srgbClr val="81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904870" y="1953894"/>
            <a:ext cx="10388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85" dirty="0">
                <a:latin typeface="Tahoma"/>
                <a:cs typeface="Tahoma"/>
              </a:rPr>
              <a:t>AAV</a:t>
            </a:r>
            <a:r>
              <a:rPr sz="1600" b="1" spc="-70" dirty="0">
                <a:latin typeface="Tahoma"/>
                <a:cs typeface="Tahoma"/>
              </a:rPr>
              <a:t>E</a:t>
            </a:r>
            <a:r>
              <a:rPr sz="1600" b="1" spc="-25" dirty="0">
                <a:latin typeface="Tahoma"/>
                <a:cs typeface="Tahoma"/>
              </a:rPr>
              <a:t> </a:t>
            </a:r>
            <a:r>
              <a:rPr sz="1600" b="1" spc="-185" dirty="0">
                <a:latin typeface="Tahoma"/>
                <a:cs typeface="Tahoma"/>
              </a:rPr>
              <a:t>COIN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68345" y="343661"/>
            <a:ext cx="57727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0" dirty="0"/>
              <a:t>CRY</a:t>
            </a:r>
            <a:r>
              <a:rPr spc="-280" dirty="0"/>
              <a:t>P</a:t>
            </a:r>
            <a:r>
              <a:rPr spc="-335" dirty="0"/>
              <a:t>TOCU</a:t>
            </a:r>
            <a:r>
              <a:rPr spc="-340" dirty="0"/>
              <a:t>R</a:t>
            </a:r>
            <a:r>
              <a:rPr spc="-395" dirty="0"/>
              <a:t>RIENC</a:t>
            </a:r>
            <a:r>
              <a:rPr spc="-285" dirty="0"/>
              <a:t>I</a:t>
            </a:r>
            <a:r>
              <a:rPr spc="-65" dirty="0"/>
              <a:t>ES</a:t>
            </a:r>
            <a:r>
              <a:rPr spc="-135" dirty="0"/>
              <a:t> </a:t>
            </a:r>
            <a:r>
              <a:rPr spc="-204" dirty="0"/>
              <a:t>USED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2019300" y="1761744"/>
            <a:ext cx="655320" cy="1564005"/>
            <a:chOff x="2019300" y="1761744"/>
            <a:chExt cx="655320" cy="156400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9300" y="1761744"/>
              <a:ext cx="655319" cy="6553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19300" y="2670047"/>
              <a:ext cx="655319" cy="65532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904870" y="2862198"/>
            <a:ext cx="13868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40" dirty="0">
                <a:latin typeface="Tahoma"/>
                <a:cs typeface="Tahoma"/>
              </a:rPr>
              <a:t>B</a:t>
            </a:r>
            <a:r>
              <a:rPr sz="1600" b="1" spc="-165" dirty="0">
                <a:latin typeface="Tahoma"/>
                <a:cs typeface="Tahoma"/>
              </a:rPr>
              <a:t>I</a:t>
            </a:r>
            <a:r>
              <a:rPr sz="1600" b="1" spc="-105" dirty="0">
                <a:latin typeface="Tahoma"/>
                <a:cs typeface="Tahoma"/>
              </a:rPr>
              <a:t>NAN</a:t>
            </a:r>
            <a:r>
              <a:rPr sz="1600" b="1" spc="-100" dirty="0">
                <a:latin typeface="Tahoma"/>
                <a:cs typeface="Tahoma"/>
              </a:rPr>
              <a:t>C</a:t>
            </a:r>
            <a:r>
              <a:rPr sz="1600" b="1" spc="-35" dirty="0">
                <a:latin typeface="Tahoma"/>
                <a:cs typeface="Tahoma"/>
              </a:rPr>
              <a:t>E</a:t>
            </a:r>
            <a:r>
              <a:rPr sz="1600" b="1" spc="-10" dirty="0">
                <a:latin typeface="Tahoma"/>
                <a:cs typeface="Tahoma"/>
              </a:rPr>
              <a:t> </a:t>
            </a:r>
            <a:r>
              <a:rPr sz="1600" b="1" spc="-185" dirty="0">
                <a:latin typeface="Tahoma"/>
                <a:cs typeface="Tahoma"/>
              </a:rPr>
              <a:t>COIN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19300" y="3578352"/>
            <a:ext cx="655319" cy="65532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904870" y="3770503"/>
            <a:ext cx="7645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40" dirty="0">
                <a:latin typeface="Tahoma"/>
                <a:cs typeface="Tahoma"/>
              </a:rPr>
              <a:t>B</a:t>
            </a:r>
            <a:r>
              <a:rPr sz="1600" b="1" spc="-165" dirty="0">
                <a:latin typeface="Tahoma"/>
                <a:cs typeface="Tahoma"/>
              </a:rPr>
              <a:t>I</a:t>
            </a:r>
            <a:r>
              <a:rPr sz="1600" b="1" spc="-195" dirty="0">
                <a:latin typeface="Tahoma"/>
                <a:cs typeface="Tahoma"/>
              </a:rPr>
              <a:t>TCOIN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19300" y="4485132"/>
            <a:ext cx="766572" cy="76657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904870" y="4678426"/>
            <a:ext cx="14630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0" dirty="0">
                <a:latin typeface="Tahoma"/>
                <a:cs typeface="Tahoma"/>
              </a:rPr>
              <a:t>CARDA</a:t>
            </a:r>
            <a:r>
              <a:rPr sz="1600" b="1" spc="-120" dirty="0">
                <a:latin typeface="Tahoma"/>
                <a:cs typeface="Tahoma"/>
              </a:rPr>
              <a:t>N</a:t>
            </a:r>
            <a:r>
              <a:rPr sz="1600" b="1" spc="-204" dirty="0">
                <a:latin typeface="Tahoma"/>
                <a:cs typeface="Tahoma"/>
              </a:rPr>
              <a:t>O</a:t>
            </a:r>
            <a:r>
              <a:rPr sz="1600" b="1" spc="-15" dirty="0">
                <a:latin typeface="Tahoma"/>
                <a:cs typeface="Tahoma"/>
              </a:rPr>
              <a:t> </a:t>
            </a:r>
            <a:r>
              <a:rPr sz="1600" b="1" spc="-185" dirty="0">
                <a:latin typeface="Tahoma"/>
                <a:cs typeface="Tahoma"/>
              </a:rPr>
              <a:t>COIN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060448" y="5462015"/>
            <a:ext cx="682751" cy="681228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904870" y="5586780"/>
            <a:ext cx="15722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5" dirty="0">
                <a:latin typeface="Tahoma"/>
                <a:cs typeface="Tahoma"/>
              </a:rPr>
              <a:t>C</a:t>
            </a:r>
            <a:r>
              <a:rPr sz="1600" b="1" spc="-130" dirty="0">
                <a:latin typeface="Tahoma"/>
                <a:cs typeface="Tahoma"/>
              </a:rPr>
              <a:t>H</a:t>
            </a:r>
            <a:r>
              <a:rPr sz="1600" b="1" spc="-185" dirty="0">
                <a:latin typeface="Tahoma"/>
                <a:cs typeface="Tahoma"/>
              </a:rPr>
              <a:t>AINL</a:t>
            </a:r>
            <a:r>
              <a:rPr sz="1600" b="1" spc="-140" dirty="0">
                <a:latin typeface="Tahoma"/>
                <a:cs typeface="Tahoma"/>
              </a:rPr>
              <a:t>I</a:t>
            </a:r>
            <a:r>
              <a:rPr sz="1600" b="1" spc="-114" dirty="0">
                <a:latin typeface="Tahoma"/>
                <a:cs typeface="Tahoma"/>
              </a:rPr>
              <a:t>N</a:t>
            </a:r>
            <a:r>
              <a:rPr sz="1600" b="1" spc="-100" dirty="0">
                <a:latin typeface="Tahoma"/>
                <a:cs typeface="Tahoma"/>
              </a:rPr>
              <a:t>K</a:t>
            </a:r>
            <a:r>
              <a:rPr sz="1600" b="1" spc="-25" dirty="0">
                <a:latin typeface="Tahoma"/>
                <a:cs typeface="Tahoma"/>
              </a:rPr>
              <a:t> </a:t>
            </a:r>
            <a:r>
              <a:rPr sz="1600" b="1" spc="-185" dirty="0">
                <a:latin typeface="Tahoma"/>
                <a:cs typeface="Tahoma"/>
              </a:rPr>
              <a:t>COIN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991100" y="1696211"/>
            <a:ext cx="664463" cy="664463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919342" y="1867661"/>
            <a:ext cx="13322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25" dirty="0">
                <a:latin typeface="Tahoma"/>
                <a:cs typeface="Tahoma"/>
              </a:rPr>
              <a:t>COSMOS</a:t>
            </a:r>
            <a:r>
              <a:rPr sz="1600" b="1" spc="-25" dirty="0">
                <a:latin typeface="Tahoma"/>
                <a:cs typeface="Tahoma"/>
              </a:rPr>
              <a:t> </a:t>
            </a:r>
            <a:r>
              <a:rPr sz="1600" b="1" spc="-185" dirty="0">
                <a:latin typeface="Tahoma"/>
                <a:cs typeface="Tahoma"/>
              </a:rPr>
              <a:t>COIN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991100" y="2660904"/>
            <a:ext cx="664463" cy="664463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5919342" y="2848482"/>
            <a:ext cx="17119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55" dirty="0">
                <a:latin typeface="Tahoma"/>
                <a:cs typeface="Tahoma"/>
              </a:rPr>
              <a:t>CRYPTO.COM</a:t>
            </a:r>
            <a:r>
              <a:rPr sz="1600" b="1" spc="-25" dirty="0">
                <a:latin typeface="Tahoma"/>
                <a:cs typeface="Tahoma"/>
              </a:rPr>
              <a:t> </a:t>
            </a:r>
            <a:r>
              <a:rPr sz="1600" b="1" spc="-185" dirty="0">
                <a:latin typeface="Tahoma"/>
                <a:cs typeface="Tahoma"/>
              </a:rPr>
              <a:t>COIN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20055" y="3578352"/>
            <a:ext cx="606551" cy="605028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5919342" y="3729990"/>
            <a:ext cx="10528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55" dirty="0">
                <a:latin typeface="Tahoma"/>
                <a:cs typeface="Tahoma"/>
              </a:rPr>
              <a:t>DOG</a:t>
            </a:r>
            <a:r>
              <a:rPr sz="1600" b="1" spc="-120" dirty="0">
                <a:latin typeface="Tahoma"/>
                <a:cs typeface="Tahoma"/>
              </a:rPr>
              <a:t>E</a:t>
            </a:r>
            <a:r>
              <a:rPr sz="1600" b="1" spc="-25" dirty="0">
                <a:latin typeface="Tahoma"/>
                <a:cs typeface="Tahoma"/>
              </a:rPr>
              <a:t> </a:t>
            </a:r>
            <a:r>
              <a:rPr sz="1600" b="1" spc="-185" dirty="0">
                <a:latin typeface="Tahoma"/>
                <a:cs typeface="Tahoma"/>
              </a:rPr>
              <a:t>COIN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21" name="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76444" y="4556759"/>
            <a:ext cx="579120" cy="580644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6018403" y="4678426"/>
            <a:ext cx="91249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45" dirty="0">
                <a:latin typeface="Tahoma"/>
                <a:cs typeface="Tahoma"/>
              </a:rPr>
              <a:t>E</a:t>
            </a:r>
            <a:r>
              <a:rPr sz="1600" b="1" spc="-120" dirty="0">
                <a:latin typeface="Tahoma"/>
                <a:cs typeface="Tahoma"/>
              </a:rPr>
              <a:t>OS</a:t>
            </a:r>
            <a:r>
              <a:rPr sz="1600" b="1" spc="-25" dirty="0">
                <a:latin typeface="Tahoma"/>
                <a:cs typeface="Tahoma"/>
              </a:rPr>
              <a:t> </a:t>
            </a:r>
            <a:r>
              <a:rPr sz="1600" b="1" spc="-185" dirty="0">
                <a:latin typeface="Tahoma"/>
                <a:cs typeface="Tahoma"/>
              </a:rPr>
              <a:t>COIN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23" name="object 2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097779" y="5443728"/>
            <a:ext cx="638555" cy="638556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6018403" y="5586780"/>
            <a:ext cx="9804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45" dirty="0">
                <a:latin typeface="Tahoma"/>
                <a:cs typeface="Tahoma"/>
              </a:rPr>
              <a:t>E</a:t>
            </a:r>
            <a:r>
              <a:rPr sz="1600" b="1" spc="-140" dirty="0">
                <a:latin typeface="Tahoma"/>
                <a:cs typeface="Tahoma"/>
              </a:rPr>
              <a:t>TH</a:t>
            </a:r>
            <a:r>
              <a:rPr sz="1600" b="1" spc="-135" dirty="0">
                <a:latin typeface="Tahoma"/>
                <a:cs typeface="Tahoma"/>
              </a:rPr>
              <a:t>E</a:t>
            </a:r>
            <a:r>
              <a:rPr sz="1600" b="1" spc="-275" dirty="0">
                <a:latin typeface="Tahoma"/>
                <a:cs typeface="Tahoma"/>
              </a:rPr>
              <a:t>R</a:t>
            </a:r>
            <a:r>
              <a:rPr sz="1600" b="1" spc="-180" dirty="0">
                <a:latin typeface="Tahoma"/>
                <a:cs typeface="Tahoma"/>
              </a:rPr>
              <a:t>I</a:t>
            </a:r>
            <a:r>
              <a:rPr sz="1600" b="1" spc="-170" dirty="0">
                <a:latin typeface="Tahoma"/>
                <a:cs typeface="Tahoma"/>
              </a:rPr>
              <a:t>UM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25" name="object 2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994904" y="1723644"/>
            <a:ext cx="609600" cy="609600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8891778" y="1866137"/>
            <a:ext cx="9512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335" dirty="0">
                <a:latin typeface="Tahoma"/>
                <a:cs typeface="Tahoma"/>
              </a:rPr>
              <a:t>I</a:t>
            </a:r>
            <a:r>
              <a:rPr sz="1600" b="1" spc="-160" dirty="0">
                <a:latin typeface="Tahoma"/>
                <a:cs typeface="Tahoma"/>
              </a:rPr>
              <a:t>OTA</a:t>
            </a:r>
            <a:r>
              <a:rPr sz="1600" b="1" spc="-40" dirty="0">
                <a:latin typeface="Tahoma"/>
                <a:cs typeface="Tahoma"/>
              </a:rPr>
              <a:t> </a:t>
            </a:r>
            <a:r>
              <a:rPr sz="1600" b="1" spc="-210" dirty="0">
                <a:latin typeface="Tahoma"/>
                <a:cs typeface="Tahoma"/>
              </a:rPr>
              <a:t>COI</a:t>
            </a:r>
            <a:r>
              <a:rPr sz="1600" b="1" spc="-120" dirty="0">
                <a:latin typeface="Tahoma"/>
                <a:cs typeface="Tahoma"/>
              </a:rPr>
              <a:t>N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27" name="object 2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025383" y="2665476"/>
            <a:ext cx="635507" cy="637032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8891778" y="2799079"/>
            <a:ext cx="9258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50" dirty="0">
                <a:latin typeface="Tahoma"/>
                <a:cs typeface="Tahoma"/>
              </a:rPr>
              <a:t>LIT</a:t>
            </a:r>
            <a:r>
              <a:rPr sz="1600" b="1" spc="-160" dirty="0">
                <a:latin typeface="Tahoma"/>
                <a:cs typeface="Tahoma"/>
              </a:rPr>
              <a:t>E</a:t>
            </a:r>
            <a:r>
              <a:rPr sz="1600" b="1" spc="-35" dirty="0">
                <a:latin typeface="Tahoma"/>
                <a:cs typeface="Tahoma"/>
              </a:rPr>
              <a:t> </a:t>
            </a:r>
            <a:r>
              <a:rPr sz="1600" b="1" spc="-185" dirty="0">
                <a:latin typeface="Tahoma"/>
                <a:cs typeface="Tahoma"/>
              </a:rPr>
              <a:t>COIN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29" name="object 2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075676" y="3549396"/>
            <a:ext cx="633983" cy="633983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8959342" y="3723259"/>
            <a:ext cx="10414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85" dirty="0">
                <a:latin typeface="Tahoma"/>
                <a:cs typeface="Tahoma"/>
              </a:rPr>
              <a:t>MONOCOIN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31" name="object 3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110728" y="4526279"/>
            <a:ext cx="574548" cy="574548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8959342" y="4647438"/>
            <a:ext cx="9582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90" dirty="0">
                <a:latin typeface="Tahoma"/>
                <a:cs typeface="Tahoma"/>
              </a:rPr>
              <a:t>N</a:t>
            </a:r>
            <a:r>
              <a:rPr sz="1600" b="1" spc="-75" dirty="0">
                <a:latin typeface="Tahoma"/>
                <a:cs typeface="Tahoma"/>
              </a:rPr>
              <a:t>E</a:t>
            </a:r>
            <a:r>
              <a:rPr sz="1600" b="1" spc="-190" dirty="0">
                <a:latin typeface="Tahoma"/>
                <a:cs typeface="Tahoma"/>
              </a:rPr>
              <a:t>M</a:t>
            </a:r>
            <a:r>
              <a:rPr sz="1600" b="1" spc="-10" dirty="0">
                <a:latin typeface="Tahoma"/>
                <a:cs typeface="Tahoma"/>
              </a:rPr>
              <a:t> </a:t>
            </a:r>
            <a:r>
              <a:rPr sz="1600" b="1" spc="-185" dirty="0">
                <a:latin typeface="Tahoma"/>
                <a:cs typeface="Tahoma"/>
              </a:rPr>
              <a:t>COIN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33" name="object 3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110728" y="5443728"/>
            <a:ext cx="605027" cy="605028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8959342" y="5569711"/>
            <a:ext cx="15341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85" dirty="0">
                <a:latin typeface="Tahoma"/>
                <a:cs typeface="Tahoma"/>
              </a:rPr>
              <a:t>POLK</a:t>
            </a:r>
            <a:r>
              <a:rPr sz="1600" b="1" spc="-90" dirty="0">
                <a:latin typeface="Tahoma"/>
                <a:cs typeface="Tahoma"/>
              </a:rPr>
              <a:t>A</a:t>
            </a:r>
            <a:r>
              <a:rPr sz="1600" b="1" spc="-215" dirty="0">
                <a:latin typeface="Tahoma"/>
                <a:cs typeface="Tahoma"/>
              </a:rPr>
              <a:t>DO</a:t>
            </a:r>
            <a:r>
              <a:rPr sz="1600" b="1" spc="-170" dirty="0">
                <a:latin typeface="Tahoma"/>
                <a:cs typeface="Tahoma"/>
              </a:rPr>
              <a:t>T</a:t>
            </a:r>
            <a:r>
              <a:rPr sz="1600" b="1" spc="-10" dirty="0">
                <a:latin typeface="Tahoma"/>
                <a:cs typeface="Tahoma"/>
              </a:rPr>
              <a:t> </a:t>
            </a:r>
            <a:r>
              <a:rPr sz="1600" b="1" spc="-185" dirty="0">
                <a:latin typeface="Tahoma"/>
                <a:cs typeface="Tahoma"/>
              </a:rPr>
              <a:t>COIN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8" grpId="0"/>
      <p:bldP spid="10" grpId="0"/>
      <p:bldP spid="12" grpId="0"/>
      <p:bldP spid="14" grpId="0"/>
      <p:bldP spid="16" grpId="0"/>
      <p:bldP spid="18" grpId="0"/>
      <p:bldP spid="20" grpId="0"/>
      <p:bldP spid="22" grpId="0"/>
      <p:bldP spid="24" grpId="0"/>
      <p:bldP spid="26" grpId="0"/>
      <p:bldP spid="28" grpId="0"/>
      <p:bldP spid="30" grpId="0"/>
      <p:bldP spid="32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68215" y="2436622"/>
            <a:ext cx="13144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80" dirty="0">
                <a:latin typeface="Tahoma"/>
                <a:cs typeface="Tahoma"/>
              </a:rPr>
              <a:t>SOLANA</a:t>
            </a:r>
            <a:r>
              <a:rPr sz="1600" b="1" spc="-20" dirty="0">
                <a:latin typeface="Tahoma"/>
                <a:cs typeface="Tahoma"/>
              </a:rPr>
              <a:t> </a:t>
            </a:r>
            <a:r>
              <a:rPr sz="1600" b="1" spc="-185" dirty="0">
                <a:latin typeface="Tahoma"/>
                <a:cs typeface="Tahoma"/>
              </a:rPr>
              <a:t>COIN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68345" y="343661"/>
            <a:ext cx="57727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0" dirty="0"/>
              <a:t>CRY</a:t>
            </a:r>
            <a:r>
              <a:rPr spc="-280" dirty="0"/>
              <a:t>P</a:t>
            </a:r>
            <a:r>
              <a:rPr spc="-335" dirty="0"/>
              <a:t>TOCU</a:t>
            </a:r>
            <a:r>
              <a:rPr spc="-340" dirty="0"/>
              <a:t>R</a:t>
            </a:r>
            <a:r>
              <a:rPr spc="-395" dirty="0"/>
              <a:t>RIENC</a:t>
            </a:r>
            <a:r>
              <a:rPr spc="-285" dirty="0"/>
              <a:t>I</a:t>
            </a:r>
            <a:r>
              <a:rPr spc="-65" dirty="0"/>
              <a:t>ES</a:t>
            </a:r>
            <a:r>
              <a:rPr spc="-135" dirty="0"/>
              <a:t> </a:t>
            </a:r>
            <a:r>
              <a:rPr spc="-204" dirty="0"/>
              <a:t>USED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68215" y="3344367"/>
            <a:ext cx="13741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90" dirty="0">
                <a:latin typeface="Tahoma"/>
                <a:cs typeface="Tahoma"/>
              </a:rPr>
              <a:t>ST</a:t>
            </a:r>
            <a:r>
              <a:rPr sz="1600" b="1" spc="-100" dirty="0">
                <a:latin typeface="Tahoma"/>
                <a:cs typeface="Tahoma"/>
              </a:rPr>
              <a:t>E</a:t>
            </a:r>
            <a:r>
              <a:rPr sz="1600" b="1" spc="-5" dirty="0">
                <a:latin typeface="Tahoma"/>
                <a:cs typeface="Tahoma"/>
              </a:rPr>
              <a:t>L</a:t>
            </a:r>
            <a:r>
              <a:rPr sz="1600" b="1" spc="-10" dirty="0">
                <a:latin typeface="Tahoma"/>
                <a:cs typeface="Tahoma"/>
              </a:rPr>
              <a:t>L</a:t>
            </a:r>
            <a:r>
              <a:rPr sz="1600" b="1" spc="-95" dirty="0">
                <a:latin typeface="Tahoma"/>
                <a:cs typeface="Tahoma"/>
              </a:rPr>
              <a:t>AR</a:t>
            </a:r>
            <a:r>
              <a:rPr sz="1600" b="1" spc="-30" dirty="0">
                <a:latin typeface="Tahoma"/>
                <a:cs typeface="Tahoma"/>
              </a:rPr>
              <a:t> </a:t>
            </a:r>
            <a:r>
              <a:rPr sz="1600" b="1" spc="-85" dirty="0">
                <a:latin typeface="Tahoma"/>
                <a:cs typeface="Tahoma"/>
              </a:rPr>
              <a:t>C</a:t>
            </a:r>
            <a:r>
              <a:rPr sz="1600" b="1" spc="-220" dirty="0">
                <a:latin typeface="Tahoma"/>
                <a:cs typeface="Tahoma"/>
              </a:rPr>
              <a:t>OIN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68215" y="4312411"/>
            <a:ext cx="12446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30" dirty="0">
                <a:latin typeface="Tahoma"/>
                <a:cs typeface="Tahoma"/>
              </a:rPr>
              <a:t>T</a:t>
            </a:r>
            <a:r>
              <a:rPr sz="1600" b="1" spc="-135" dirty="0">
                <a:latin typeface="Tahoma"/>
                <a:cs typeface="Tahoma"/>
              </a:rPr>
              <a:t>E</a:t>
            </a:r>
            <a:r>
              <a:rPr sz="1600" b="1" spc="-140" dirty="0">
                <a:latin typeface="Tahoma"/>
                <a:cs typeface="Tahoma"/>
              </a:rPr>
              <a:t>TH</a:t>
            </a:r>
            <a:r>
              <a:rPr sz="1600" b="1" spc="-135" dirty="0">
                <a:latin typeface="Tahoma"/>
                <a:cs typeface="Tahoma"/>
              </a:rPr>
              <a:t>E</a:t>
            </a:r>
            <a:r>
              <a:rPr sz="1600" b="1" spc="-125" dirty="0">
                <a:latin typeface="Tahoma"/>
                <a:cs typeface="Tahoma"/>
              </a:rPr>
              <a:t>R</a:t>
            </a:r>
            <a:r>
              <a:rPr sz="1600" b="1" dirty="0">
                <a:latin typeface="Tahoma"/>
                <a:cs typeface="Tahoma"/>
              </a:rPr>
              <a:t> </a:t>
            </a:r>
            <a:r>
              <a:rPr sz="1600" b="1" spc="-185" dirty="0">
                <a:latin typeface="Tahoma"/>
                <a:cs typeface="Tahoma"/>
              </a:rPr>
              <a:t>COIN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68215" y="5186552"/>
            <a:ext cx="10382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65" dirty="0">
                <a:latin typeface="Tahoma"/>
                <a:cs typeface="Tahoma"/>
              </a:rPr>
              <a:t>TRO</a:t>
            </a:r>
            <a:r>
              <a:rPr sz="1600" b="1" spc="-175" dirty="0">
                <a:latin typeface="Tahoma"/>
                <a:cs typeface="Tahoma"/>
              </a:rPr>
              <a:t>N</a:t>
            </a:r>
            <a:r>
              <a:rPr sz="1600" b="1" spc="-25" dirty="0">
                <a:latin typeface="Tahoma"/>
                <a:cs typeface="Tahoma"/>
              </a:rPr>
              <a:t> </a:t>
            </a:r>
            <a:r>
              <a:rPr sz="1600" b="1" spc="-185" dirty="0">
                <a:latin typeface="Tahoma"/>
                <a:cs typeface="Tahoma"/>
              </a:rPr>
              <a:t>COIN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82688" y="2350388"/>
            <a:ext cx="14211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70" dirty="0">
                <a:latin typeface="Tahoma"/>
                <a:cs typeface="Tahoma"/>
              </a:rPr>
              <a:t>UNIS</a:t>
            </a:r>
            <a:r>
              <a:rPr sz="1600" b="1" spc="-254" dirty="0">
                <a:latin typeface="Tahoma"/>
                <a:cs typeface="Tahoma"/>
              </a:rPr>
              <a:t>W</a:t>
            </a:r>
            <a:r>
              <a:rPr sz="1600" b="1" spc="-70" dirty="0">
                <a:latin typeface="Tahoma"/>
                <a:cs typeface="Tahoma"/>
              </a:rPr>
              <a:t>A</a:t>
            </a:r>
            <a:r>
              <a:rPr sz="1600" b="1" spc="-60" dirty="0">
                <a:latin typeface="Tahoma"/>
                <a:cs typeface="Tahoma"/>
              </a:rPr>
              <a:t>P</a:t>
            </a:r>
            <a:r>
              <a:rPr sz="1600" b="1" spc="-30" dirty="0">
                <a:latin typeface="Tahoma"/>
                <a:cs typeface="Tahoma"/>
              </a:rPr>
              <a:t> </a:t>
            </a:r>
            <a:r>
              <a:rPr sz="1600" b="1" spc="-185" dirty="0">
                <a:latin typeface="Tahoma"/>
                <a:cs typeface="Tahoma"/>
              </a:rPr>
              <a:t>COIN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82688" y="3331210"/>
            <a:ext cx="9258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14" dirty="0">
                <a:latin typeface="Tahoma"/>
                <a:cs typeface="Tahoma"/>
              </a:rPr>
              <a:t>US</a:t>
            </a:r>
            <a:r>
              <a:rPr sz="1600" b="1" spc="-120" dirty="0">
                <a:latin typeface="Tahoma"/>
                <a:cs typeface="Tahoma"/>
              </a:rPr>
              <a:t>D</a:t>
            </a:r>
            <a:r>
              <a:rPr sz="1600" b="1" spc="-35" dirty="0">
                <a:latin typeface="Tahoma"/>
                <a:cs typeface="Tahoma"/>
              </a:rPr>
              <a:t> </a:t>
            </a:r>
            <a:r>
              <a:rPr sz="1600" b="1" spc="-185" dirty="0">
                <a:latin typeface="Tahoma"/>
                <a:cs typeface="Tahoma"/>
              </a:rPr>
              <a:t>COIN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82688" y="4212716"/>
            <a:ext cx="9677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245" dirty="0">
                <a:latin typeface="Tahoma"/>
                <a:cs typeface="Tahoma"/>
              </a:rPr>
              <a:t>W</a:t>
            </a:r>
            <a:r>
              <a:rPr sz="1600" b="1" spc="-170" dirty="0">
                <a:latin typeface="Tahoma"/>
                <a:cs typeface="Tahoma"/>
              </a:rPr>
              <a:t>R</a:t>
            </a:r>
            <a:r>
              <a:rPr sz="1600" b="1" spc="-70" dirty="0">
                <a:latin typeface="Tahoma"/>
                <a:cs typeface="Tahoma"/>
              </a:rPr>
              <a:t>APPED  </a:t>
            </a:r>
            <a:r>
              <a:rPr sz="1600" b="1" spc="-195" dirty="0">
                <a:latin typeface="Tahoma"/>
                <a:cs typeface="Tahoma"/>
              </a:rPr>
              <a:t>BITCOIN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81493" y="5161279"/>
            <a:ext cx="9080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0" dirty="0">
                <a:latin typeface="Tahoma"/>
                <a:cs typeface="Tahoma"/>
              </a:rPr>
              <a:t>X</a:t>
            </a:r>
            <a:r>
              <a:rPr sz="1600" b="1" spc="-90" dirty="0">
                <a:latin typeface="Tahoma"/>
                <a:cs typeface="Tahoma"/>
              </a:rPr>
              <a:t>RP</a:t>
            </a:r>
            <a:r>
              <a:rPr sz="1600" b="1" spc="-40" dirty="0">
                <a:latin typeface="Tahoma"/>
                <a:cs typeface="Tahoma"/>
              </a:rPr>
              <a:t> </a:t>
            </a:r>
            <a:r>
              <a:rPr sz="1600" b="1" spc="-210" dirty="0">
                <a:latin typeface="Tahoma"/>
                <a:cs typeface="Tahoma"/>
              </a:rPr>
              <a:t>COI</a:t>
            </a:r>
            <a:r>
              <a:rPr sz="1600" b="1" spc="-120" dirty="0">
                <a:latin typeface="Tahoma"/>
                <a:cs typeface="Tahoma"/>
              </a:rPr>
              <a:t>N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357371" y="2089404"/>
            <a:ext cx="3653154" cy="3529965"/>
            <a:chOff x="3357371" y="2089404"/>
            <a:chExt cx="3653154" cy="352996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57371" y="2218944"/>
              <a:ext cx="705612" cy="70561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18331" y="3177540"/>
              <a:ext cx="644651" cy="64465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67099" y="4178808"/>
              <a:ext cx="614172" cy="61417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47871" y="5076444"/>
              <a:ext cx="544068" cy="54254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90487" y="2089404"/>
              <a:ext cx="790956" cy="79247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84035" y="3177540"/>
              <a:ext cx="597408" cy="59740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84035" y="4066032"/>
              <a:ext cx="626363" cy="62636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16039" y="4981955"/>
              <a:ext cx="594360" cy="59436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</TotalTime>
  <Words>435</Words>
  <Application>Microsoft Office PowerPoint</Application>
  <PresentationFormat>Widescreen</PresentationFormat>
  <Paragraphs>103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Bahnschrift</vt:lpstr>
      <vt:lpstr>Calibri</vt:lpstr>
      <vt:lpstr>Microsoft Sans Serif</vt:lpstr>
      <vt:lpstr>Tahoma</vt:lpstr>
      <vt:lpstr>Times New Roman</vt:lpstr>
      <vt:lpstr>Office Theme</vt:lpstr>
      <vt:lpstr>CRYPTO BOARD</vt:lpstr>
      <vt:lpstr>ABOUT THE PROJECT</vt:lpstr>
      <vt:lpstr>ABOUT PROJECT</vt:lpstr>
      <vt:lpstr>ABOUT THE DATA</vt:lpstr>
      <vt:lpstr>ABOUT DATA SET</vt:lpstr>
      <vt:lpstr>DETAILS OF DATASET</vt:lpstr>
      <vt:lpstr>DETAILS OF DATASET</vt:lpstr>
      <vt:lpstr>CRYPTOCURRIENCIES USED</vt:lpstr>
      <vt:lpstr>CRYPTOCURRIENCIES USED</vt:lpstr>
      <vt:lpstr>INSIGHTS TO  FIND OUT?</vt:lpstr>
      <vt:lpstr>INSIGHTS TO BE FOUND?</vt:lpstr>
      <vt:lpstr>INSIGHTS TO BE FOUND?</vt:lpstr>
      <vt:lpstr>VISUAL ANALYTICS  AND FINDINGS</vt:lpstr>
      <vt:lpstr>PowerPoint Presentation</vt:lpstr>
      <vt:lpstr>4.1 OVERALL ANALYSIS</vt:lpstr>
      <vt:lpstr>CLOSE PRICE WITHIN SELECTED DATE</vt:lpstr>
      <vt:lpstr>AVERAGE VOLUME BY DATE</vt:lpstr>
      <vt:lpstr>BEST PERFORMERS</vt:lpstr>
      <vt:lpstr>WORST PERFORMERS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</dc:creator>
  <cp:lastModifiedBy>Ashutosh Kesarkar</cp:lastModifiedBy>
  <cp:revision>4</cp:revision>
  <dcterms:created xsi:type="dcterms:W3CDTF">2022-10-21T11:50:22Z</dcterms:created>
  <dcterms:modified xsi:type="dcterms:W3CDTF">2022-10-21T17:32:04Z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2022-02-01T00:00:00Z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2022-10-21T00:00:00Z</vt:filetime>
  </property>
</Properties>
</file>