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40F210-8ABC-459E-8DD7-D4787DA0A88D}" v="751" dt="2022-04-11T16:22:54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F2D1-9D70-8F03-DBBE-DA3FE311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Union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0F3F-5262-32BB-D802-4C872B2AB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Consolas"/>
              </a:rPr>
              <a:t> var name :Type1|Type2|Type3|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endParaRPr lang="en-GB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94028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000E-CC94-E0DA-498B-35B68C69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Calibri Light"/>
                <a:cs typeface="Calibri Light"/>
              </a:rPr>
              <a:t>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FF030-665B-66B6-48CC-483DFC4D4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is a syntactical contract that an entity should conform to.</a:t>
            </a:r>
          </a:p>
          <a:p>
            <a:r>
              <a:rPr lang="en-GB" dirty="0">
                <a:ea typeface="+mn-lt"/>
                <a:cs typeface="+mn-lt"/>
              </a:rPr>
              <a:t>define properties, methods, and events.</a:t>
            </a:r>
          </a:p>
          <a:p>
            <a:r>
              <a:rPr lang="en-GB" dirty="0">
                <a:ea typeface="+mn-lt"/>
                <a:cs typeface="+mn-lt"/>
              </a:rPr>
              <a:t>contain only the declaration of the members.</a:t>
            </a:r>
          </a:p>
          <a:p>
            <a:r>
              <a:rPr lang="en-GB" dirty="0">
                <a:latin typeface="Consolas"/>
                <a:ea typeface="+mn-lt"/>
                <a:cs typeface="+mn-lt"/>
              </a:rPr>
              <a:t>interface interface_name { 
}</a:t>
            </a:r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936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DB45-A1A0-433E-CCF9-D40BB851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Classes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AD09E-8704-8E47-137E-BFAA224EE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Typescript gives built in support for this concept called class.</a:t>
            </a:r>
          </a:p>
          <a:p>
            <a:r>
              <a:rPr lang="en-GB" dirty="0">
                <a:ea typeface="+mn-lt"/>
                <a:cs typeface="+mn-lt"/>
              </a:rPr>
              <a:t>Are a blueprint for creating objects.</a:t>
            </a:r>
          </a:p>
          <a:p>
            <a:r>
              <a:rPr lang="en-GB" b="1" dirty="0">
                <a:cs typeface="Calibri"/>
              </a:rPr>
              <a:t>Inheritance</a:t>
            </a:r>
            <a:r>
              <a:rPr lang="en-GB" dirty="0">
                <a:cs typeface="Calibri"/>
              </a:rPr>
              <a:t> - Single/ Multiple/ Multilevel</a:t>
            </a:r>
          </a:p>
          <a:p>
            <a:endParaRPr lang="en-GB" dirty="0">
              <a:cs typeface="Calibri"/>
            </a:endParaRPr>
          </a:p>
          <a:p>
            <a:r>
              <a:rPr lang="en-GB" b="1" dirty="0">
                <a:cs typeface="Calibri"/>
              </a:rPr>
              <a:t>Data hiding</a:t>
            </a:r>
            <a:r>
              <a:rPr lang="en-GB" dirty="0">
                <a:cs typeface="Calibri"/>
              </a:rPr>
              <a:t> – public / private/ protected-accessible</a:t>
            </a:r>
            <a:r>
              <a:rPr lang="en-GB" dirty="0">
                <a:ea typeface="+mn-lt"/>
                <a:cs typeface="+mn-lt"/>
              </a:rPr>
              <a:t> by the members within the same class and also by derived members.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018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7372-3985-19F0-CF34-1508EF50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Objects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3DE27-63F7-B2E5-5EC1-6C01FF033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Duck Typing - </a:t>
            </a:r>
            <a:r>
              <a:rPr lang="en-GB" dirty="0">
                <a:ea typeface="+mn-lt"/>
                <a:cs typeface="+mn-lt"/>
              </a:rPr>
              <a:t>objects that have the </a:t>
            </a:r>
            <a:r>
              <a:rPr lang="en-GB" b="1" dirty="0">
                <a:ea typeface="+mn-lt"/>
                <a:cs typeface="+mn-lt"/>
              </a:rPr>
              <a:t>same type matching</a:t>
            </a:r>
            <a:r>
              <a:rPr lang="en-GB" dirty="0">
                <a:ea typeface="+mn-lt"/>
                <a:cs typeface="+mn-lt"/>
              </a:rPr>
              <a:t> names are equal.</a:t>
            </a:r>
          </a:p>
          <a:p>
            <a:r>
              <a:rPr lang="en-GB" dirty="0">
                <a:ea typeface="+mn-lt"/>
                <a:cs typeface="+mn-lt"/>
              </a:rPr>
              <a:t>feature provides type safety in TypeScript code.</a:t>
            </a:r>
          </a:p>
          <a:p>
            <a:r>
              <a:rPr lang="en-GB" dirty="0">
                <a:ea typeface="+mn-lt"/>
                <a:cs typeface="+mn-lt"/>
              </a:rPr>
              <a:t>compiler checks that an object is same as other object or not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000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F30D-9384-C986-B747-353778AE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Namespace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8CA3-6AAA-4DCC-84F0-50612C7C6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to logically group related code.</a:t>
            </a:r>
          </a:p>
          <a:p>
            <a:r>
              <a:rPr lang="en-GB" dirty="0">
                <a:ea typeface="+mn-lt"/>
                <a:cs typeface="+mn-lt"/>
              </a:rPr>
              <a:t>classes or interfaces which should be accessed outside the namespace should be marked with keyword </a:t>
            </a:r>
            <a:r>
              <a:rPr lang="en-GB" b="1" dirty="0">
                <a:ea typeface="+mn-lt"/>
                <a:cs typeface="+mn-lt"/>
              </a:rPr>
              <a:t>export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r>
              <a:rPr lang="en-GB" dirty="0">
                <a:ea typeface="+mn-lt"/>
                <a:cs typeface="+mn-lt"/>
              </a:rPr>
              <a:t>it should be referenced using triple slash reference syntax if used in another </a:t>
            </a:r>
            <a:r>
              <a:rPr lang="en-GB" dirty="0" err="1">
                <a:ea typeface="+mn-lt"/>
                <a:cs typeface="+mn-lt"/>
              </a:rPr>
              <a:t>ts</a:t>
            </a:r>
            <a:r>
              <a:rPr lang="en-GB" dirty="0">
                <a:ea typeface="+mn-lt"/>
                <a:cs typeface="+mn-lt"/>
              </a:rPr>
              <a:t> file.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361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77F1-119D-FBDD-9E8B-C519F3A6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66B11-F02E-8785-B161-8371CFC69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GB" b="1" dirty="0">
                <a:cs typeface="Calibri"/>
              </a:rPr>
              <a:t>Introduction</a:t>
            </a:r>
          </a:p>
          <a:p>
            <a:r>
              <a:rPr lang="en-GB" b="1" dirty="0">
                <a:cs typeface="Calibri"/>
              </a:rPr>
              <a:t>Types</a:t>
            </a:r>
          </a:p>
          <a:p>
            <a:r>
              <a:rPr lang="en-GB" b="1" dirty="0">
                <a:cs typeface="Calibri"/>
              </a:rPr>
              <a:t>Variables </a:t>
            </a:r>
          </a:p>
          <a:p>
            <a:r>
              <a:rPr lang="en-GB" b="1" dirty="0">
                <a:cs typeface="Calibri"/>
              </a:rPr>
              <a:t>Operators</a:t>
            </a:r>
          </a:p>
          <a:p>
            <a:r>
              <a:rPr lang="en-GB" b="1" dirty="0">
                <a:cs typeface="Calibri"/>
              </a:rPr>
              <a:t>Decision-Making</a:t>
            </a:r>
          </a:p>
          <a:p>
            <a:r>
              <a:rPr lang="en-GB" b="1" dirty="0">
                <a:cs typeface="Calibri"/>
              </a:rPr>
              <a:t>Loops</a:t>
            </a:r>
          </a:p>
          <a:p>
            <a:r>
              <a:rPr lang="en-GB" b="1" dirty="0">
                <a:cs typeface="Calibri"/>
              </a:rPr>
              <a:t>Functions</a:t>
            </a:r>
          </a:p>
          <a:p>
            <a:r>
              <a:rPr lang="en-GB" b="1" dirty="0">
                <a:cs typeface="Calibri"/>
              </a:rPr>
              <a:t>Numbers</a:t>
            </a:r>
          </a:p>
          <a:p>
            <a:r>
              <a:rPr lang="en-GB" b="1" dirty="0">
                <a:cs typeface="Calibri"/>
              </a:rPr>
              <a:t>Strings</a:t>
            </a:r>
          </a:p>
          <a:p>
            <a:r>
              <a:rPr lang="en-GB" b="1" dirty="0">
                <a:cs typeface="Calibri"/>
              </a:rPr>
              <a:t>Arrays</a:t>
            </a:r>
          </a:p>
          <a:p>
            <a:r>
              <a:rPr lang="en-GB" b="1" dirty="0">
                <a:cs typeface="Calibri"/>
              </a:rPr>
              <a:t>Interfaces</a:t>
            </a:r>
          </a:p>
          <a:p>
            <a:r>
              <a:rPr lang="en-GB" b="1" dirty="0">
                <a:cs typeface="Calibri"/>
              </a:rPr>
              <a:t>Classes</a:t>
            </a:r>
          </a:p>
          <a:p>
            <a:r>
              <a:rPr lang="en-GB" b="1" dirty="0">
                <a:cs typeface="Calibri"/>
              </a:rPr>
              <a:t>Objects</a:t>
            </a:r>
          </a:p>
          <a:p>
            <a:r>
              <a:rPr lang="en-GB" b="1">
                <a:cs typeface="Calibri"/>
              </a:rPr>
              <a:t>Namespaces</a:t>
            </a:r>
          </a:p>
        </p:txBody>
      </p:sp>
    </p:spTree>
    <p:extLst>
      <p:ext uri="{BB962C8B-B14F-4D97-AF65-F5344CB8AC3E}">
        <p14:creationId xmlns:p14="http://schemas.microsoft.com/office/powerpoint/2010/main" val="366720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9408-D5ED-9C4E-196D-7CFAF9F6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Operators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BB62-D046-E9F9-4CC5-DD950B7F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Arithmetic operators  :  all standard operators</a:t>
            </a:r>
            <a:endParaRPr lang="en-GB">
              <a:cs typeface="Calibri" panose="020F0502020204030204"/>
            </a:endParaRPr>
          </a:p>
          <a:p>
            <a:r>
              <a:rPr lang="en-GB" dirty="0">
                <a:ea typeface="+mn-lt"/>
                <a:cs typeface="+mn-lt"/>
              </a:rPr>
              <a:t>Logical operators:   !()  , ||,</a:t>
            </a:r>
            <a:r>
              <a:rPr lang="en-GB">
                <a:ea typeface="+mn-lt"/>
                <a:cs typeface="+mn-lt"/>
              </a:rPr>
              <a:t> &amp;&amp;</a:t>
            </a:r>
            <a:endParaRPr lang="en-GB" dirty="0"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Relational </a:t>
            </a:r>
            <a:r>
              <a:rPr lang="en-GB">
                <a:ea typeface="+mn-lt"/>
                <a:cs typeface="+mn-lt"/>
              </a:rPr>
              <a:t>operators :  &lt;  ….. !=</a:t>
            </a:r>
            <a:endParaRPr lang="en-GB"/>
          </a:p>
          <a:p>
            <a:r>
              <a:rPr lang="en-GB">
                <a:ea typeface="+mn-lt"/>
                <a:cs typeface="+mn-lt"/>
              </a:rPr>
              <a:t>Assignment operators ….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007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5D1C-1F4C-3F9B-0481-09A6526B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7E4B2-DE51-E9A9-6D55-548F1AAF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GB" dirty="0">
                <a:cs typeface="Calibri"/>
              </a:rPr>
              <a:t>Strongly Typed</a:t>
            </a:r>
          </a:p>
          <a:p>
            <a:r>
              <a:rPr lang="en-GB" dirty="0">
                <a:cs typeface="Calibri"/>
              </a:rPr>
              <a:t>OOPs</a:t>
            </a:r>
          </a:p>
          <a:p>
            <a:r>
              <a:rPr lang="en-GB" dirty="0">
                <a:cs typeface="Calibri"/>
              </a:rPr>
              <a:t>Designed by Anders </a:t>
            </a:r>
            <a:r>
              <a:rPr lang="en-GB" dirty="0" err="1">
                <a:cs typeface="Calibri"/>
              </a:rPr>
              <a:t>Hejslberg</a:t>
            </a: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Typed superset of JavaScript compiled to JS.</a:t>
            </a:r>
          </a:p>
          <a:p>
            <a:r>
              <a:rPr lang="en-GB" b="1" dirty="0">
                <a:ea typeface="+mn-lt"/>
                <a:cs typeface="+mn-lt"/>
              </a:rPr>
              <a:t>.</a:t>
            </a:r>
            <a:r>
              <a:rPr lang="en-GB" b="1" dirty="0" err="1">
                <a:ea typeface="+mn-lt"/>
                <a:cs typeface="+mn-lt"/>
              </a:rPr>
              <a:t>js</a:t>
            </a:r>
            <a:r>
              <a:rPr lang="en-GB" dirty="0">
                <a:ea typeface="+mn-lt"/>
                <a:cs typeface="+mn-lt"/>
              </a:rPr>
              <a:t> file can be renamed to </a:t>
            </a:r>
            <a:r>
              <a:rPr lang="en-GB" b="1" dirty="0">
                <a:ea typeface="+mn-lt"/>
                <a:cs typeface="+mn-lt"/>
              </a:rPr>
              <a:t>.</a:t>
            </a:r>
            <a:r>
              <a:rPr lang="en-GB" b="1" dirty="0" err="1">
                <a:ea typeface="+mn-lt"/>
                <a:cs typeface="+mn-lt"/>
              </a:rPr>
              <a:t>ts</a:t>
            </a:r>
            <a:r>
              <a:rPr lang="en-GB" dirty="0">
                <a:ea typeface="+mn-lt"/>
                <a:cs typeface="+mn-lt"/>
              </a:rPr>
              <a:t> and compiled with other TypeScript files.</a:t>
            </a:r>
          </a:p>
          <a:p>
            <a:r>
              <a:rPr lang="en-GB" dirty="0">
                <a:ea typeface="+mn-lt"/>
                <a:cs typeface="+mn-lt"/>
              </a:rPr>
              <a:t>TypeScript can be consumed from any JavaScript code. </a:t>
            </a:r>
          </a:p>
          <a:p>
            <a:r>
              <a:rPr lang="en-GB" dirty="0">
                <a:ea typeface="+mn-lt"/>
                <a:cs typeface="+mn-lt"/>
              </a:rPr>
              <a:t>TypeScript compiler (</a:t>
            </a:r>
            <a:r>
              <a:rPr lang="en-GB" dirty="0" err="1">
                <a:ea typeface="+mn-lt"/>
                <a:cs typeface="+mn-lt"/>
              </a:rPr>
              <a:t>tsc</a:t>
            </a:r>
            <a:r>
              <a:rPr lang="en-GB" dirty="0">
                <a:ea typeface="+mn-lt"/>
                <a:cs typeface="+mn-lt"/>
              </a:rPr>
              <a:t>) converts the instructions written in TypeScript to its JavaScript equivalent.</a:t>
            </a:r>
          </a:p>
          <a:p>
            <a:r>
              <a:rPr lang="en-GB" dirty="0">
                <a:ea typeface="+mn-lt"/>
                <a:cs typeface="+mn-lt"/>
              </a:rPr>
              <a:t>Open Source technology-can run on any browser, any host, and any OS.</a:t>
            </a:r>
          </a:p>
        </p:txBody>
      </p:sp>
    </p:spTree>
    <p:extLst>
      <p:ext uri="{BB962C8B-B14F-4D97-AF65-F5344CB8AC3E}">
        <p14:creationId xmlns:p14="http://schemas.microsoft.com/office/powerpoint/2010/main" val="107665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3C71-DCCD-6276-7EE3-B8723868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8CE56-72FB-1F33-F06B-53F4A7E53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cs typeface="Calibri"/>
              </a:rPr>
              <a:t>Any- dynamic type .</a:t>
            </a:r>
            <a:endParaRPr lang="en-US" dirty="0">
              <a:cs typeface="Calibri"/>
            </a:endParaRPr>
          </a:p>
          <a:p>
            <a:r>
              <a:rPr lang="en-GB" b="1" dirty="0">
                <a:cs typeface="Calibri"/>
              </a:rPr>
              <a:t>Primitives / built in types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            – string- normal string ,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            -- number-</a:t>
            </a:r>
            <a:r>
              <a:rPr lang="en-GB" dirty="0">
                <a:ea typeface="+mn-lt"/>
                <a:cs typeface="+mn-lt"/>
              </a:rPr>
              <a:t>represent both, integers and fractions.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dirty="0">
                <a:cs typeface="Calibri"/>
              </a:rPr>
              <a:t>            -- </a:t>
            </a:r>
            <a:r>
              <a:rPr lang="en-GB" dirty="0" err="1">
                <a:cs typeface="Calibri"/>
              </a:rPr>
              <a:t>boolean</a:t>
            </a:r>
            <a:r>
              <a:rPr lang="en-GB" dirty="0">
                <a:cs typeface="Calibri"/>
              </a:rPr>
              <a:t> – for true and false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            -- void - </a:t>
            </a:r>
            <a:r>
              <a:rPr lang="en-GB" dirty="0">
                <a:ea typeface="+mn-lt"/>
                <a:cs typeface="+mn-lt"/>
              </a:rPr>
              <a:t>Used on function return types to represent non-                                           returning functions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dirty="0">
                <a:cs typeface="Calibri"/>
              </a:rPr>
              <a:t>            -- null - </a:t>
            </a:r>
            <a:r>
              <a:rPr lang="en-GB" dirty="0">
                <a:ea typeface="+mn-lt"/>
                <a:cs typeface="+mn-lt"/>
              </a:rPr>
              <a:t>represents an intentional absence of an object value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            -- undefined-</a:t>
            </a:r>
            <a:r>
              <a:rPr lang="en-GB" dirty="0">
                <a:ea typeface="+mn-lt"/>
                <a:cs typeface="+mn-lt"/>
              </a:rPr>
              <a:t>value given to all uninitialized variables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582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1A34-5F6B-95FB-EF95-E2FF4E04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...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FA1E-3B58-3A83-1646-1906443F6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cs typeface="Calibri"/>
              </a:rPr>
              <a:t>UDT ,User defined Types</a:t>
            </a:r>
            <a:r>
              <a:rPr lang="en-GB" dirty="0">
                <a:cs typeface="Calibri"/>
              </a:rPr>
              <a:t> – </a:t>
            </a:r>
            <a:r>
              <a:rPr lang="en-GB" dirty="0">
                <a:ea typeface="+mn-lt"/>
                <a:cs typeface="+mn-lt"/>
              </a:rPr>
              <a:t>Enumerations, classes, interfaces, arrays, and tuple.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31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EBA9-9B96-DF1F-087B-504A3D54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B7FD-9439-A9B6-F1DB-B5589A129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Must follow JavaScript rules.</a:t>
            </a:r>
          </a:p>
          <a:p>
            <a:r>
              <a:rPr lang="en-GB" dirty="0">
                <a:ea typeface="+mn-lt"/>
                <a:cs typeface="+mn-lt"/>
              </a:rPr>
              <a:t>can contain alphabets and numeric digits.</a:t>
            </a:r>
          </a:p>
          <a:p>
            <a:r>
              <a:rPr lang="en-GB" dirty="0">
                <a:ea typeface="+mn-lt"/>
                <a:cs typeface="+mn-lt"/>
              </a:rPr>
              <a:t>cannot contain spaces and special characters, underscore (_) and the dollar ($) sign.</a:t>
            </a:r>
          </a:p>
          <a:p>
            <a:r>
              <a:rPr lang="en-GB" dirty="0">
                <a:ea typeface="+mn-lt"/>
                <a:cs typeface="+mn-lt"/>
              </a:rPr>
              <a:t>Variable names cannot begin with a digit.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591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3744-2D8F-2D77-41AE-E84224DF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Declaring the 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55AE5-55F0-C531-5F82-4C325137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GB" dirty="0">
                <a:ea typeface="+mn-lt"/>
                <a:cs typeface="+mn-lt"/>
              </a:rPr>
              <a:t>Declare its type and value in one statement.</a:t>
            </a:r>
            <a:endParaRPr lang="en-GB" dirty="0">
              <a:cs typeface="Calibri" panose="020F0502020204030204"/>
            </a:endParaRPr>
          </a:p>
          <a:p>
            <a:r>
              <a:rPr lang="en-GB" b="1" i="1" dirty="0">
                <a:ea typeface="+mn-lt"/>
                <a:cs typeface="+mn-lt"/>
              </a:rPr>
              <a:t>var </a:t>
            </a:r>
            <a:r>
              <a:rPr lang="en-GB" b="1" i="1" dirty="0" err="1">
                <a:ea typeface="+mn-lt"/>
                <a:cs typeface="+mn-lt"/>
              </a:rPr>
              <a:t>name:string</a:t>
            </a:r>
            <a:r>
              <a:rPr lang="en-GB" b="1" i="1" dirty="0">
                <a:ea typeface="+mn-lt"/>
                <a:cs typeface="+mn-lt"/>
              </a:rPr>
              <a:t> = ”</a:t>
            </a:r>
            <a:r>
              <a:rPr lang="en-GB" b="1" i="1" dirty="0" err="1">
                <a:ea typeface="+mn-lt"/>
                <a:cs typeface="+mn-lt"/>
              </a:rPr>
              <a:t>mary</a:t>
            </a:r>
            <a:r>
              <a:rPr lang="en-GB" b="1" i="1" dirty="0">
                <a:ea typeface="+mn-lt"/>
                <a:cs typeface="+mn-lt"/>
              </a:rPr>
              <a:t>”</a:t>
            </a:r>
          </a:p>
          <a:p>
            <a:endParaRPr lang="en-GB" dirty="0">
              <a:ea typeface="+mn-lt"/>
              <a:cs typeface="+mn-lt"/>
            </a:endParaRPr>
          </a:p>
          <a:p>
            <a:pPr algn="just"/>
            <a:r>
              <a:rPr lang="en-GB" dirty="0">
                <a:ea typeface="+mn-lt"/>
                <a:cs typeface="+mn-lt"/>
              </a:rPr>
              <a:t>Declare its type but no value. In this case, the variable will be set to undefined.</a:t>
            </a:r>
            <a:endParaRPr lang="en-GB" dirty="0">
              <a:cs typeface="Calibri"/>
            </a:endParaRPr>
          </a:p>
          <a:p>
            <a:pPr algn="just"/>
            <a:r>
              <a:rPr lang="en-GB" b="1" dirty="0">
                <a:ea typeface="+mn-lt"/>
                <a:cs typeface="+mn-lt"/>
              </a:rPr>
              <a:t>var </a:t>
            </a:r>
            <a:r>
              <a:rPr lang="en-GB" b="1" dirty="0" err="1">
                <a:ea typeface="+mn-lt"/>
                <a:cs typeface="+mn-lt"/>
              </a:rPr>
              <a:t>name:string</a:t>
            </a:r>
            <a:r>
              <a:rPr lang="en-GB" b="1" dirty="0">
                <a:ea typeface="+mn-lt"/>
                <a:cs typeface="+mn-lt"/>
              </a:rPr>
              <a:t>;</a:t>
            </a:r>
            <a:endParaRPr lang="en-GB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Declare its value but no type. The variable type will be set to the data type of the assigned value.</a:t>
            </a:r>
            <a:endParaRPr lang="en-US" dirty="0">
              <a:cs typeface="Calibri" panose="020F0502020204030204"/>
            </a:endParaRPr>
          </a:p>
          <a:p>
            <a:r>
              <a:rPr lang="en-US" b="1" dirty="0">
                <a:ea typeface="+mn-lt"/>
                <a:cs typeface="+mn-lt"/>
              </a:rPr>
              <a:t>var name = ”</a:t>
            </a:r>
            <a:r>
              <a:rPr lang="en-US" b="1" dirty="0" err="1">
                <a:ea typeface="+mn-lt"/>
                <a:cs typeface="+mn-lt"/>
              </a:rPr>
              <a:t>mary</a:t>
            </a:r>
            <a:r>
              <a:rPr lang="en-US" b="1" dirty="0">
                <a:ea typeface="+mn-lt"/>
                <a:cs typeface="+mn-lt"/>
              </a:rPr>
              <a:t>”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Declare neither value not type. In this case, the data type of the variable will be any and will be initialized to undefined.</a:t>
            </a:r>
            <a:endParaRPr lang="en-US" dirty="0">
              <a:cs typeface="Calibri" panose="020F0502020204030204"/>
            </a:endParaRPr>
          </a:p>
          <a:p>
            <a:r>
              <a:rPr lang="en-US" b="1" dirty="0">
                <a:ea typeface="+mn-lt"/>
                <a:cs typeface="+mn-lt"/>
              </a:rPr>
              <a:t>var name;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1964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4E925-5CAC-41D4-E2FB-5B142E89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Arrays</a:t>
            </a:r>
            <a:br>
              <a:rPr lang="en-GB" dirty="0">
                <a:cs typeface="Calibri Light"/>
              </a:rPr>
            </a:br>
            <a:endParaRPr lang="en-GB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9B59D-165D-3586-BB4E-BFF825C49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Single</a:t>
            </a:r>
          </a:p>
          <a:p>
            <a:r>
              <a:rPr lang="en-GB" dirty="0">
                <a:ea typeface="Calibri"/>
                <a:cs typeface="Calibri"/>
              </a:rPr>
              <a:t>Multidimensional</a:t>
            </a:r>
          </a:p>
        </p:txBody>
      </p:sp>
    </p:spTree>
    <p:extLst>
      <p:ext uri="{BB962C8B-B14F-4D97-AF65-F5344CB8AC3E}">
        <p14:creationId xmlns:p14="http://schemas.microsoft.com/office/powerpoint/2010/main" val="362450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TypeScript</vt:lpstr>
      <vt:lpstr>Agenda</vt:lpstr>
      <vt:lpstr>Operators</vt:lpstr>
      <vt:lpstr>Introduction</vt:lpstr>
      <vt:lpstr>Types</vt:lpstr>
      <vt:lpstr>...</vt:lpstr>
      <vt:lpstr>Variables</vt:lpstr>
      <vt:lpstr>Declaring the Variable</vt:lpstr>
      <vt:lpstr>Arrays </vt:lpstr>
      <vt:lpstr>Union </vt:lpstr>
      <vt:lpstr>Interface</vt:lpstr>
      <vt:lpstr>Classes</vt:lpstr>
      <vt:lpstr>Objects</vt:lpstr>
      <vt:lpstr>Namespace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</dc:title>
  <dc:creator/>
  <cp:lastModifiedBy/>
  <cp:revision>180</cp:revision>
  <dcterms:created xsi:type="dcterms:W3CDTF">2022-04-11T13:04:29Z</dcterms:created>
  <dcterms:modified xsi:type="dcterms:W3CDTF">2022-04-12T03:58:23Z</dcterms:modified>
</cp:coreProperties>
</file>