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DA161-F399-4F8A-AC10-AB5EF1A02361}" v="619" dt="2021-11-23T12:32:3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at empty education desk">
            <a:extLst>
              <a:ext uri="{FF2B5EF4-FFF2-40B4-BE49-F238E27FC236}">
                <a16:creationId xmlns:a16="http://schemas.microsoft.com/office/drawing/2014/main" id="{8DD53B81-E747-4059-93A6-B85CA3BF3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  <a:cs typeface="Calibri Light"/>
              </a:rPr>
              <a:t>English Grammar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3CFE-6144-4FC1-94A7-6437943E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2165-9586-4D23-ACA2-1FAAB05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ADJECTIVE</a:t>
            </a:r>
          </a:p>
          <a:p>
            <a:r>
              <a:rPr lang="en-GB" dirty="0"/>
              <a:t>ADVERB</a:t>
            </a:r>
          </a:p>
          <a:p>
            <a:r>
              <a:rPr lang="en-GB" dirty="0"/>
              <a:t>ADJECTIVE ~ ADVERB</a:t>
            </a:r>
          </a:p>
        </p:txBody>
      </p:sp>
    </p:spTree>
    <p:extLst>
      <p:ext uri="{BB962C8B-B14F-4D97-AF65-F5344CB8AC3E}">
        <p14:creationId xmlns:p14="http://schemas.microsoft.com/office/powerpoint/2010/main" val="229753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B69B-EEB8-449D-A583-0E34B874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6023-B62F-466F-8826-4C1FD640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SUPER POWERS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Topic</a:t>
            </a:r>
            <a:r>
              <a:rPr lang="en-GB" dirty="0"/>
              <a:t>: If you could have any super power, which would you choose and why?</a:t>
            </a:r>
          </a:p>
          <a:p>
            <a:pPr marL="0" indent="0">
              <a:buNone/>
            </a:pPr>
            <a:r>
              <a:rPr lang="en-GB" b="1" dirty="0"/>
              <a:t>Type</a:t>
            </a:r>
            <a:r>
              <a:rPr lang="en-GB" dirty="0"/>
              <a:t>: Mutiple Choice -</a:t>
            </a:r>
          </a:p>
          <a:p>
            <a:pPr marL="0" indent="0">
              <a:buNone/>
            </a:pPr>
            <a:r>
              <a:rPr lang="en-GB" dirty="0"/>
              <a:t>* </a:t>
            </a:r>
            <a:r>
              <a:rPr lang="en-GB" dirty="0">
                <a:solidFill>
                  <a:srgbClr val="000000"/>
                </a:solidFill>
              </a:rPr>
              <a:t>ability to read minds</a:t>
            </a:r>
          </a:p>
          <a:p>
            <a:pPr marL="0" indent="0">
              <a:buNone/>
            </a:pPr>
            <a:r>
              <a:rPr lang="en-GB" dirty="0"/>
              <a:t>* ability to fly</a:t>
            </a:r>
          </a:p>
          <a:p>
            <a:pPr marL="0" indent="0">
              <a:buNone/>
            </a:pPr>
            <a:r>
              <a:rPr lang="en-GB" dirty="0"/>
              <a:t>*ability to heal people</a:t>
            </a:r>
          </a:p>
          <a:p>
            <a:pPr marL="0" indent="0">
              <a:buNone/>
            </a:pPr>
            <a:r>
              <a:rPr lang="en-GB" dirty="0"/>
              <a:t>*ability to be invincible</a:t>
            </a:r>
          </a:p>
        </p:txBody>
      </p:sp>
    </p:spTree>
    <p:extLst>
      <p:ext uri="{BB962C8B-B14F-4D97-AF65-F5344CB8AC3E}">
        <p14:creationId xmlns:p14="http://schemas.microsoft.com/office/powerpoint/2010/main" val="28951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366D-5075-4596-87C5-CFDCEDE5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F826-FC26-4452-B8E8-6F3C09FC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It is a class of words that describe states of being of noun and qualities. 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 e.g. yellow, fun, fast..</a:t>
            </a:r>
          </a:p>
        </p:txBody>
      </p:sp>
    </p:spTree>
    <p:extLst>
      <p:ext uri="{BB962C8B-B14F-4D97-AF65-F5344CB8AC3E}">
        <p14:creationId xmlns:p14="http://schemas.microsoft.com/office/powerpoint/2010/main" val="22198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E993-D86B-4412-A4F5-82695213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EA4-18B1-4724-B60E-448AEAA2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It is a class of word that  modifies :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 a. a verb – e.g. He sings loudly.</a:t>
            </a:r>
          </a:p>
          <a:p>
            <a:pPr marL="0" indent="0">
              <a:buNone/>
            </a:pPr>
            <a:r>
              <a:rPr lang="en-GB" dirty="0"/>
              <a:t>    b. an adjective – e.g. very tall</a:t>
            </a:r>
          </a:p>
          <a:p>
            <a:pPr marL="0" indent="0">
              <a:buNone/>
            </a:pPr>
            <a:r>
              <a:rPr lang="en-GB" dirty="0"/>
              <a:t>    c. another adverb – e.g.  too quickly</a:t>
            </a:r>
          </a:p>
          <a:p>
            <a:pPr marL="0" indent="0">
              <a:buNone/>
            </a:pPr>
            <a:r>
              <a:rPr lang="en-GB" dirty="0"/>
              <a:t>    d. whole sentence – e.g. Fortunately, I had </a:t>
            </a:r>
            <a:r>
              <a:rPr lang="en-GB" dirty="0" err="1"/>
              <a:t>bougth</a:t>
            </a:r>
            <a:r>
              <a:rPr lang="en-GB" dirty="0"/>
              <a:t> that pen.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86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A6B4-584B-4203-B8C4-166C9E54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Differecne</a:t>
            </a:r>
            <a:r>
              <a:rPr lang="en-GB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1215-F298-46A0-BBA1-73220D92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Adjective ---- for nouns only</a:t>
            </a:r>
          </a:p>
          <a:p>
            <a:r>
              <a:rPr lang="en-GB" dirty="0"/>
              <a:t>Adverb --- nouns, adjective , adverb and whole sentence</a:t>
            </a:r>
          </a:p>
        </p:txBody>
      </p:sp>
    </p:spTree>
    <p:extLst>
      <p:ext uri="{BB962C8B-B14F-4D97-AF65-F5344CB8AC3E}">
        <p14:creationId xmlns:p14="http://schemas.microsoft.com/office/powerpoint/2010/main" val="41444795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English Grammar</vt:lpstr>
      <vt:lpstr>Topics</vt:lpstr>
      <vt:lpstr>:)</vt:lpstr>
      <vt:lpstr>ADJECTIVE</vt:lpstr>
      <vt:lpstr>ADVERB</vt:lpstr>
      <vt:lpstr>Differecne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2021-11-23T12:12:43Z</dcterms:created>
  <dcterms:modified xsi:type="dcterms:W3CDTF">2021-11-23T12:32:48Z</dcterms:modified>
</cp:coreProperties>
</file>