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7" r:id="rId3"/>
    <p:sldId id="264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79D5CD-398A-433D-BEEC-81FAFEB6D908}" v="132" dt="2022-01-25T09:36:01.080"/>
    <p1510:client id="{A1666131-5207-4158-BCB8-D102B1955B34}" v="153" dt="2022-01-24T13:59:46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5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9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4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0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0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3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3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0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4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8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render of glass nodes and mesh">
            <a:extLst>
              <a:ext uri="{FF2B5EF4-FFF2-40B4-BE49-F238E27FC236}">
                <a16:creationId xmlns:a16="http://schemas.microsoft.com/office/drawing/2014/main" id="{309DA5A3-4A3C-4F2E-B505-4188A0DBA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t="10565" b="42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5401" y="1066801"/>
            <a:ext cx="7272408" cy="207732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endParaRPr lang="en-GB">
              <a:solidFill>
                <a:schemeClr val="bg1"/>
              </a:solidFill>
            </a:endParaRPr>
          </a:p>
          <a:p>
            <a:r>
              <a:rPr lang="en-GB">
                <a:solidFill>
                  <a:schemeClr val="bg1"/>
                </a:solidFill>
                <a:cs typeface="Calibri Light"/>
              </a:rPr>
              <a:t>Angular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8988" y="4876803"/>
            <a:ext cx="5074022" cy="1257295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E2C0A-6E2A-45AA-AE5F-06CCAFE8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FB915-A7CA-487C-AA4A-BFCF9DD0D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/>
              <a:t>1.Introduction of the Trainer</a:t>
            </a:r>
          </a:p>
          <a:p>
            <a:r>
              <a:rPr lang="en-GB" sz="2000"/>
              <a:t>2. Introduction to Angular</a:t>
            </a:r>
          </a:p>
          <a:p>
            <a:r>
              <a:rPr lang="en-GB" sz="2000"/>
              <a:t>3.Demo : Creating a Service </a:t>
            </a:r>
          </a:p>
        </p:txBody>
      </p:sp>
    </p:spTree>
    <p:extLst>
      <p:ext uri="{BB962C8B-B14F-4D97-AF65-F5344CB8AC3E}">
        <p14:creationId xmlns:p14="http://schemas.microsoft.com/office/powerpoint/2010/main" val="367554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31D0-045C-42FF-8301-159510FF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Trainer's Profile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B1B7-D430-44A8-8F93-BA92FD2A3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/>
              </a:rPr>
              <a:t>Simplilearn</a:t>
            </a:r>
          </a:p>
          <a:p>
            <a:r>
              <a:rPr lang="en-GB" dirty="0">
                <a:cs typeface="Calibri"/>
              </a:rPr>
              <a:t>WGU</a:t>
            </a:r>
          </a:p>
          <a:p>
            <a:r>
              <a:rPr lang="en-GB" dirty="0">
                <a:cs typeface="Calibri"/>
              </a:rPr>
              <a:t>Chandigarh University</a:t>
            </a:r>
          </a:p>
          <a:p>
            <a:r>
              <a:rPr lang="en-GB" dirty="0">
                <a:cs typeface="Calibri"/>
              </a:rPr>
              <a:t>Freelancing</a:t>
            </a:r>
          </a:p>
          <a:p>
            <a:r>
              <a:rPr lang="en-GB" dirty="0" err="1">
                <a:cs typeface="Calibri"/>
              </a:rPr>
              <a:t>Optimistik</a:t>
            </a:r>
            <a:r>
              <a:rPr lang="en-GB" dirty="0">
                <a:cs typeface="Calibri"/>
              </a:rPr>
              <a:t> Infosystems</a:t>
            </a:r>
          </a:p>
          <a:p>
            <a:r>
              <a:rPr lang="en-GB" dirty="0">
                <a:cs typeface="Calibri"/>
              </a:rPr>
              <a:t>10 + years of teaching experience</a:t>
            </a:r>
          </a:p>
        </p:txBody>
      </p:sp>
    </p:spTree>
    <p:extLst>
      <p:ext uri="{BB962C8B-B14F-4D97-AF65-F5344CB8AC3E}">
        <p14:creationId xmlns:p14="http://schemas.microsoft.com/office/powerpoint/2010/main" val="163329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8C1BCA-247F-4480-B78C-924FEBA5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7534655" y="993913"/>
            <a:ext cx="4013877" cy="40216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1.Introduction of the Trainer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E37057-BDB6-4452-836A-27973D54F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71106" cy="4631426"/>
          </a:xfrm>
          <a:custGeom>
            <a:avLst/>
            <a:gdLst>
              <a:gd name="connsiteX0" fmla="*/ 0 w 5471106"/>
              <a:gd name="connsiteY0" fmla="*/ 3301451 h 4631426"/>
              <a:gd name="connsiteX1" fmla="*/ 125703 w 5471106"/>
              <a:gd name="connsiteY1" fmla="*/ 3469551 h 4631426"/>
              <a:gd name="connsiteX2" fmla="*/ 584138 w 5471106"/>
              <a:gd name="connsiteY2" fmla="*/ 3917166 h 4631426"/>
              <a:gd name="connsiteX3" fmla="*/ 716463 w 5471106"/>
              <a:gd name="connsiteY3" fmla="*/ 4010064 h 4631426"/>
              <a:gd name="connsiteX4" fmla="*/ 705202 w 5471106"/>
              <a:gd name="connsiteY4" fmla="*/ 4016176 h 4631426"/>
              <a:gd name="connsiteX5" fmla="*/ 671370 w 5471106"/>
              <a:gd name="connsiteY5" fmla="*/ 4044091 h 4631426"/>
              <a:gd name="connsiteX6" fmla="*/ 656526 w 5471106"/>
              <a:gd name="connsiteY6" fmla="*/ 4066106 h 4631426"/>
              <a:gd name="connsiteX7" fmla="*/ 534490 w 5471106"/>
              <a:gd name="connsiteY7" fmla="*/ 3980431 h 4631426"/>
              <a:gd name="connsiteX8" fmla="*/ 63650 w 5471106"/>
              <a:gd name="connsiteY8" fmla="*/ 3520703 h 4631426"/>
              <a:gd name="connsiteX9" fmla="*/ 0 w 5471106"/>
              <a:gd name="connsiteY9" fmla="*/ 3435586 h 4631426"/>
              <a:gd name="connsiteX10" fmla="*/ 4933182 w 5471106"/>
              <a:gd name="connsiteY10" fmla="*/ 0 h 4631426"/>
              <a:gd name="connsiteX11" fmla="*/ 5027180 w 5471106"/>
              <a:gd name="connsiteY11" fmla="*/ 0 h 4631426"/>
              <a:gd name="connsiteX12" fmla="*/ 5102720 w 5471106"/>
              <a:gd name="connsiteY12" fmla="*/ 124342 h 4631426"/>
              <a:gd name="connsiteX13" fmla="*/ 5471106 w 5471106"/>
              <a:gd name="connsiteY13" fmla="*/ 1579210 h 4631426"/>
              <a:gd name="connsiteX14" fmla="*/ 2418889 w 5471106"/>
              <a:gd name="connsiteY14" fmla="*/ 4631426 h 4631426"/>
              <a:gd name="connsiteX15" fmla="*/ 1095627 w 5471106"/>
              <a:gd name="connsiteY15" fmla="*/ 4330445 h 4631426"/>
              <a:gd name="connsiteX16" fmla="*/ 1039194 w 5471106"/>
              <a:gd name="connsiteY16" fmla="*/ 4301325 h 4631426"/>
              <a:gd name="connsiteX17" fmla="*/ 1043650 w 5471106"/>
              <a:gd name="connsiteY17" fmla="*/ 4294717 h 4631426"/>
              <a:gd name="connsiteX18" fmla="*/ 1056970 w 5471106"/>
              <a:gd name="connsiteY18" fmla="*/ 4251806 h 4631426"/>
              <a:gd name="connsiteX19" fmla="*/ 1060016 w 5471106"/>
              <a:gd name="connsiteY19" fmla="*/ 4221593 h 4631426"/>
              <a:gd name="connsiteX20" fmla="*/ 1130491 w 5471106"/>
              <a:gd name="connsiteY20" fmla="*/ 4257958 h 4631426"/>
              <a:gd name="connsiteX21" fmla="*/ 2418889 w 5471106"/>
              <a:gd name="connsiteY21" fmla="*/ 4551009 h 4631426"/>
              <a:gd name="connsiteX22" fmla="*/ 5390689 w 5471106"/>
              <a:gd name="connsiteY22" fmla="*/ 1579210 h 4631426"/>
              <a:gd name="connsiteX23" fmla="*/ 5032009 w 5471106"/>
              <a:gd name="connsiteY23" fmla="*/ 162673 h 463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1106" h="4631426">
                <a:moveTo>
                  <a:pt x="0" y="3301451"/>
                </a:moveTo>
                <a:lnTo>
                  <a:pt x="125703" y="3469551"/>
                </a:lnTo>
                <a:cubicBezTo>
                  <a:pt x="261971" y="3634670"/>
                  <a:pt x="415728" y="3784820"/>
                  <a:pt x="584138" y="3917166"/>
                </a:cubicBezTo>
                <a:lnTo>
                  <a:pt x="716463" y="4010064"/>
                </a:lnTo>
                <a:lnTo>
                  <a:pt x="705202" y="4016176"/>
                </a:lnTo>
                <a:cubicBezTo>
                  <a:pt x="693040" y="4024393"/>
                  <a:pt x="681712" y="4033748"/>
                  <a:pt x="671370" y="4044091"/>
                </a:cubicBezTo>
                <a:lnTo>
                  <a:pt x="656526" y="4066106"/>
                </a:lnTo>
                <a:lnTo>
                  <a:pt x="534490" y="3980431"/>
                </a:lnTo>
                <a:cubicBezTo>
                  <a:pt x="361523" y="3844503"/>
                  <a:pt x="203605" y="3690290"/>
                  <a:pt x="63650" y="3520703"/>
                </a:cubicBezTo>
                <a:lnTo>
                  <a:pt x="0" y="3435586"/>
                </a:lnTo>
                <a:close/>
                <a:moveTo>
                  <a:pt x="4933182" y="0"/>
                </a:moveTo>
                <a:lnTo>
                  <a:pt x="5027180" y="0"/>
                </a:lnTo>
                <a:lnTo>
                  <a:pt x="5102720" y="124342"/>
                </a:lnTo>
                <a:cubicBezTo>
                  <a:pt x="5337656" y="556821"/>
                  <a:pt x="5471106" y="1052431"/>
                  <a:pt x="5471106" y="1579210"/>
                </a:cubicBezTo>
                <a:cubicBezTo>
                  <a:pt x="5471106" y="3264903"/>
                  <a:pt x="4104582" y="4631426"/>
                  <a:pt x="2418889" y="4631426"/>
                </a:cubicBezTo>
                <a:cubicBezTo>
                  <a:pt x="1944788" y="4631426"/>
                  <a:pt x="1495934" y="4523332"/>
                  <a:pt x="1095627" y="4330445"/>
                </a:cubicBezTo>
                <a:lnTo>
                  <a:pt x="1039194" y="4301325"/>
                </a:lnTo>
                <a:lnTo>
                  <a:pt x="1043650" y="4294717"/>
                </a:lnTo>
                <a:cubicBezTo>
                  <a:pt x="1049433" y="4281042"/>
                  <a:pt x="1053925" y="4266687"/>
                  <a:pt x="1056970" y="4251806"/>
                </a:cubicBezTo>
                <a:lnTo>
                  <a:pt x="1060016" y="4221593"/>
                </a:lnTo>
                <a:lnTo>
                  <a:pt x="1130491" y="4257958"/>
                </a:lnTo>
                <a:cubicBezTo>
                  <a:pt x="1520251" y="4445763"/>
                  <a:pt x="1957279" y="4551009"/>
                  <a:pt x="2418889" y="4551009"/>
                </a:cubicBezTo>
                <a:cubicBezTo>
                  <a:pt x="4060169" y="4551009"/>
                  <a:pt x="5390689" y="3220490"/>
                  <a:pt x="5390689" y="1579210"/>
                </a:cubicBezTo>
                <a:cubicBezTo>
                  <a:pt x="5390689" y="1066310"/>
                  <a:pt x="5260755" y="583758"/>
                  <a:pt x="5032009" y="16267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A3A707-72D6-4BAB-8187-F8204F4ED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8530" y="1774620"/>
            <a:ext cx="3780042" cy="3780042"/>
          </a:xfrm>
          <a:custGeom>
            <a:avLst/>
            <a:gdLst>
              <a:gd name="connsiteX0" fmla="*/ 2054781 w 4109561"/>
              <a:gd name="connsiteY0" fmla="*/ 0 h 4109561"/>
              <a:gd name="connsiteX1" fmla="*/ 4109561 w 4109561"/>
              <a:gd name="connsiteY1" fmla="*/ 2054781 h 4109561"/>
              <a:gd name="connsiteX2" fmla="*/ 2054781 w 4109561"/>
              <a:gd name="connsiteY2" fmla="*/ 4109561 h 4109561"/>
              <a:gd name="connsiteX3" fmla="*/ 0 w 4109561"/>
              <a:gd name="connsiteY3" fmla="*/ 2054781 h 4109561"/>
              <a:gd name="connsiteX4" fmla="*/ 2054781 w 4109561"/>
              <a:gd name="connsiteY4" fmla="*/ 0 h 410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9561" h="4109561">
                <a:moveTo>
                  <a:pt x="2054781" y="0"/>
                </a:moveTo>
                <a:cubicBezTo>
                  <a:pt x="3189605" y="0"/>
                  <a:pt x="4109561" y="919957"/>
                  <a:pt x="4109561" y="2054781"/>
                </a:cubicBezTo>
                <a:cubicBezTo>
                  <a:pt x="4109561" y="3189605"/>
                  <a:pt x="3189605" y="4109561"/>
                  <a:pt x="2054781" y="4109561"/>
                </a:cubicBezTo>
                <a:cubicBezTo>
                  <a:pt x="919957" y="4109561"/>
                  <a:pt x="0" y="3189605"/>
                  <a:pt x="0" y="2054781"/>
                </a:cubicBezTo>
                <a:cubicBezTo>
                  <a:pt x="0" y="919957"/>
                  <a:pt x="919957" y="0"/>
                  <a:pt x="2054781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83411D-901F-4574-9926-33415AA9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3450" y="1713004"/>
            <a:ext cx="365760" cy="3657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FFE65-F72D-4A29-86C4-8615ABCD02CD}"/>
              </a:ext>
            </a:extLst>
          </p:cNvPr>
          <p:cNvSpPr txBox="1"/>
          <p:nvPr/>
        </p:nvSpPr>
        <p:spPr>
          <a:xfrm>
            <a:off x="4724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6888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Introduction to Angular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240C27-CB02-467E-9FE4-49E171910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6975" y="2786939"/>
            <a:ext cx="2143125" cy="2143125"/>
          </a:xfrm>
        </p:spPr>
      </p:pic>
      <p:sp>
        <p:nvSpPr>
          <p:cNvPr id="41" name="Arrow: Right 40">
            <a:extLst>
              <a:ext uri="{FF2B5EF4-FFF2-40B4-BE49-F238E27FC236}">
                <a16:creationId xmlns:a16="http://schemas.microsoft.com/office/drawing/2014/main" id="{26DBF71A-1C2C-4254-8D07-EE521A38B62F}"/>
              </a:ext>
            </a:extLst>
          </p:cNvPr>
          <p:cNvSpPr/>
          <p:nvPr/>
        </p:nvSpPr>
        <p:spPr>
          <a:xfrm>
            <a:off x="3590283" y="3484049"/>
            <a:ext cx="975731" cy="48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7F97612-0292-4174-A89B-80997361BF73}"/>
              </a:ext>
            </a:extLst>
          </p:cNvPr>
          <p:cNvSpPr/>
          <p:nvPr/>
        </p:nvSpPr>
        <p:spPr>
          <a:xfrm rot="10800000">
            <a:off x="3497356" y="4190293"/>
            <a:ext cx="975731" cy="48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1DDF61B4-AF63-4185-9F18-2F73CA9D7A52}"/>
              </a:ext>
            </a:extLst>
          </p:cNvPr>
          <p:cNvSpPr/>
          <p:nvPr/>
        </p:nvSpPr>
        <p:spPr>
          <a:xfrm>
            <a:off x="6954234" y="3465463"/>
            <a:ext cx="975731" cy="48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47DBBFE9-B4CC-4BA7-84C4-52165ED2C679}"/>
              </a:ext>
            </a:extLst>
          </p:cNvPr>
          <p:cNvSpPr/>
          <p:nvPr/>
        </p:nvSpPr>
        <p:spPr>
          <a:xfrm rot="10800000">
            <a:off x="6861307" y="4171707"/>
            <a:ext cx="975731" cy="48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3A67E4-78F4-4042-8510-A01F5817629F}"/>
              </a:ext>
            </a:extLst>
          </p:cNvPr>
          <p:cNvSpPr txBox="1"/>
          <p:nvPr/>
        </p:nvSpPr>
        <p:spPr>
          <a:xfrm>
            <a:off x="1392918" y="3896631"/>
            <a:ext cx="11284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 dirty="0"/>
              <a:t>VIEW</a:t>
            </a:r>
            <a:endParaRPr 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FC7AC0-B96C-415E-AD92-7F987F159F61}"/>
              </a:ext>
            </a:extLst>
          </p:cNvPr>
          <p:cNvSpPr txBox="1"/>
          <p:nvPr/>
        </p:nvSpPr>
        <p:spPr>
          <a:xfrm>
            <a:off x="8795203" y="3860344"/>
            <a:ext cx="11284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45858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978316" y="1431042"/>
            <a:ext cx="4055899" cy="39959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Demo : Creating a Service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463040" y="1431042"/>
            <a:ext cx="3927826" cy="3995916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46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7692-903E-45A8-BF4D-79371478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5AE9-E45F-4A11-BE86-53A0C1F20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58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Angular</vt:lpstr>
      <vt:lpstr>Agenda</vt:lpstr>
      <vt:lpstr>Trainer's Profile</vt:lpstr>
      <vt:lpstr>1.Introduction of the Trainer</vt:lpstr>
      <vt:lpstr>2. Introduction to Angular</vt:lpstr>
      <vt:lpstr>3. Demo : Creating a Service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57</cp:revision>
  <dcterms:created xsi:type="dcterms:W3CDTF">2019-10-16T03:03:10Z</dcterms:created>
  <dcterms:modified xsi:type="dcterms:W3CDTF">2022-01-25T09:36:44Z</dcterms:modified>
</cp:coreProperties>
</file>