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0B6BB-4C6E-4FD0-A182-F1246E8B4CD4}" v="1" dt="2022-02-17T05:45:44.928"/>
    <p1510:client id="{7FFC0835-E717-43E2-9202-CC049D9D2C92}" v="543" dt="2022-02-16T17:02:43.964"/>
    <p1510:client id="{9A687E33-3A68-459D-9536-004E559B77A4}" v="435" dt="2022-02-24T09:23:37.613"/>
    <p1510:client id="{AC5C495C-53F7-419A-B3F3-BF316606036F}" v="44" dt="2022-02-17T10:17:51.786"/>
    <p1510:client id="{ADD4014A-844F-41B9-A3F9-D94B81A8CF36}" v="435" dt="2022-02-20T06:38:55.145"/>
    <p1510:client id="{BDB2ED8E-CDF2-479C-BFA4-088CBBEFC3C0}" v="56" dt="2022-02-18T10:43:08.810"/>
    <p1510:client id="{DBE95689-8F82-4706-B5C4-C77EAED1E294}" v="2" dt="2022-02-24T11:34:21.041"/>
    <p1510:client id="{EF36D866-8D06-4FC5-9461-92E94C584694}" v="625" dt="2022-02-19T07:25:02.319"/>
    <p1510:client id="{FADCF847-7388-46E2-94C8-FB625B8A4523}" v="56" dt="2022-02-23T15:54:34.057"/>
    <p1510:client id="{FD6990E1-0A63-4E86-BC17-8BAF2FAA889A}" v="3" dt="2022-02-22T16:44:47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websitename.com/album/674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ReactJs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EE57-FE71-4062-BEC2-6FEDF7F9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418B-4565-4332-B5EE-66BDCA45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By default a component has no state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Used to keep information between re-rendering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Created in the component.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Its changeable unlike props</a:t>
            </a:r>
          </a:p>
        </p:txBody>
      </p:sp>
    </p:spTree>
    <p:extLst>
      <p:ext uri="{BB962C8B-B14F-4D97-AF65-F5344CB8AC3E}">
        <p14:creationId xmlns:p14="http://schemas.microsoft.com/office/powerpoint/2010/main" val="357672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114C-17D2-48C9-A853-12966685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setState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F174-0C73-44A3-9243-39855A7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Enqueues changes – component state- re-renders compo. - updated state </a:t>
            </a:r>
          </a:p>
          <a:p>
            <a:r>
              <a:rPr lang="en-GB" dirty="0">
                <a:cs typeface="Calibri"/>
              </a:rPr>
              <a:t>Not  </a:t>
            </a:r>
            <a:r>
              <a:rPr lang="en-GB" b="1" dirty="0">
                <a:cs typeface="Calibri"/>
              </a:rPr>
              <a:t>Guarantees</a:t>
            </a:r>
            <a:r>
              <a:rPr lang="en-GB" dirty="0">
                <a:cs typeface="Calibri"/>
              </a:rPr>
              <a:t> changes immediately.</a:t>
            </a:r>
          </a:p>
          <a:p>
            <a:r>
              <a:rPr lang="en-GB" dirty="0">
                <a:cs typeface="Calibri"/>
              </a:rPr>
              <a:t>Re-renders - unless</a:t>
            </a:r>
            <a:r>
              <a:rPr lang="en-GB" dirty="0">
                <a:latin typeface="Calibri"/>
                <a:cs typeface="Calibri"/>
              </a:rPr>
              <a:t> </a:t>
            </a:r>
            <a:r>
              <a:rPr lang="en-GB" dirty="0" err="1">
                <a:latin typeface="Consolas"/>
                <a:cs typeface="Calibri"/>
              </a:rPr>
              <a:t>shouldComponentUpdate</a:t>
            </a:r>
            <a:r>
              <a:rPr lang="en-GB" dirty="0">
                <a:latin typeface="Consolas"/>
                <a:cs typeface="Calibri"/>
              </a:rPr>
              <a:t>()</a:t>
            </a:r>
            <a:r>
              <a:rPr lang="en-GB" dirty="0">
                <a:ea typeface="+mn-lt"/>
                <a:cs typeface="+mn-lt"/>
              </a:rPr>
              <a:t> returns </a:t>
            </a:r>
            <a:r>
              <a:rPr lang="en-GB" dirty="0">
                <a:latin typeface="Consolas"/>
                <a:cs typeface="Calibri"/>
              </a:rPr>
              <a:t>false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>
              <a:ea typeface="+mn-lt"/>
              <a:cs typeface="+mn-lt"/>
            </a:endParaRPr>
          </a:p>
          <a:p>
            <a:r>
              <a:rPr lang="en-GB" dirty="0" err="1">
                <a:cs typeface="Calibri"/>
              </a:rPr>
              <a:t>setState</a:t>
            </a:r>
            <a:r>
              <a:rPr lang="en-GB" dirty="0">
                <a:cs typeface="Calibri"/>
              </a:rPr>
              <a:t>(function(</a:t>
            </a:r>
            <a:r>
              <a:rPr lang="en-GB" dirty="0" err="1">
                <a:cs typeface="Calibri"/>
              </a:rPr>
              <a:t>currentState,currentProperty</a:t>
            </a:r>
            <a:r>
              <a:rPr lang="en-GB" dirty="0">
                <a:cs typeface="Calibri"/>
              </a:rPr>
              <a:t>),</a:t>
            </a:r>
            <a:r>
              <a:rPr lang="en-GB" dirty="0" err="1">
                <a:cs typeface="Calibri"/>
              </a:rPr>
              <a:t>callBackFunction</a:t>
            </a:r>
            <a:r>
              <a:rPr lang="en-GB" dirty="0">
                <a:cs typeface="Calibri"/>
              </a:rPr>
              <a:t>) - returns the updated one</a:t>
            </a:r>
          </a:p>
        </p:txBody>
      </p:sp>
    </p:spTree>
    <p:extLst>
      <p:ext uri="{BB962C8B-B14F-4D97-AF65-F5344CB8AC3E}">
        <p14:creationId xmlns:p14="http://schemas.microsoft.com/office/powerpoint/2010/main" val="405227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C0DA-7592-45B7-8FAD-214472CF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Events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9D1C-5668-4D19-ACAD-FF29233E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All JavaScript events supported</a:t>
            </a:r>
          </a:p>
          <a:p>
            <a:r>
              <a:rPr lang="en-GB" dirty="0">
                <a:cs typeface="Calibri"/>
              </a:rPr>
              <a:t>Passed as {</a:t>
            </a:r>
            <a:r>
              <a:rPr lang="en-GB" dirty="0" err="1">
                <a:cs typeface="Calibri"/>
              </a:rPr>
              <a:t>eventhandler</a:t>
            </a:r>
            <a:r>
              <a:rPr lang="en-GB" dirty="0">
                <a:cs typeface="Calibri"/>
              </a:rPr>
              <a:t>}</a:t>
            </a:r>
          </a:p>
          <a:p>
            <a:r>
              <a:rPr lang="en-GB" dirty="0">
                <a:cs typeface="Calibri"/>
              </a:rPr>
              <a:t>Added initials 'on'.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07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FE3B-28B0-4145-91A0-11F24DAA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ReactJS Form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A44F-B293-4921-B922-B77DA70A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'Controlled Component'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74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03A2-7112-4A35-AC36-E724BA9D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Routing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0D90-0E8B-4507-943F-7CB6DD9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Url</a:t>
            </a:r>
            <a:r>
              <a:rPr lang="en-GB" dirty="0">
                <a:cs typeface="Calibri"/>
              </a:rPr>
              <a:t> – </a:t>
            </a:r>
            <a:r>
              <a:rPr lang="en-GB" b="1" dirty="0">
                <a:solidFill>
                  <a:srgbClr val="FF0000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b="1" dirty="0">
                <a:solidFill>
                  <a:schemeClr val="accent1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www.mywebsitename.com</a:t>
            </a:r>
            <a:r>
              <a:rPr lang="en-GB" b="1" dirty="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b="1" dirty="0">
                <a:solidFill>
                  <a:srgbClr val="7030A0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album/6745</a:t>
            </a:r>
            <a:endParaRPr lang="en-GB" b="1">
              <a:solidFill>
                <a:srgbClr val="7030A0"/>
              </a:solidFill>
              <a:cs typeface="Calibri"/>
            </a:endParaRPr>
          </a:p>
          <a:p>
            <a:r>
              <a:rPr lang="en-GB" dirty="0">
                <a:solidFill>
                  <a:srgbClr val="000000"/>
                </a:solidFill>
                <a:cs typeface="Calibri"/>
              </a:rPr>
              <a:t>All </a:t>
            </a:r>
            <a:r>
              <a:rPr lang="en-GB" dirty="0" err="1">
                <a:solidFill>
                  <a:srgbClr val="000000"/>
                </a:solidFill>
                <a:cs typeface="Calibri"/>
              </a:rPr>
              <a:t>Reactjs</a:t>
            </a:r>
            <a:r>
              <a:rPr lang="en-GB" dirty="0">
                <a:solidFill>
                  <a:srgbClr val="000000"/>
                </a:solidFill>
                <a:cs typeface="Calibri"/>
              </a:rPr>
              <a:t> components in the browser.</a:t>
            </a:r>
          </a:p>
          <a:p>
            <a:r>
              <a:rPr lang="en-GB" dirty="0">
                <a:solidFill>
                  <a:srgbClr val="000000"/>
                </a:solidFill>
                <a:cs typeface="Calibri"/>
              </a:rPr>
              <a:t>JavaScript Router </a:t>
            </a:r>
          </a:p>
        </p:txBody>
      </p:sp>
    </p:spTree>
    <p:extLst>
      <p:ext uri="{BB962C8B-B14F-4D97-AF65-F5344CB8AC3E}">
        <p14:creationId xmlns:p14="http://schemas.microsoft.com/office/powerpoint/2010/main" val="100059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0E69-017C-4B8C-BCAB-2F4325EF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Routing Primary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872B-0CC9-4D94-A3D0-6D16A57A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BrowserRoutes</a:t>
            </a:r>
            <a:r>
              <a:rPr lang="en-GB" dirty="0">
                <a:cs typeface="Calibri"/>
              </a:rPr>
              <a:t>- Configure Server to send only one page</a:t>
            </a:r>
          </a:p>
          <a:p>
            <a:r>
              <a:rPr lang="en-GB" dirty="0">
                <a:cs typeface="Calibri"/>
              </a:rPr>
              <a:t> / </a:t>
            </a:r>
            <a:r>
              <a:rPr lang="en-GB" dirty="0" err="1">
                <a:cs typeface="Calibri"/>
              </a:rPr>
              <a:t>HashRoutes</a:t>
            </a:r>
            <a:r>
              <a:rPr lang="en-GB" dirty="0">
                <a:cs typeface="Calibri"/>
              </a:rPr>
              <a:t> – not sent to server</a:t>
            </a:r>
          </a:p>
          <a:p>
            <a:r>
              <a:rPr lang="en-GB" dirty="0">
                <a:cs typeface="Calibri"/>
              </a:rPr>
              <a:t>(Mechanism of location/history)</a:t>
            </a:r>
          </a:p>
          <a:p>
            <a:r>
              <a:rPr lang="en-GB" dirty="0">
                <a:cs typeface="Calibri"/>
              </a:rPr>
              <a:t>Takes 2 Child Component - &lt;Routes&gt;&lt;Route&gt;</a:t>
            </a:r>
          </a:p>
          <a:p>
            <a:r>
              <a:rPr lang="en-GB" dirty="0">
                <a:cs typeface="Calibri"/>
              </a:rPr>
              <a:t>&lt;Routes&gt; -  decision maker</a:t>
            </a:r>
          </a:p>
          <a:p>
            <a:r>
              <a:rPr lang="en-GB" dirty="0">
                <a:cs typeface="Calibri"/>
              </a:rPr>
              <a:t>&lt;Route&gt; - renders component based on path</a:t>
            </a:r>
          </a:p>
          <a:p>
            <a:r>
              <a:rPr lang="en-GB" dirty="0">
                <a:cs typeface="Calibri"/>
              </a:rPr>
              <a:t>&lt;Link&gt; - visual element of routes.</a:t>
            </a:r>
          </a:p>
        </p:txBody>
      </p:sp>
    </p:spTree>
    <p:extLst>
      <p:ext uri="{BB962C8B-B14F-4D97-AF65-F5344CB8AC3E}">
        <p14:creationId xmlns:p14="http://schemas.microsoft.com/office/powerpoint/2010/main" val="394241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A64C-AE27-45BF-9146-65EE2754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Redux -Basics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5604-6C48-403B-8FA0-D641E563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Subscription to Redux store.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Check - if the data needed by the component have changed.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Re-render the component.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91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388A-2E23-4750-8BDC-B4A5338A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Store- Action - Reducer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2E0B-0458-4C55-AD91-822B4F5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entire state of an application lists at a place  Store</a:t>
            </a:r>
          </a:p>
          <a:p>
            <a:r>
              <a:rPr lang="en-GB" dirty="0">
                <a:ea typeface="+mn-lt"/>
                <a:cs typeface="+mn-lt"/>
              </a:rPr>
              <a:t> action is a pure object which is sent or dispatched from the view- type of action, the time of occurrence, the location of occurrence, info about its coordinates, and info about the state it aims to change.</a:t>
            </a:r>
          </a:p>
          <a:p>
            <a:endParaRPr lang="en-GB" dirty="0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Reducer is a pure function which is used to return a new state from the initial state.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10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0B2D-AB53-4688-871D-18F50DA0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EAE4-207E-4002-AAA5-9876B1CF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Action-Reducer-State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31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23AC-DA43-4123-B1A9-4831512A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B772-A970-4E16-9756-E445E360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cs typeface="Calibri"/>
              </a:rPr>
              <a:t>Type: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Return {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type: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payload :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Export </a:t>
            </a:r>
            <a:r>
              <a:rPr lang="en-GB" dirty="0" err="1">
                <a:cs typeface="Calibri"/>
              </a:rPr>
              <a:t>const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incnumber</a:t>
            </a:r>
            <a:r>
              <a:rPr lang="en-GB" dirty="0">
                <a:cs typeface="Calibri"/>
              </a:rPr>
              <a:t> =(</a:t>
            </a:r>
            <a:r>
              <a:rPr lang="en-GB" dirty="0" err="1">
                <a:cs typeface="Calibri"/>
              </a:rPr>
              <a:t>num</a:t>
            </a:r>
            <a:r>
              <a:rPr lang="en-GB" dirty="0">
                <a:cs typeface="Calibri"/>
              </a:rPr>
              <a:t>) =&gt;{   - action creator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type:'increment</a:t>
            </a:r>
            <a:r>
              <a:rPr lang="en-GB" dirty="0">
                <a:ea typeface="+mn-lt"/>
                <a:cs typeface="+mn-lt"/>
              </a:rPr>
              <a:t>'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payload : </a:t>
            </a:r>
            <a:r>
              <a:rPr lang="en-GB" dirty="0" err="1">
                <a:ea typeface="+mn-lt"/>
                <a:cs typeface="+mn-lt"/>
              </a:rPr>
              <a:t>num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56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767E-E146-43A5-ADEC-847C7ED9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1648-B7DE-4D5D-86FC-98240D8E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What is  </a:t>
            </a:r>
            <a:r>
              <a:rPr lang="en-GB" dirty="0" err="1">
                <a:ea typeface="+mn-lt"/>
                <a:cs typeface="+mn-lt"/>
              </a:rPr>
              <a:t>ReactJs</a:t>
            </a:r>
            <a:r>
              <a:rPr lang="en-GB" dirty="0">
                <a:ea typeface="+mn-lt"/>
                <a:cs typeface="+mn-lt"/>
              </a:rPr>
              <a:t>?</a:t>
            </a:r>
          </a:p>
          <a:p>
            <a:r>
              <a:rPr lang="en-GB" dirty="0">
                <a:ea typeface="+mn-lt"/>
                <a:cs typeface="+mn-lt"/>
              </a:rPr>
              <a:t>Components</a:t>
            </a:r>
          </a:p>
          <a:p>
            <a:r>
              <a:rPr lang="en-GB" dirty="0">
                <a:ea typeface="+mn-lt"/>
                <a:cs typeface="+mn-lt"/>
              </a:rPr>
              <a:t>JSX </a:t>
            </a:r>
          </a:p>
          <a:p>
            <a:r>
              <a:rPr lang="en-GB" dirty="0">
                <a:ea typeface="+mn-lt"/>
                <a:cs typeface="+mn-lt"/>
              </a:rPr>
              <a:t>State</a:t>
            </a:r>
          </a:p>
          <a:p>
            <a:r>
              <a:rPr lang="en-GB" dirty="0">
                <a:ea typeface="+mn-lt"/>
                <a:cs typeface="+mn-lt"/>
              </a:rPr>
              <a:t>Routing</a:t>
            </a:r>
          </a:p>
          <a:p>
            <a:r>
              <a:rPr lang="en-GB" dirty="0">
                <a:ea typeface="+mn-lt"/>
                <a:cs typeface="+mn-lt"/>
              </a:rPr>
              <a:t>Event Handling </a:t>
            </a:r>
          </a:p>
          <a:p>
            <a:r>
              <a:rPr lang="en-GB" dirty="0">
                <a:ea typeface="+mn-lt"/>
                <a:cs typeface="+mn-lt"/>
              </a:rPr>
              <a:t>Refs and Form Handling</a:t>
            </a:r>
          </a:p>
          <a:p>
            <a:r>
              <a:rPr lang="en-GB" dirty="0">
                <a:ea typeface="+mn-lt"/>
                <a:cs typeface="+mn-lt"/>
              </a:rPr>
              <a:t>Redux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439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B8BA-E25D-46D8-A7EF-47B21833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Reducer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3501-4900-48DE-B3A8-290BE6D2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Takes Current State and Action as argument and returns new state.</a:t>
            </a:r>
          </a:p>
          <a:p>
            <a:r>
              <a:rPr lang="en-GB" dirty="0" err="1">
                <a:cs typeface="Calibri"/>
              </a:rPr>
              <a:t>Const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initialState</a:t>
            </a:r>
            <a:r>
              <a:rPr lang="en-GB" dirty="0">
                <a:cs typeface="Calibri"/>
              </a:rPr>
              <a:t> = 0;</a:t>
            </a:r>
          </a:p>
          <a:p>
            <a:r>
              <a:rPr lang="en-GB" dirty="0" err="1">
                <a:cs typeface="Calibri"/>
              </a:rPr>
              <a:t>Const</a:t>
            </a:r>
            <a:r>
              <a:rPr lang="en-GB" dirty="0">
                <a:cs typeface="Calibri"/>
              </a:rPr>
              <a:t> </a:t>
            </a:r>
            <a:r>
              <a:rPr lang="en-GB" dirty="0" err="1">
                <a:cs typeface="Calibri"/>
              </a:rPr>
              <a:t>changeThenumber</a:t>
            </a:r>
            <a:r>
              <a:rPr lang="en-GB" dirty="0">
                <a:cs typeface="Calibri"/>
              </a:rPr>
              <a:t>= ( state=</a:t>
            </a:r>
            <a:r>
              <a:rPr lang="en-GB" dirty="0" err="1">
                <a:cs typeface="Calibri"/>
              </a:rPr>
              <a:t>initialState</a:t>
            </a:r>
            <a:r>
              <a:rPr lang="en-GB" dirty="0">
                <a:cs typeface="Calibri"/>
              </a:rPr>
              <a:t>, action) =&gt;{</a:t>
            </a:r>
          </a:p>
          <a:p>
            <a:r>
              <a:rPr lang="en-GB" dirty="0">
                <a:cs typeface="Calibri"/>
              </a:rPr>
              <a:t>Switch(</a:t>
            </a:r>
            <a:r>
              <a:rPr lang="en-GB" dirty="0" err="1">
                <a:cs typeface="Calibri"/>
              </a:rPr>
              <a:t>action.type</a:t>
            </a:r>
            <a:r>
              <a:rPr lang="en-GB" dirty="0">
                <a:cs typeface="Calibri"/>
              </a:rPr>
              <a:t>){</a:t>
            </a:r>
          </a:p>
          <a:p>
            <a:r>
              <a:rPr lang="en-GB" dirty="0">
                <a:cs typeface="Calibri"/>
              </a:rPr>
              <a:t>Case "Inc": return </a:t>
            </a:r>
            <a:r>
              <a:rPr lang="en-GB" dirty="0" err="1">
                <a:cs typeface="Calibri"/>
              </a:rPr>
              <a:t>state+action.payload</a:t>
            </a:r>
            <a:r>
              <a:rPr lang="en-GB" dirty="0">
                <a:cs typeface="Calibri"/>
              </a:rPr>
              <a:t>;</a:t>
            </a:r>
          </a:p>
          <a:p>
            <a:r>
              <a:rPr lang="en-GB" dirty="0">
                <a:cs typeface="Calibri"/>
              </a:rPr>
              <a:t>Case "Dec" : return state-1;</a:t>
            </a:r>
          </a:p>
          <a:p>
            <a:r>
              <a:rPr lang="en-GB" dirty="0">
                <a:cs typeface="Calibri"/>
              </a:rPr>
              <a:t>Default: return state;</a:t>
            </a:r>
          </a:p>
          <a:p>
            <a:r>
              <a:rPr lang="en-GB" dirty="0">
                <a:cs typeface="Calibri"/>
              </a:rPr>
              <a:t>}</a:t>
            </a:r>
          </a:p>
          <a:p>
            <a:r>
              <a:rPr lang="en-GB" dirty="0">
                <a:cs typeface="Calibri"/>
              </a:rPr>
              <a:t>}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765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BD10-0E6E-46DD-9C91-57AA9B7B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2F52-A7A4-4098-BF75-18C38F6C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It brings together – action, reducer and state.</a:t>
            </a:r>
          </a:p>
          <a:p>
            <a:r>
              <a:rPr lang="en-GB" dirty="0">
                <a:cs typeface="Calibri"/>
              </a:rPr>
              <a:t>Single store in redux</a:t>
            </a:r>
          </a:p>
          <a:p>
            <a:r>
              <a:rPr lang="en-GB" dirty="0">
                <a:cs typeface="Calibri"/>
              </a:rPr>
              <a:t>Single root reducer function.</a:t>
            </a:r>
          </a:p>
        </p:txBody>
      </p:sp>
    </p:spTree>
    <p:extLst>
      <p:ext uri="{BB962C8B-B14F-4D97-AF65-F5344CB8AC3E}">
        <p14:creationId xmlns:p14="http://schemas.microsoft.com/office/powerpoint/2010/main" val="222019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6087-A294-4F5E-A0F6-4A161AF4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Principle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1692-7DA9-4ABD-A584-F8A4D1D8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Single Source of Truth</a:t>
            </a:r>
          </a:p>
          <a:p>
            <a:r>
              <a:rPr lang="en-GB">
                <a:cs typeface="Calibri"/>
              </a:rPr>
              <a:t>State is read-only – change through – dispatch an action.</a:t>
            </a:r>
          </a:p>
          <a:p>
            <a:r>
              <a:rPr lang="en-GB" dirty="0">
                <a:cs typeface="Calibri"/>
              </a:rPr>
              <a:t>One way Data flow- immutability.</a:t>
            </a:r>
          </a:p>
          <a:p>
            <a:r>
              <a:rPr lang="en-GB">
                <a:cs typeface="Calibri"/>
              </a:rPr>
              <a:t>Predictability</a:t>
            </a:r>
            <a:r>
              <a:rPr lang="en-GB" dirty="0">
                <a:cs typeface="Calibri"/>
              </a:rPr>
              <a:t> of Outcome</a:t>
            </a:r>
          </a:p>
          <a:p>
            <a:r>
              <a:rPr lang="en-GB" dirty="0">
                <a:cs typeface="Calibri"/>
              </a:rPr>
              <a:t>Changes are</a:t>
            </a:r>
            <a:r>
              <a:rPr lang="en-GB">
                <a:cs typeface="Calibri"/>
              </a:rPr>
              <a:t> made with pure reducer function.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03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68B2-9896-4D73-BB86-39E0A1EC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7484-69EE-4B1B-A77C-94EC1E79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30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5044-4ED2-49AD-B37D-7D776DA6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is React?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8A95-65D2-4C79-B8EA-3C84CBE9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Open-Source-Front-End Library</a:t>
            </a:r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SPA and Mobile App</a:t>
            </a:r>
          </a:p>
          <a:p>
            <a:r>
              <a:rPr lang="en-GB" dirty="0">
                <a:cs typeface="Calibri"/>
              </a:rPr>
              <a:t>Re-Usable UI</a:t>
            </a:r>
          </a:p>
          <a:p>
            <a:r>
              <a:rPr lang="en-GB" dirty="0">
                <a:cs typeface="Calibri"/>
              </a:rPr>
              <a:t>JSX-Components-</a:t>
            </a:r>
            <a:r>
              <a:rPr lang="en-GB" dirty="0" err="1">
                <a:cs typeface="Calibri"/>
              </a:rPr>
              <a:t>VirtualDOM</a:t>
            </a:r>
            <a:r>
              <a:rPr lang="en-GB" dirty="0">
                <a:cs typeface="Calibri"/>
              </a:rPr>
              <a:t>-</a:t>
            </a:r>
            <a:r>
              <a:rPr lang="en-GB" dirty="0" err="1">
                <a:cs typeface="Calibri"/>
              </a:rPr>
              <a:t>Javascript</a:t>
            </a:r>
            <a:r>
              <a:rPr lang="en-GB" dirty="0">
                <a:cs typeface="Calibri"/>
              </a:rPr>
              <a:t> Expressions</a:t>
            </a:r>
          </a:p>
          <a:p>
            <a:r>
              <a:rPr lang="en-GB" dirty="0" err="1">
                <a:cs typeface="Calibri"/>
              </a:rPr>
              <a:t>BabeJS</a:t>
            </a:r>
            <a:r>
              <a:rPr lang="en-GB" dirty="0">
                <a:cs typeface="Calibri"/>
              </a:rPr>
              <a:t> (</a:t>
            </a:r>
            <a:r>
              <a:rPr lang="en-GB" dirty="0" err="1">
                <a:cs typeface="Calibri"/>
              </a:rPr>
              <a:t>converst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jsx</a:t>
            </a:r>
            <a:r>
              <a:rPr lang="en-GB" dirty="0">
                <a:cs typeface="Calibri"/>
              </a:rPr>
              <a:t> to </a:t>
            </a:r>
            <a:r>
              <a:rPr lang="en-GB" dirty="0" err="1">
                <a:cs typeface="Calibri"/>
              </a:rPr>
              <a:t>js</a:t>
            </a:r>
            <a:r>
              <a:rPr lang="en-GB" dirty="0">
                <a:cs typeface="Calibri"/>
              </a:rPr>
              <a:t>)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C7D8DC9-D109-4B9C-8C6F-3F5D47EF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679" y="998703"/>
            <a:ext cx="3017940" cy="24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5F32-88C0-44F5-93EF-E1F15A4F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Steps to Install 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2E4-E1DE-40E3-884F-DA43712F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NodeJS</a:t>
            </a:r>
          </a:p>
          <a:p>
            <a:r>
              <a:rPr lang="en-GB" dirty="0">
                <a:cs typeface="Calibri"/>
              </a:rPr>
              <a:t>NPM</a:t>
            </a:r>
          </a:p>
          <a:p>
            <a:r>
              <a:rPr lang="en-GB" dirty="0">
                <a:cs typeface="Calibri"/>
              </a:rPr>
              <a:t>Steps – 1&gt; Creating Folder</a:t>
            </a:r>
          </a:p>
          <a:p>
            <a:r>
              <a:rPr lang="en-GB" dirty="0">
                <a:cs typeface="Calibri"/>
              </a:rPr>
              <a:t>              2&gt; </a:t>
            </a:r>
            <a:r>
              <a:rPr lang="en-GB" dirty="0" err="1">
                <a:cs typeface="Calibri"/>
              </a:rPr>
              <a:t>cmd</a:t>
            </a:r>
            <a:r>
              <a:rPr lang="en-GB" dirty="0">
                <a:cs typeface="Calibri"/>
              </a:rPr>
              <a:t> – </a:t>
            </a:r>
            <a:r>
              <a:rPr lang="en-GB" dirty="0" err="1">
                <a:cs typeface="Calibri"/>
              </a:rPr>
              <a:t>npm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init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              3&gt; </a:t>
            </a:r>
            <a:r>
              <a:rPr lang="en-GB" dirty="0" err="1">
                <a:latin typeface="Consolas"/>
                <a:cs typeface="Calibri"/>
              </a:rPr>
              <a:t>npm</a:t>
            </a:r>
            <a:r>
              <a:rPr lang="en-GB" dirty="0">
                <a:latin typeface="Consolas"/>
                <a:cs typeface="Calibri"/>
              </a:rPr>
              <a:t> install react --save-dev (for </a:t>
            </a:r>
            <a:r>
              <a:rPr lang="en-GB" dirty="0" err="1">
                <a:latin typeface="Consolas"/>
                <a:cs typeface="Calibri"/>
              </a:rPr>
              <a:t>ui</a:t>
            </a:r>
            <a:r>
              <a:rPr lang="en-GB" dirty="0">
                <a:latin typeface="Consolas"/>
                <a:cs typeface="Calibri"/>
              </a:rPr>
              <a:t>)
        </a:t>
            </a:r>
            <a:r>
              <a:rPr lang="en-GB" dirty="0" err="1">
                <a:latin typeface="Consolas"/>
                <a:cs typeface="Calibri"/>
              </a:rPr>
              <a:t>npm</a:t>
            </a:r>
            <a:r>
              <a:rPr lang="en-GB" dirty="0">
                <a:latin typeface="Consolas"/>
                <a:cs typeface="Calibri"/>
              </a:rPr>
              <a:t> install react-</a:t>
            </a:r>
            <a:r>
              <a:rPr lang="en-GB" dirty="0" err="1">
                <a:latin typeface="Consolas"/>
                <a:cs typeface="Calibri"/>
              </a:rPr>
              <a:t>dom</a:t>
            </a:r>
            <a:r>
              <a:rPr lang="en-GB" dirty="0">
                <a:latin typeface="Consolas"/>
                <a:cs typeface="Calibri"/>
              </a:rPr>
              <a:t> --save-dev (for </a:t>
            </a:r>
            <a:r>
              <a:rPr lang="en-GB" dirty="0" err="1">
                <a:latin typeface="Consolas"/>
                <a:cs typeface="Calibri"/>
              </a:rPr>
              <a:t>dom</a:t>
            </a:r>
            <a:r>
              <a:rPr lang="en-GB" dirty="0">
                <a:latin typeface="Consolas"/>
                <a:cs typeface="Calibri"/>
              </a:rPr>
              <a:t> </a:t>
            </a:r>
            <a:r>
              <a:rPr lang="en-GB" dirty="0" err="1">
                <a:latin typeface="Consolas"/>
                <a:cs typeface="Calibri"/>
              </a:rPr>
              <a:t>interation</a:t>
            </a:r>
            <a:r>
              <a:rPr lang="en-GB" dirty="0">
                <a:latin typeface="Consolas"/>
                <a:cs typeface="Calibri"/>
              </a:rPr>
              <a:t>)
        </a:t>
            </a:r>
            <a:r>
              <a:rPr lang="en-GB" dirty="0" err="1">
                <a:latin typeface="Consolas"/>
                <a:cs typeface="Calibri"/>
              </a:rPr>
              <a:t>npm</a:t>
            </a:r>
            <a:r>
              <a:rPr lang="en-GB" dirty="0">
                <a:latin typeface="Consolas"/>
                <a:cs typeface="Calibri"/>
              </a:rPr>
              <a:t> install react-scripts --save-dev (manages the running of </a:t>
            </a:r>
            <a:r>
              <a:rPr lang="en-GB" dirty="0" err="1">
                <a:latin typeface="Consolas"/>
                <a:cs typeface="Calibri"/>
              </a:rPr>
              <a:t>reactapp</a:t>
            </a:r>
            <a:r>
              <a:rPr lang="en-GB" dirty="0">
                <a:latin typeface="Consolas"/>
                <a:cs typeface="Calibri"/>
              </a:rPr>
              <a:t>)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82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78EC-480B-4C28-9335-55902DCB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continued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6C4-DB65-47CC-880C-E3B37625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4&gt; create  a </a:t>
            </a:r>
            <a:r>
              <a:rPr lang="en-GB" dirty="0" err="1">
                <a:cs typeface="Calibri"/>
              </a:rPr>
              <a:t>src</a:t>
            </a:r>
            <a:r>
              <a:rPr lang="en-GB" dirty="0">
                <a:cs typeface="Calibri"/>
              </a:rPr>
              <a:t>/ folder – index.js</a:t>
            </a:r>
          </a:p>
          <a:p>
            <a:r>
              <a:rPr lang="en-GB" dirty="0">
                <a:cs typeface="Calibri"/>
              </a:rPr>
              <a:t>5&gt; create  a public/ folder – index.html</a:t>
            </a:r>
          </a:p>
          <a:p>
            <a:r>
              <a:rPr lang="en-GB" dirty="0">
                <a:cs typeface="Calibri"/>
              </a:rPr>
              <a:t>6&gt; update – </a:t>
            </a:r>
            <a:r>
              <a:rPr lang="en-GB" dirty="0" err="1">
                <a:cs typeface="Calibri"/>
              </a:rPr>
              <a:t>package.json</a:t>
            </a:r>
            <a:r>
              <a:rPr lang="en-GB" dirty="0">
                <a:cs typeface="Calibri"/>
              </a:rPr>
              <a:t> - </a:t>
            </a:r>
            <a:r>
              <a:rPr lang="en-GB" dirty="0">
                <a:latin typeface="Consolas"/>
                <a:cs typeface="Calibri"/>
              </a:rPr>
              <a:t>"scripts": {
    "start": "react-scripts start" 
  }</a:t>
            </a:r>
            <a:endParaRPr lang="en-GB" dirty="0">
              <a:latin typeface="Calibri" panose="020F0502020204030204"/>
              <a:cs typeface="Calibri"/>
            </a:endParaRPr>
          </a:p>
          <a:p>
            <a:endParaRPr lang="en-GB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dirty="0">
                <a:latin typeface="Consolas"/>
                <a:cs typeface="Calibri"/>
              </a:rPr>
              <a:t>  7&gt; </a:t>
            </a:r>
            <a:r>
              <a:rPr lang="en-GB" dirty="0" err="1">
                <a:latin typeface="Consolas"/>
                <a:cs typeface="Calibri"/>
              </a:rPr>
              <a:t>npm</a:t>
            </a:r>
            <a:r>
              <a:rPr lang="en-GB" dirty="0">
                <a:latin typeface="Consolas"/>
                <a:cs typeface="Calibri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189364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3858-0BBD-4925-9774-D6CC6D95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A84D-62AD-489F-A842-25F124D6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pure </a:t>
            </a:r>
            <a:r>
              <a:rPr lang="en-GB" dirty="0" err="1">
                <a:ea typeface="+mn-lt"/>
                <a:cs typeface="+mn-lt"/>
              </a:rPr>
              <a:t>Javascript</a:t>
            </a:r>
            <a:r>
              <a:rPr lang="en-GB" dirty="0">
                <a:ea typeface="+mn-lt"/>
                <a:cs typeface="+mn-lt"/>
              </a:rPr>
              <a:t> functions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function Hello() {
    return &lt;h1&gt;Hello, ABC&lt;/h1&gt;;
} 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class as a component</a:t>
            </a:r>
          </a:p>
          <a:p>
            <a:r>
              <a:rPr lang="en-GB" dirty="0">
                <a:latin typeface="Consolas"/>
                <a:cs typeface="Calibri"/>
              </a:rPr>
              <a:t>class Hello extends React. Component {
  render() {
    return &lt;h1&gt;Hello, ABC&lt;/h1&gt;;
  }
}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03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A78A-59AB-4B72-B129-E27967FD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9E6E-B1B7-437F-8204-E41362D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Extension to JavaScript</a:t>
            </a:r>
          </a:p>
          <a:p>
            <a:r>
              <a:rPr lang="en-GB" dirty="0">
                <a:cs typeface="Calibri"/>
              </a:rPr>
              <a:t>e.g.</a:t>
            </a:r>
            <a:r>
              <a:rPr lang="en-GB" dirty="0">
                <a:latin typeface="Calibri"/>
                <a:cs typeface="Calibri"/>
              </a:rPr>
              <a:t> </a:t>
            </a:r>
            <a:r>
              <a:rPr lang="en-GB" dirty="0" err="1">
                <a:latin typeface="Consolas"/>
                <a:cs typeface="Calibri"/>
              </a:rPr>
              <a:t>const</a:t>
            </a:r>
            <a:r>
              <a:rPr lang="en-GB" dirty="0">
                <a:latin typeface="Consolas"/>
                <a:cs typeface="Calibri"/>
              </a:rPr>
              <a:t> h1tag = "&lt;h1&gt;Hello, From ABC&lt;/h1&gt;";	</a:t>
            </a:r>
          </a:p>
          <a:p>
            <a:r>
              <a:rPr lang="en-GB" dirty="0">
                <a:latin typeface="Calibri"/>
                <a:cs typeface="Calibri"/>
              </a:rPr>
              <a:t>Executes expression -  </a:t>
            </a:r>
            <a:r>
              <a:rPr lang="en-GB" dirty="0">
                <a:latin typeface="Consolas"/>
                <a:cs typeface="Calibri"/>
              </a:rPr>
              <a:t>&lt;h1&gt;React is {5 + 5} times better with JSX&lt;/h1&gt;;</a:t>
            </a:r>
          </a:p>
          <a:p>
            <a:r>
              <a:rPr lang="en-GB" dirty="0">
                <a:latin typeface="Consolas"/>
                <a:cs typeface="Calibri"/>
              </a:rPr>
              <a:t>Large block of Html- ( </a:t>
            </a:r>
          </a:p>
          <a:p>
            <a:pPr marL="0" indent="0">
              <a:buNone/>
            </a:pPr>
            <a:r>
              <a:rPr lang="en-GB" dirty="0">
                <a:latin typeface="Consolas"/>
                <a:cs typeface="Calibri"/>
              </a:rPr>
              <a:t>   )- (must have a parent element)</a:t>
            </a:r>
          </a:p>
          <a:p>
            <a:pPr marL="0" indent="0">
              <a:buNone/>
            </a:pPr>
            <a:r>
              <a:rPr lang="en-GB" dirty="0">
                <a:latin typeface="Consolas"/>
                <a:cs typeface="Calibri"/>
              </a:rPr>
              <a:t>Fragment - &lt;&gt;&lt;/&gt; (avoiding extra </a:t>
            </a:r>
            <a:r>
              <a:rPr lang="en-GB" dirty="0" err="1">
                <a:latin typeface="Consolas"/>
                <a:cs typeface="Calibri"/>
              </a:rPr>
              <a:t>elem</a:t>
            </a:r>
            <a:r>
              <a:rPr lang="en-GB" dirty="0">
                <a:latin typeface="Consolas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alibri"/>
                <a:ea typeface="+mn-lt"/>
                <a:cs typeface="+mn-lt"/>
              </a:rPr>
              <a:t>Follow xml rules - </a:t>
            </a:r>
            <a:endParaRPr lang="en-GB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94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6BA7-B173-4D8B-BD06-5B93250E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Continued...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D9F3-B2FE-47A6-A6B3-1B8E2D08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className</a:t>
            </a:r>
            <a:r>
              <a:rPr lang="en-GB" dirty="0">
                <a:cs typeface="Calibri"/>
              </a:rPr>
              <a:t> instead of class - (conflict with </a:t>
            </a:r>
            <a:r>
              <a:rPr lang="en-GB" dirty="0" err="1">
                <a:cs typeface="Calibri"/>
              </a:rPr>
              <a:t>javascript</a:t>
            </a:r>
            <a:r>
              <a:rPr lang="en-GB" dirty="0">
                <a:cs typeface="Calibri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08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AC25-9614-4147-ADB5-AD17065E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8B22-9E94-44D4-AAFC-9B00085A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Properties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Are passed to the component.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Passed as argument is passed to </a:t>
            </a:r>
            <a:r>
              <a:rPr lang="en-GB" dirty="0" err="1">
                <a:cs typeface="Calibri"/>
              </a:rPr>
              <a:t>func</a:t>
            </a:r>
            <a:r>
              <a:rPr lang="en-GB" dirty="0">
                <a:cs typeface="Calibri"/>
              </a:rPr>
              <a:t>..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Can come from parent or set by component.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They can-not be changed (read-only)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These are passed as single object.</a:t>
            </a:r>
          </a:p>
        </p:txBody>
      </p:sp>
    </p:spTree>
    <p:extLst>
      <p:ext uri="{BB962C8B-B14F-4D97-AF65-F5344CB8AC3E}">
        <p14:creationId xmlns:p14="http://schemas.microsoft.com/office/powerpoint/2010/main" val="283775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ReactJs</vt:lpstr>
      <vt:lpstr>Agenda</vt:lpstr>
      <vt:lpstr>What is React?</vt:lpstr>
      <vt:lpstr>Steps to Install ReactJS</vt:lpstr>
      <vt:lpstr>continued</vt:lpstr>
      <vt:lpstr>Components</vt:lpstr>
      <vt:lpstr>JSX</vt:lpstr>
      <vt:lpstr>Continued...</vt:lpstr>
      <vt:lpstr>props</vt:lpstr>
      <vt:lpstr>state</vt:lpstr>
      <vt:lpstr>setState</vt:lpstr>
      <vt:lpstr>Events</vt:lpstr>
      <vt:lpstr>ReactJS Form</vt:lpstr>
      <vt:lpstr>Routing</vt:lpstr>
      <vt:lpstr>Routing Primary Components</vt:lpstr>
      <vt:lpstr>Redux -Basics</vt:lpstr>
      <vt:lpstr>Store- Action - Reducer</vt:lpstr>
      <vt:lpstr>PowerPoint Presentation</vt:lpstr>
      <vt:lpstr>Action</vt:lpstr>
      <vt:lpstr>Reducer</vt:lpstr>
      <vt:lpstr>Store</vt:lpstr>
      <vt:lpstr>Principle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439</cp:revision>
  <dcterms:created xsi:type="dcterms:W3CDTF">2022-02-16T14:38:40Z</dcterms:created>
  <dcterms:modified xsi:type="dcterms:W3CDTF">2022-02-24T11:48:45Z</dcterms:modified>
</cp:coreProperties>
</file>