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B34D2-5E6C-4D26-B2E9-D4C3EDE873C1}" v="728" dt="2022-04-12T14:58:18.714"/>
    <p1510:client id="{6424DFEA-4589-4568-AE4A-73B65EEE7AEE}" v="10" dt="2022-04-13T05:14:1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ReactJs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264C-4EC2-2B69-47F5-847D0E32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2CA9-6955-3B6D-5EA7-039BF2C0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cs typeface="Calibri"/>
              </a:rPr>
              <a:t>Introduction.</a:t>
            </a:r>
          </a:p>
          <a:p>
            <a:r>
              <a:rPr lang="en-GB" b="1" dirty="0">
                <a:cs typeface="Calibri"/>
              </a:rPr>
              <a:t>Underlying Mechanism.</a:t>
            </a:r>
          </a:p>
          <a:p>
            <a:r>
              <a:rPr lang="en-GB" b="1" dirty="0">
                <a:cs typeface="Calibri"/>
              </a:rPr>
              <a:t>Project Structure- steps for installing </a:t>
            </a:r>
            <a:r>
              <a:rPr lang="en-GB" b="1" dirty="0" err="1">
                <a:cs typeface="Calibri"/>
              </a:rPr>
              <a:t>ReactJs</a:t>
            </a:r>
            <a:r>
              <a:rPr lang="en-GB" b="1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92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0D69-BB05-6926-A4BB-F25831B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Introduction to </a:t>
            </a:r>
            <a:r>
              <a:rPr lang="en-GB" dirty="0" err="1">
                <a:cs typeface="Calibri Light"/>
              </a:rPr>
              <a:t>ReactJs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B2DD-E5D1-B0F6-DAE5-2112AD8B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JavaScript library</a:t>
            </a:r>
            <a:r>
              <a:rPr lang="en-GB" dirty="0">
                <a:ea typeface="+mn-lt"/>
                <a:cs typeface="+mn-lt"/>
              </a:rPr>
              <a:t> for building user interfaces.</a:t>
            </a:r>
          </a:p>
          <a:p>
            <a:r>
              <a:rPr lang="en-GB" dirty="0">
                <a:ea typeface="+mn-lt"/>
                <a:cs typeface="+mn-lt"/>
              </a:rPr>
              <a:t>open-source, </a:t>
            </a:r>
            <a:r>
              <a:rPr lang="en-GB" b="1" dirty="0">
                <a:ea typeface="+mn-lt"/>
                <a:cs typeface="+mn-lt"/>
              </a:rPr>
              <a:t>Component</a:t>
            </a:r>
            <a:r>
              <a:rPr lang="en-GB" dirty="0">
                <a:ea typeface="+mn-lt"/>
                <a:cs typeface="+mn-lt"/>
              </a:rPr>
              <a:t>-based front end library.</a:t>
            </a:r>
          </a:p>
          <a:p>
            <a:r>
              <a:rPr lang="en-GB" dirty="0">
                <a:cs typeface="Calibri"/>
              </a:rPr>
              <a:t>It is maintained by Meta.</a:t>
            </a:r>
          </a:p>
          <a:p>
            <a:r>
              <a:rPr lang="en-GB" dirty="0">
                <a:cs typeface="Calibri"/>
              </a:rPr>
              <a:t>Can be used for creating </a:t>
            </a:r>
            <a:r>
              <a:rPr lang="en-GB" b="1" dirty="0">
                <a:cs typeface="Calibri"/>
              </a:rPr>
              <a:t>SPA</a:t>
            </a:r>
            <a:r>
              <a:rPr lang="en-GB" dirty="0">
                <a:cs typeface="Calibri"/>
              </a:rPr>
              <a:t> and </a:t>
            </a:r>
            <a:r>
              <a:rPr lang="en-GB" b="1" dirty="0">
                <a:cs typeface="Calibri"/>
              </a:rPr>
              <a:t>Mobile Apps</a:t>
            </a:r>
            <a:r>
              <a:rPr lang="en-GB" dirty="0">
                <a:cs typeface="Calibri"/>
              </a:rPr>
              <a:t>.</a:t>
            </a:r>
          </a:p>
          <a:p>
            <a:endParaRPr lang="en-GB" dirty="0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BD933FE-B9B6-757C-AE0E-82D4C10F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818" y="1959419"/>
            <a:ext cx="1981201" cy="17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76F0-C8AF-23DD-9005-EEEAC391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Underlying Mechanism (Reconciliation)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D31-63BF-6F79-9C58-470F152E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Is a process by which </a:t>
            </a:r>
            <a:r>
              <a:rPr lang="en-GB" dirty="0" err="1">
                <a:cs typeface="Calibri"/>
              </a:rPr>
              <a:t>ReactJs</a:t>
            </a:r>
            <a:r>
              <a:rPr lang="en-GB" dirty="0">
                <a:cs typeface="Calibri"/>
              </a:rPr>
              <a:t> updates the Browser DOM.</a:t>
            </a:r>
          </a:p>
          <a:p>
            <a:r>
              <a:rPr lang="en-GB" dirty="0">
                <a:cs typeface="Calibri"/>
              </a:rPr>
              <a:t>Uses </a:t>
            </a:r>
            <a:r>
              <a:rPr lang="en-GB" b="1" dirty="0">
                <a:cs typeface="Calibri"/>
              </a:rPr>
              <a:t>Virtual DOM</a:t>
            </a:r>
            <a:r>
              <a:rPr lang="en-GB" dirty="0">
                <a:cs typeface="Calibri"/>
              </a:rPr>
              <a:t> and </a:t>
            </a:r>
            <a:r>
              <a:rPr lang="en-GB" b="1" dirty="0">
                <a:cs typeface="Calibri"/>
              </a:rPr>
              <a:t>Diffing Algorithm </a:t>
            </a:r>
            <a:r>
              <a:rPr lang="en-GB" dirty="0">
                <a:cs typeface="Calibri"/>
              </a:rPr>
              <a:t>for this.</a:t>
            </a:r>
          </a:p>
          <a:p>
            <a:r>
              <a:rPr lang="en-GB" dirty="0">
                <a:cs typeface="Calibri"/>
              </a:rPr>
              <a:t>The process :</a:t>
            </a:r>
          </a:p>
          <a:p>
            <a:r>
              <a:rPr lang="en-GB" dirty="0">
                <a:cs typeface="Calibri"/>
              </a:rPr>
              <a:t>Keeps a copy of Browser DOM called as Virtual DOM.</a:t>
            </a:r>
          </a:p>
          <a:p>
            <a:r>
              <a:rPr lang="en-GB" dirty="0">
                <a:cs typeface="Calibri"/>
              </a:rPr>
              <a:t>The addition of data and or changes each time results in another Virtual DOM and comparison with the previous virtual DOM.</a:t>
            </a:r>
          </a:p>
          <a:p>
            <a:r>
              <a:rPr lang="en-GB" dirty="0">
                <a:cs typeface="Calibri"/>
              </a:rPr>
              <a:t>Comparison takes place with diffing algorithm.</a:t>
            </a:r>
          </a:p>
          <a:p>
            <a:r>
              <a:rPr lang="en-GB" dirty="0">
                <a:cs typeface="Calibri"/>
              </a:rPr>
              <a:t>Then update of the Browser DOM with least number of changes possible without re-rendering the entire DOM takes place.</a:t>
            </a:r>
          </a:p>
          <a:p>
            <a:r>
              <a:rPr lang="en-GB" dirty="0">
                <a:cs typeface="Calibri"/>
              </a:rPr>
              <a:t>*</a:t>
            </a:r>
            <a:r>
              <a:rPr lang="en-GB" dirty="0">
                <a:ea typeface="+mn-lt"/>
                <a:cs typeface="+mn-lt"/>
              </a:rPr>
              <a:t>whenever the state of any component is changed react updates it’s Virtual DOM tree.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41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65DF-2C35-71A5-630E-12B6272E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FF28-199A-4E0F-A81B-678A89AA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React maintains two Virtual DOM at each time, one contains the updated Virtual DOM and one which is just the pre-update version of this updated Virtual DOM.</a:t>
            </a:r>
            <a:endParaRPr lang="en-GB" b="1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Once React finds out what exactly has changed then it updated those objects only, on real DOM. </a:t>
            </a:r>
            <a:endParaRPr lang="en-GB" dirty="0">
              <a:cs typeface="Calibri"/>
            </a:endParaRPr>
          </a:p>
          <a:p>
            <a:r>
              <a:rPr lang="en-GB" b="1" dirty="0">
                <a:cs typeface="Calibri"/>
              </a:rPr>
              <a:t>Diffing </a:t>
            </a:r>
            <a:r>
              <a:rPr lang="en-GB" b="1" dirty="0" err="1">
                <a:cs typeface="Calibri"/>
              </a:rPr>
              <a:t>Algorithim</a:t>
            </a:r>
            <a:r>
              <a:rPr lang="en-GB" dirty="0">
                <a:cs typeface="Calibri"/>
              </a:rPr>
              <a:t>: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Two elements of </a:t>
            </a:r>
            <a:r>
              <a:rPr lang="en-GB" b="1" dirty="0">
                <a:ea typeface="+mn-lt"/>
                <a:cs typeface="+mn-lt"/>
              </a:rPr>
              <a:t>different types</a:t>
            </a:r>
            <a:r>
              <a:rPr lang="en-GB" dirty="0">
                <a:ea typeface="+mn-lt"/>
                <a:cs typeface="+mn-lt"/>
              </a:rPr>
              <a:t> will produce </a:t>
            </a:r>
            <a:r>
              <a:rPr lang="en-GB" b="1" dirty="0">
                <a:ea typeface="+mn-lt"/>
                <a:cs typeface="+mn-lt"/>
              </a:rPr>
              <a:t>different trees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Uses Breadth First Approach ..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49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533-EBCB-3015-5AB6-FDE7756B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E11-16D3-03E0-1FEA-D8432718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Technically - </a:t>
            </a:r>
            <a:r>
              <a:rPr lang="en-GB" dirty="0">
                <a:ea typeface="+mn-lt"/>
                <a:cs typeface="+mn-lt"/>
              </a:rPr>
              <a:t>A Virtual DOM is when React creates their own representation of the DOM as a JavaScript object.</a:t>
            </a:r>
            <a:endParaRPr lang="en-US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Whenever a change is made to the DOM, the library instead makes a copy of this JavaScript object, makes the change to that copy, and compares the two JavaScript objects to see what has changed.</a:t>
            </a:r>
          </a:p>
        </p:txBody>
      </p:sp>
    </p:spTree>
    <p:extLst>
      <p:ext uri="{BB962C8B-B14F-4D97-AF65-F5344CB8AC3E}">
        <p14:creationId xmlns:p14="http://schemas.microsoft.com/office/powerpoint/2010/main" val="1729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8B28-CCCB-BB64-81D4-CCA5D94E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Project Structure- Steps for Installing </a:t>
            </a:r>
            <a:r>
              <a:rPr lang="en-GB" dirty="0" err="1">
                <a:cs typeface="Calibri Light"/>
              </a:rPr>
              <a:t>Reactjs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4AFB-962B-F833-9716-B2C54B71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NodeJS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NPM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Steps – 1&gt; Creating Folder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             2&gt; </a:t>
            </a:r>
            <a:r>
              <a:rPr lang="en-GB" dirty="0" err="1">
                <a:ea typeface="+mn-lt"/>
                <a:cs typeface="+mn-lt"/>
              </a:rPr>
              <a:t>cmd</a:t>
            </a:r>
            <a:r>
              <a:rPr lang="en-GB" dirty="0">
                <a:ea typeface="+mn-lt"/>
                <a:cs typeface="+mn-lt"/>
              </a:rPr>
              <a:t> – </a:t>
            </a:r>
            <a:r>
              <a:rPr lang="en-GB" dirty="0" err="1">
                <a:ea typeface="+mn-lt"/>
                <a:cs typeface="+mn-lt"/>
              </a:rPr>
              <a:t>npm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init</a:t>
            </a:r>
          </a:p>
          <a:p>
            <a:r>
              <a:rPr lang="en-GB" dirty="0">
                <a:ea typeface="+mn-lt"/>
                <a:cs typeface="+mn-lt"/>
              </a:rPr>
              <a:t>              3&gt; </a:t>
            </a:r>
            <a:r>
              <a:rPr lang="en-GB" dirty="0" err="1">
                <a:latin typeface="Consolas"/>
              </a:rPr>
              <a:t>npm</a:t>
            </a:r>
            <a:r>
              <a:rPr lang="en-GB" dirty="0">
                <a:latin typeface="Consolas"/>
              </a:rPr>
              <a:t> install react --save-dev (for </a:t>
            </a:r>
            <a:r>
              <a:rPr lang="en-GB" dirty="0" err="1">
                <a:latin typeface="Consolas"/>
              </a:rPr>
              <a:t>ui</a:t>
            </a:r>
            <a:r>
              <a:rPr lang="en-GB" dirty="0">
                <a:latin typeface="Consolas"/>
              </a:rPr>
              <a:t>)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        </a:t>
            </a:r>
            <a:r>
              <a:rPr lang="en-GB" dirty="0" err="1">
                <a:latin typeface="Consolas"/>
              </a:rPr>
              <a:t>npm</a:t>
            </a:r>
            <a:r>
              <a:rPr lang="en-GB" dirty="0">
                <a:latin typeface="Consolas"/>
              </a:rPr>
              <a:t> install react-</a:t>
            </a:r>
            <a:r>
              <a:rPr lang="en-GB" dirty="0" err="1">
                <a:latin typeface="Consolas"/>
              </a:rPr>
              <a:t>dom</a:t>
            </a:r>
            <a:r>
              <a:rPr lang="en-GB" dirty="0">
                <a:latin typeface="Consolas"/>
              </a:rPr>
              <a:t> --save-dev (for </a:t>
            </a:r>
            <a:r>
              <a:rPr lang="en-GB" dirty="0" err="1">
                <a:latin typeface="Consolas"/>
              </a:rPr>
              <a:t>dom</a:t>
            </a:r>
            <a:r>
              <a:rPr lang="en-GB" dirty="0">
                <a:latin typeface="Consolas"/>
              </a:rPr>
              <a:t> </a:t>
            </a:r>
            <a:r>
              <a:rPr lang="en-GB" dirty="0" err="1">
                <a:latin typeface="Consolas"/>
              </a:rPr>
              <a:t>interation</a:t>
            </a:r>
            <a:r>
              <a:rPr lang="en-GB" dirty="0">
                <a:latin typeface="Consolas"/>
              </a:rPr>
              <a:t>)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        </a:t>
            </a:r>
            <a:r>
              <a:rPr lang="en-GB" dirty="0" err="1">
                <a:latin typeface="Consolas"/>
              </a:rPr>
              <a:t>npm</a:t>
            </a:r>
            <a:r>
              <a:rPr lang="en-GB" dirty="0">
                <a:latin typeface="Consolas"/>
              </a:rPr>
              <a:t> install react-scripts --save-dev (manages the running of </a:t>
            </a:r>
            <a:r>
              <a:rPr lang="en-GB" dirty="0" err="1">
                <a:latin typeface="Consolas"/>
              </a:rPr>
              <a:t>reactapp</a:t>
            </a:r>
            <a:r>
              <a:rPr lang="en-GB" dirty="0">
                <a:latin typeface="Consolas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3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B696-D58E-7864-2BE4-845019A1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6BF4-DDF4-1574-5FEE-FB0604F3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4&gt; create  a </a:t>
            </a:r>
            <a:r>
              <a:rPr lang="en-GB" dirty="0" err="1">
                <a:ea typeface="+mn-lt"/>
                <a:cs typeface="+mn-lt"/>
              </a:rPr>
              <a:t>src</a:t>
            </a:r>
            <a:r>
              <a:rPr lang="en-GB" dirty="0">
                <a:ea typeface="+mn-lt"/>
                <a:cs typeface="+mn-lt"/>
              </a:rPr>
              <a:t>/ folder – index.js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5&gt; create  a public/ folder – index.html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6&gt; update – </a:t>
            </a:r>
            <a:r>
              <a:rPr lang="en-GB" dirty="0" err="1">
                <a:ea typeface="+mn-lt"/>
                <a:cs typeface="+mn-lt"/>
              </a:rPr>
              <a:t>package.json</a:t>
            </a:r>
            <a:r>
              <a:rPr lang="en-GB" dirty="0">
                <a:ea typeface="+mn-lt"/>
                <a:cs typeface="+mn-lt"/>
              </a:rPr>
              <a:t> - </a:t>
            </a:r>
            <a:r>
              <a:rPr lang="en-GB" dirty="0">
                <a:latin typeface="Consolas"/>
              </a:rPr>
              <a:t>"scripts": {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    "start": "react-scripts start" 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  }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latin typeface="Consolas"/>
              </a:rPr>
              <a:t>  7&gt; </a:t>
            </a:r>
            <a:r>
              <a:rPr lang="en-GB" dirty="0" err="1">
                <a:latin typeface="Consolas"/>
              </a:rPr>
              <a:t>npm</a:t>
            </a:r>
            <a:r>
              <a:rPr lang="en-GB" dirty="0">
                <a:latin typeface="Consolas"/>
              </a:rPr>
              <a:t> run start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42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DDAF-BD6B-E86D-198D-7AF027F0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ReactDOM.render</a:t>
            </a:r>
            <a:r>
              <a:rPr lang="en-GB" dirty="0">
                <a:cs typeface="Calibri Light"/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6B0A-84E1-AC8D-7C37-25EAC158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is used to </a:t>
            </a:r>
            <a:r>
              <a:rPr lang="en-GB" b="1" dirty="0">
                <a:ea typeface="+mn-lt"/>
                <a:cs typeface="+mn-lt"/>
              </a:rPr>
              <a:t>render</a:t>
            </a:r>
            <a:r>
              <a:rPr lang="en-GB" dirty="0">
                <a:ea typeface="+mn-lt"/>
                <a:cs typeface="+mn-lt"/>
              </a:rPr>
              <a:t> React elements to the web page.</a:t>
            </a:r>
          </a:p>
          <a:p>
            <a:r>
              <a:rPr lang="en-GB" dirty="0">
                <a:cs typeface="Calibri"/>
              </a:rPr>
              <a:t>Or in other words - </a:t>
            </a:r>
            <a:r>
              <a:rPr lang="en-GB" dirty="0">
                <a:ea typeface="+mn-lt"/>
                <a:cs typeface="+mn-lt"/>
              </a:rPr>
              <a:t>to render a React app to the web page.</a:t>
            </a:r>
          </a:p>
          <a:p>
            <a:r>
              <a:rPr lang="en-GB" dirty="0">
                <a:ea typeface="+mn-lt"/>
                <a:cs typeface="+mn-lt"/>
              </a:rPr>
              <a:t>Basically takes three arguments - </a:t>
            </a:r>
            <a:r>
              <a:rPr lang="en-GB" b="1" dirty="0">
                <a:ea typeface="+mn-lt"/>
                <a:cs typeface="+mn-lt"/>
              </a:rPr>
              <a:t>what</a:t>
            </a:r>
            <a:r>
              <a:rPr lang="en-GB" dirty="0">
                <a:ea typeface="+mn-lt"/>
                <a:cs typeface="+mn-lt"/>
              </a:rPr>
              <a:t> to render and </a:t>
            </a:r>
            <a:r>
              <a:rPr lang="en-GB" b="1" dirty="0">
                <a:ea typeface="+mn-lt"/>
                <a:cs typeface="+mn-lt"/>
              </a:rPr>
              <a:t>where</a:t>
            </a:r>
            <a:r>
              <a:rPr lang="en-GB" dirty="0">
                <a:ea typeface="+mn-lt"/>
                <a:cs typeface="+mn-lt"/>
              </a:rPr>
              <a:t> to render and a </a:t>
            </a:r>
            <a:r>
              <a:rPr lang="en-GB" dirty="0" err="1">
                <a:ea typeface="+mn-lt"/>
                <a:cs typeface="+mn-lt"/>
              </a:rPr>
              <a:t>callback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>
                <a:ea typeface="+mn-lt"/>
                <a:cs typeface="+mn-lt"/>
              </a:rPr>
              <a:t>function(optional)- expects a function that is to be executed </a:t>
            </a:r>
            <a:r>
              <a:rPr lang="en-GB" dirty="0">
                <a:ea typeface="+mn-lt"/>
                <a:cs typeface="+mn-lt"/>
              </a:rPr>
              <a:t>once the render is complete.</a:t>
            </a:r>
          </a:p>
        </p:txBody>
      </p:sp>
    </p:spTree>
    <p:extLst>
      <p:ext uri="{BB962C8B-B14F-4D97-AF65-F5344CB8AC3E}">
        <p14:creationId xmlns:p14="http://schemas.microsoft.com/office/powerpoint/2010/main" val="114868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ReactJs</vt:lpstr>
      <vt:lpstr>Agenda</vt:lpstr>
      <vt:lpstr>Introduction to ReactJs</vt:lpstr>
      <vt:lpstr>Underlying Mechanism (Reconciliation)</vt:lpstr>
      <vt:lpstr>PowerPoint Presentation</vt:lpstr>
      <vt:lpstr>PowerPoint Presentation</vt:lpstr>
      <vt:lpstr>Project Structure- Steps for Installing Reactjs</vt:lpstr>
      <vt:lpstr>PowerPoint Presentation</vt:lpstr>
      <vt:lpstr>ReactDOM.render()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/>
  <cp:lastModifiedBy/>
  <cp:revision>176</cp:revision>
  <dcterms:created xsi:type="dcterms:W3CDTF">2022-04-12T13:03:23Z</dcterms:created>
  <dcterms:modified xsi:type="dcterms:W3CDTF">2022-04-13T06:59:35Z</dcterms:modified>
</cp:coreProperties>
</file>