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E6BBB-7344-4724-9368-6677657EA1BD}" v="451" dt="2022-03-15T19:25:11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Ado.Net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B054-8EFA-45E3-831B-4C0AAAF7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0CC-6855-4923-94A2-7E68FAB4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Ado.Net</a:t>
            </a:r>
            <a:r>
              <a:rPr lang="en-GB" dirty="0">
                <a:cs typeface="Calibri"/>
              </a:rPr>
              <a:t> </a:t>
            </a:r>
          </a:p>
          <a:p>
            <a:r>
              <a:rPr lang="en-GB" dirty="0">
                <a:cs typeface="Calibri"/>
              </a:rPr>
              <a:t>Architecture</a:t>
            </a:r>
          </a:p>
          <a:p>
            <a:r>
              <a:rPr lang="en-GB" dirty="0">
                <a:cs typeface="Calibri"/>
              </a:rPr>
              <a:t>Connection</a:t>
            </a:r>
          </a:p>
          <a:p>
            <a:r>
              <a:rPr lang="en-GB" dirty="0">
                <a:cs typeface="Calibri"/>
              </a:rPr>
              <a:t>Command</a:t>
            </a:r>
          </a:p>
          <a:p>
            <a:r>
              <a:rPr lang="en-GB" dirty="0" err="1">
                <a:cs typeface="Calibri"/>
              </a:rPr>
              <a:t>DataReader</a:t>
            </a:r>
          </a:p>
          <a:p>
            <a:r>
              <a:rPr lang="en-GB" dirty="0" err="1">
                <a:cs typeface="Calibri"/>
              </a:rPr>
              <a:t>DataAdapter</a:t>
            </a:r>
          </a:p>
          <a:p>
            <a:r>
              <a:rPr lang="en-GB" dirty="0" err="1">
                <a:cs typeface="Calibri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754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7924-9D68-44E6-B77E-925731E0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Ado.net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F044-935A-4511-A7D3-FDDD21F0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It’s a set of classes.</a:t>
            </a:r>
          </a:p>
          <a:p>
            <a:r>
              <a:rPr lang="en-GB" dirty="0">
                <a:cs typeface="Calibri"/>
              </a:rPr>
              <a:t>Helps to interact with Databases/xml files.</a:t>
            </a:r>
          </a:p>
        </p:txBody>
      </p:sp>
    </p:spTree>
    <p:extLst>
      <p:ext uri="{BB962C8B-B14F-4D97-AF65-F5344CB8AC3E}">
        <p14:creationId xmlns:p14="http://schemas.microsoft.com/office/powerpoint/2010/main" val="37118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7BDE-3705-48AA-B186-8E437F82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7F0A-4A83-499E-905B-9427C5F3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Connected / </a:t>
            </a:r>
            <a:r>
              <a:rPr lang="en-GB" dirty="0" err="1">
                <a:cs typeface="Calibri"/>
              </a:rPr>
              <a:t>DisConnected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414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E06D-C79C-4DF8-A3DD-3C9651BC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Connected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D42B-C465-482D-9E00-1E58CFD2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Connection is established for the full time – database &amp; application</a:t>
            </a:r>
          </a:p>
          <a:p>
            <a:r>
              <a:rPr lang="en-GB" dirty="0">
                <a:ea typeface="+mn-lt"/>
                <a:cs typeface="+mn-lt"/>
              </a:rPr>
              <a:t> It is forward only and read-only.</a:t>
            </a:r>
          </a:p>
          <a:p>
            <a:r>
              <a:rPr lang="en-GB" dirty="0">
                <a:cs typeface="Calibri"/>
              </a:rPr>
              <a:t>Object of </a:t>
            </a:r>
            <a:r>
              <a:rPr lang="en-GB" b="1" dirty="0" err="1">
                <a:solidFill>
                  <a:srgbClr val="00B050"/>
                </a:solidFill>
                <a:cs typeface="Calibri"/>
              </a:rPr>
              <a:t>DataReader</a:t>
            </a:r>
            <a:r>
              <a:rPr lang="en-GB" dirty="0">
                <a:cs typeface="Calibri"/>
              </a:rPr>
              <a:t> is used to - </a:t>
            </a:r>
            <a:r>
              <a:rPr lang="en-GB" dirty="0" err="1">
                <a:cs typeface="Calibri"/>
              </a:rPr>
              <a:t>retrive</a:t>
            </a:r>
            <a:r>
              <a:rPr lang="en-GB" dirty="0">
                <a:cs typeface="Calibri"/>
              </a:rPr>
              <a:t> the data from dbase &amp; connection is maintained</a:t>
            </a:r>
          </a:p>
        </p:txBody>
      </p:sp>
    </p:spTree>
    <p:extLst>
      <p:ext uri="{BB962C8B-B14F-4D97-AF65-F5344CB8AC3E}">
        <p14:creationId xmlns:p14="http://schemas.microsoft.com/office/powerpoint/2010/main" val="317179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AD5B-BD77-43C8-B0BC-C7389D9B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Disconnected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A198-00FF-4A9C-9098-D63E228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Connectivity between </a:t>
            </a:r>
            <a:r>
              <a:rPr lang="en-GB" dirty="0" err="1">
                <a:cs typeface="Calibri"/>
              </a:rPr>
              <a:t>Dbase</a:t>
            </a:r>
            <a:r>
              <a:rPr lang="en-GB" dirty="0">
                <a:cs typeface="Calibri"/>
              </a:rPr>
              <a:t> and App is not maintained for full time.</a:t>
            </a:r>
          </a:p>
          <a:p>
            <a:r>
              <a:rPr lang="en-GB" dirty="0">
                <a:cs typeface="Calibri"/>
              </a:rPr>
              <a:t>Only for reading and updating.</a:t>
            </a:r>
          </a:p>
          <a:p>
            <a:r>
              <a:rPr lang="en-GB" dirty="0">
                <a:ea typeface="+mn-lt"/>
                <a:cs typeface="+mn-lt"/>
              </a:rPr>
              <a:t>Data is retrieved and stored in the App.</a:t>
            </a:r>
          </a:p>
          <a:p>
            <a:r>
              <a:rPr lang="en-GB" b="1" dirty="0" err="1">
                <a:solidFill>
                  <a:srgbClr val="00B050"/>
                </a:solidFill>
                <a:ea typeface="+mn-lt"/>
                <a:cs typeface="+mn-lt"/>
              </a:rPr>
              <a:t>SqlDataAdapter</a:t>
            </a:r>
            <a:r>
              <a:rPr lang="en-GB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and </a:t>
            </a:r>
            <a:r>
              <a:rPr lang="en-GB" b="1" dirty="0" err="1">
                <a:solidFill>
                  <a:srgbClr val="00B050"/>
                </a:solidFill>
                <a:ea typeface="+mn-lt"/>
                <a:cs typeface="+mn-lt"/>
              </a:rPr>
              <a:t>DataSet</a:t>
            </a:r>
            <a:r>
              <a:rPr lang="en-GB" dirty="0">
                <a:ea typeface="+mn-lt"/>
                <a:cs typeface="+mn-lt"/>
              </a:rPr>
              <a:t> classes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8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FEC8-8D50-445E-AEF6-984E5BF9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Connection Class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3FB2-2A1B-48E4-AFF9-1726294C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allows you to establish a connection to the data source.</a:t>
            </a:r>
          </a:p>
          <a:p>
            <a:r>
              <a:rPr lang="en-GB" dirty="0">
                <a:ea typeface="+mn-lt"/>
                <a:cs typeface="+mn-lt"/>
              </a:rPr>
              <a:t>needs the necessary information to discover the data source- </a:t>
            </a:r>
            <a:r>
              <a:rPr lang="en-GB" b="1" dirty="0">
                <a:ea typeface="+mn-lt"/>
                <a:cs typeface="+mn-lt"/>
              </a:rPr>
              <a:t>connection string</a:t>
            </a:r>
            <a:r>
              <a:rPr lang="en-GB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3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D5A-74E3-4CA4-A82A-35E678E6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5DD8-E6F1-4EF0-8CC6-A5350A6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provides methods for storing and executing SQL statements and Stored Procedures.</a:t>
            </a:r>
          </a:p>
          <a:p>
            <a:r>
              <a:rPr lang="en-GB" b="1" dirty="0" err="1">
                <a:ea typeface="+mn-lt"/>
                <a:cs typeface="+mn-lt"/>
              </a:rPr>
              <a:t>ExecuteReader</a:t>
            </a:r>
            <a:r>
              <a:rPr lang="en-GB" b="1" dirty="0">
                <a:ea typeface="+mn-lt"/>
                <a:cs typeface="+mn-lt"/>
              </a:rPr>
              <a:t>- </a:t>
            </a:r>
            <a:r>
              <a:rPr lang="en-GB" dirty="0">
                <a:ea typeface="+mn-lt"/>
                <a:cs typeface="+mn-lt"/>
              </a:rPr>
              <a:t>returns data adapter</a:t>
            </a:r>
          </a:p>
          <a:p>
            <a:r>
              <a:rPr lang="en-GB" b="1" dirty="0" err="1">
                <a:ea typeface="+mn-lt"/>
                <a:cs typeface="+mn-lt"/>
              </a:rPr>
              <a:t>ExecuteNonQuery</a:t>
            </a:r>
            <a:r>
              <a:rPr lang="en-GB" b="1" dirty="0">
                <a:ea typeface="+mn-lt"/>
                <a:cs typeface="+mn-lt"/>
              </a:rPr>
              <a:t>-</a:t>
            </a:r>
            <a:r>
              <a:rPr lang="en-GB" dirty="0">
                <a:ea typeface="+mn-lt"/>
                <a:cs typeface="+mn-lt"/>
              </a:rPr>
              <a:t>IUD – returns int</a:t>
            </a:r>
          </a:p>
          <a:p>
            <a:r>
              <a:rPr lang="en-GB" b="1" dirty="0" err="1">
                <a:ea typeface="+mn-lt"/>
                <a:cs typeface="+mn-lt"/>
              </a:rPr>
              <a:t>ExecuteScalar</a:t>
            </a:r>
            <a:r>
              <a:rPr lang="en-GB" b="1" dirty="0">
                <a:ea typeface="+mn-lt"/>
                <a:cs typeface="+mn-lt"/>
              </a:rPr>
              <a:t>-</a:t>
            </a:r>
            <a:r>
              <a:rPr lang="en-GB" dirty="0">
                <a:ea typeface="+mn-lt"/>
                <a:cs typeface="+mn-lt"/>
              </a:rPr>
              <a:t> single value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1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1756-060A-4D35-959C-BEE42A0B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SqlDataAdapter</a:t>
            </a:r>
            <a:r>
              <a:rPr lang="en-GB" dirty="0">
                <a:cs typeface="Calibri Light"/>
              </a:rPr>
              <a:t>/</a:t>
            </a:r>
            <a:r>
              <a:rPr lang="en-GB" dirty="0" err="1">
                <a:cs typeface="Calibri Light"/>
              </a:rPr>
              <a:t>DataSet</a:t>
            </a:r>
            <a:endParaRPr lang="en-GB" dirty="0" err="1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5FB4DF24-F78D-446C-9E4B-DCF4FE79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16" y="1756771"/>
            <a:ext cx="4324952" cy="4315427"/>
          </a:xfrm>
        </p:spPr>
      </p:pic>
    </p:spTree>
    <p:extLst>
      <p:ext uri="{BB962C8B-B14F-4D97-AF65-F5344CB8AC3E}">
        <p14:creationId xmlns:p14="http://schemas.microsoft.com/office/powerpoint/2010/main" val="421447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Ado.Net</vt:lpstr>
      <vt:lpstr>Agenda</vt:lpstr>
      <vt:lpstr>Ado.net </vt:lpstr>
      <vt:lpstr>Architecture</vt:lpstr>
      <vt:lpstr>Connected Architecture</vt:lpstr>
      <vt:lpstr>Disconnected Architecture</vt:lpstr>
      <vt:lpstr>Connection Class</vt:lpstr>
      <vt:lpstr>Command</vt:lpstr>
      <vt:lpstr>SqlDataAdapter/DataSet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</cp:revision>
  <dcterms:created xsi:type="dcterms:W3CDTF">2022-03-15T18:01:28Z</dcterms:created>
  <dcterms:modified xsi:type="dcterms:W3CDTF">2022-03-21T11:07:11Z</dcterms:modified>
</cp:coreProperties>
</file>