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DCFC-3B3E-DDE8-8AED-F6527EEDB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17DFE-E8ED-782A-23C9-93A3100C1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4DF48-8362-87C9-0AFD-C1AE6CBE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AB86-8408-4F80-B8DE-60FD3071F2CD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5078A-B72E-5F0E-A9AB-5DC1BAA5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91E4D-661D-EE43-0E62-2673258C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A3DC-2891-4A6C-B0B6-0014F2A65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31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5900-C07B-FCCB-54B3-50BD92F1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9EFEE-005F-DBC2-E68B-3A00CE495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75969-E9A6-6341-BF23-E10D727FD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AB86-8408-4F80-B8DE-60FD3071F2CD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85D35-DBE3-D61D-C4C2-34B5D56E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DE01B-4793-5486-EAB8-2EF1E203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A3DC-2891-4A6C-B0B6-0014F2A65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87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A32BE-A531-EBAE-96A5-1F225A927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D237C-F801-B3EA-37BB-9A85B8AEE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63104-3755-D9A8-8BED-68208824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AB86-8408-4F80-B8DE-60FD3071F2CD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09572-956C-86D9-6DFE-D3923E51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E969-6148-1804-4E53-02F44CE9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A3DC-2891-4A6C-B0B6-0014F2A65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88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8D66-42E2-E5CB-9A8B-B7DEEF27B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D04DD-EB9D-B1ED-2AA9-92592F7EA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FEEAC-2369-6813-11DB-0FFA0450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AB86-8408-4F80-B8DE-60FD3071F2CD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6BDA5-1416-2B45-CA9F-F9BEC5B5D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20B9D-97FD-0621-65A9-02CE3B050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A3DC-2891-4A6C-B0B6-0014F2A65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88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9DBA-362C-A39B-C1BF-BA10BAE3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8EE20-A082-6665-9CFD-7F24AB14D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C834C-FDD7-E6C0-2377-43F359310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AB86-8408-4F80-B8DE-60FD3071F2CD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6F090-D7AD-D84A-0773-7E12975E1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E7C77-DDF9-6376-E956-E68BC860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A3DC-2891-4A6C-B0B6-0014F2A65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60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2BA8-132D-F408-F767-D42B72716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B4BD3-E8E4-DBB9-9241-3319ACE7A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67409-F945-0513-ED0C-CE7C698F4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6BD30-533E-7B62-C2C7-CBD14430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AB86-8408-4F80-B8DE-60FD3071F2CD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A2F47-0BF4-2EEC-4009-FEA7DA8F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E9072-BBF6-DC60-8B8A-D8E96516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A3DC-2891-4A6C-B0B6-0014F2A65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28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F14B-01EE-753F-C302-2B1DF02FB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E0108-06F1-8FF4-DB3F-546E48FD7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0BE76-E6A1-B487-FE56-5A8A4986D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6BADC-1D50-C97D-1847-B86907E17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F4416-6053-57D9-2901-1F87B7529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FDF687-B292-AD79-BD26-C6740480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AB86-8408-4F80-B8DE-60FD3071F2CD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A86FA-B7AD-A0AE-67B0-A0DC1B740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4CCA04-1130-7D5D-5B7A-92945C9C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A3DC-2891-4A6C-B0B6-0014F2A65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88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A16A-CA7A-8F8C-3686-AC01AF8E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15709C-8DB1-2C11-B287-30EC8792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AB86-8408-4F80-B8DE-60FD3071F2CD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7AD9D-67DE-D70F-C3EA-0986C6783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94A7A-F6EB-8833-936C-6BDCEA16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A3DC-2891-4A6C-B0B6-0014F2A65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10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FDF19-C9B1-E8B6-77EB-683ADD25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AB86-8408-4F80-B8DE-60FD3071F2CD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13A8D3-0488-BC4B-16D1-1E0BB802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4A3BD-7267-AE74-BE9C-B67863E4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A3DC-2891-4A6C-B0B6-0014F2A65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6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7D1D1-7815-8B15-A4CF-BB115C58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45033-4411-6B62-814F-7151359FE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08C2F-2489-5220-2AF1-88168256F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3E627-01FB-7EF9-069C-AD502EEE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AB86-8408-4F80-B8DE-60FD3071F2CD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E14D8-2D81-EBE2-5D27-C7D3418B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32FAC-79F4-EAAF-70BB-57E51A7C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A3DC-2891-4A6C-B0B6-0014F2A65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91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AED8-6F32-341F-82FD-F84E69686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19C32-FAB7-847D-738C-193C5392D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18A78-6E12-ABE1-298F-E2C0A0D57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0D19C-2C10-2279-52CA-3B2167BC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AB86-8408-4F80-B8DE-60FD3071F2CD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50986-E5A4-5252-1108-7C7E73417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DC103-DD9F-2EC6-984A-1947FD632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A3DC-2891-4A6C-B0B6-0014F2A65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23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5A9F4E-5E22-62FF-C99F-B70A7A7F1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DB738-6BDE-F4D3-1218-6ED61B4C4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E49DE-9C50-A9D6-CEA4-7312849F7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1AB86-8408-4F80-B8DE-60FD3071F2CD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BCBB7-B474-4125-6B56-87312F0E0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D94D7-3442-158F-B91F-074F74619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AA3DC-2891-4A6C-B0B6-0014F2A65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6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7FF2-5A2B-2DBF-BDBC-FC4C98C4D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06C85-F51D-FE1C-1CFB-45F299786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39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Ankush Mishra</dc:creator>
  <cp:lastModifiedBy>Ankush Mishra</cp:lastModifiedBy>
  <cp:revision>1</cp:revision>
  <dcterms:created xsi:type="dcterms:W3CDTF">2024-01-20T10:08:55Z</dcterms:created>
  <dcterms:modified xsi:type="dcterms:W3CDTF">2024-01-20T10:09:20Z</dcterms:modified>
</cp:coreProperties>
</file>