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8" r:id="rId3"/>
    <p:sldId id="275" r:id="rId4"/>
    <p:sldId id="261" r:id="rId5"/>
    <p:sldId id="260" r:id="rId6"/>
    <p:sldId id="257" r:id="rId7"/>
    <p:sldId id="281" r:id="rId8"/>
    <p:sldId id="282" r:id="rId9"/>
    <p:sldId id="284" r:id="rId10"/>
    <p:sldId id="286" r:id="rId11"/>
    <p:sldId id="283" r:id="rId12"/>
    <p:sldId id="279"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7255-42EA-4B66-9901-5BF49FADE4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643F27-9B86-4C86-9860-DA4AE7AF7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74A328-5507-4D2B-B911-51E96798BAEB}"/>
              </a:ext>
            </a:extLst>
          </p:cNvPr>
          <p:cNvSpPr>
            <a:spLocks noGrp="1"/>
          </p:cNvSpPr>
          <p:nvPr>
            <p:ph type="dt" sz="half" idx="10"/>
          </p:nvPr>
        </p:nvSpPr>
        <p:spPr/>
        <p:txBody>
          <a:bodyPr/>
          <a:lstStyle/>
          <a:p>
            <a:fld id="{77469F16-B91F-4C8E-BBBD-CD2DED5783B0}" type="datetimeFigureOut">
              <a:rPr lang="en-IN" smtClean="0"/>
              <a:t>19-06-2021</a:t>
            </a:fld>
            <a:endParaRPr lang="en-IN"/>
          </a:p>
        </p:txBody>
      </p:sp>
      <p:sp>
        <p:nvSpPr>
          <p:cNvPr id="5" name="Footer Placeholder 4">
            <a:extLst>
              <a:ext uri="{FF2B5EF4-FFF2-40B4-BE49-F238E27FC236}">
                <a16:creationId xmlns:a16="http://schemas.microsoft.com/office/drawing/2014/main" id="{C3E7FB32-108C-4C58-BDCF-188CA7175C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6F96DE-122B-4808-AC90-A625D52ED5A6}"/>
              </a:ext>
            </a:extLst>
          </p:cNvPr>
          <p:cNvSpPr>
            <a:spLocks noGrp="1"/>
          </p:cNvSpPr>
          <p:nvPr>
            <p:ph type="sldNum" sz="quarter" idx="12"/>
          </p:nvPr>
        </p:nvSpPr>
        <p:spPr/>
        <p:txBody>
          <a:bodyPr/>
          <a:lstStyle/>
          <a:p>
            <a:fld id="{906C1532-867D-48F7-95FA-5D4B240D4807}" type="slidenum">
              <a:rPr lang="en-IN" smtClean="0"/>
              <a:t>‹#›</a:t>
            </a:fld>
            <a:endParaRPr lang="en-IN"/>
          </a:p>
        </p:txBody>
      </p:sp>
    </p:spTree>
    <p:extLst>
      <p:ext uri="{BB962C8B-B14F-4D97-AF65-F5344CB8AC3E}">
        <p14:creationId xmlns:p14="http://schemas.microsoft.com/office/powerpoint/2010/main" val="606171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4368-3178-4B37-B6F1-20CCA47074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39E6AB-5F0D-4BFD-9E38-01190A62EB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5AED7E-08D8-42E5-B1CA-3BF1CEA8BFA0}"/>
              </a:ext>
            </a:extLst>
          </p:cNvPr>
          <p:cNvSpPr>
            <a:spLocks noGrp="1"/>
          </p:cNvSpPr>
          <p:nvPr>
            <p:ph type="dt" sz="half" idx="10"/>
          </p:nvPr>
        </p:nvSpPr>
        <p:spPr/>
        <p:txBody>
          <a:bodyPr/>
          <a:lstStyle/>
          <a:p>
            <a:fld id="{77469F16-B91F-4C8E-BBBD-CD2DED5783B0}" type="datetimeFigureOut">
              <a:rPr lang="en-IN" smtClean="0"/>
              <a:t>19-06-2021</a:t>
            </a:fld>
            <a:endParaRPr lang="en-IN"/>
          </a:p>
        </p:txBody>
      </p:sp>
      <p:sp>
        <p:nvSpPr>
          <p:cNvPr id="5" name="Footer Placeholder 4">
            <a:extLst>
              <a:ext uri="{FF2B5EF4-FFF2-40B4-BE49-F238E27FC236}">
                <a16:creationId xmlns:a16="http://schemas.microsoft.com/office/drawing/2014/main" id="{418ADB57-CB66-4B5D-94AE-A8DE44828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D20475-FE03-49D0-B299-4E405B566464}"/>
              </a:ext>
            </a:extLst>
          </p:cNvPr>
          <p:cNvSpPr>
            <a:spLocks noGrp="1"/>
          </p:cNvSpPr>
          <p:nvPr>
            <p:ph type="sldNum" sz="quarter" idx="12"/>
          </p:nvPr>
        </p:nvSpPr>
        <p:spPr/>
        <p:txBody>
          <a:bodyPr/>
          <a:lstStyle/>
          <a:p>
            <a:fld id="{906C1532-867D-48F7-95FA-5D4B240D4807}" type="slidenum">
              <a:rPr lang="en-IN" smtClean="0"/>
              <a:t>‹#›</a:t>
            </a:fld>
            <a:endParaRPr lang="en-IN"/>
          </a:p>
        </p:txBody>
      </p:sp>
    </p:spTree>
    <p:extLst>
      <p:ext uri="{BB962C8B-B14F-4D97-AF65-F5344CB8AC3E}">
        <p14:creationId xmlns:p14="http://schemas.microsoft.com/office/powerpoint/2010/main" val="330476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89169-AA05-40EB-9EA9-E7ACCFF897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696FEA-5571-4EE6-9C6B-E3C051E64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84EBDC-933B-45B3-A133-543BE22B09EA}"/>
              </a:ext>
            </a:extLst>
          </p:cNvPr>
          <p:cNvSpPr>
            <a:spLocks noGrp="1"/>
          </p:cNvSpPr>
          <p:nvPr>
            <p:ph type="dt" sz="half" idx="10"/>
          </p:nvPr>
        </p:nvSpPr>
        <p:spPr/>
        <p:txBody>
          <a:bodyPr/>
          <a:lstStyle/>
          <a:p>
            <a:fld id="{77469F16-B91F-4C8E-BBBD-CD2DED5783B0}" type="datetimeFigureOut">
              <a:rPr lang="en-IN" smtClean="0"/>
              <a:t>19-06-2021</a:t>
            </a:fld>
            <a:endParaRPr lang="en-IN"/>
          </a:p>
        </p:txBody>
      </p:sp>
      <p:sp>
        <p:nvSpPr>
          <p:cNvPr id="5" name="Footer Placeholder 4">
            <a:extLst>
              <a:ext uri="{FF2B5EF4-FFF2-40B4-BE49-F238E27FC236}">
                <a16:creationId xmlns:a16="http://schemas.microsoft.com/office/drawing/2014/main" id="{76CF4F5D-D814-4B06-9FEA-C7736D9EE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8DFA2C-4E65-4D6D-B0A6-A4845D24E94F}"/>
              </a:ext>
            </a:extLst>
          </p:cNvPr>
          <p:cNvSpPr>
            <a:spLocks noGrp="1"/>
          </p:cNvSpPr>
          <p:nvPr>
            <p:ph type="sldNum" sz="quarter" idx="12"/>
          </p:nvPr>
        </p:nvSpPr>
        <p:spPr/>
        <p:txBody>
          <a:bodyPr/>
          <a:lstStyle/>
          <a:p>
            <a:fld id="{906C1532-867D-48F7-95FA-5D4B240D4807}" type="slidenum">
              <a:rPr lang="en-IN" smtClean="0"/>
              <a:t>‹#›</a:t>
            </a:fld>
            <a:endParaRPr lang="en-IN"/>
          </a:p>
        </p:txBody>
      </p:sp>
    </p:spTree>
    <p:extLst>
      <p:ext uri="{BB962C8B-B14F-4D97-AF65-F5344CB8AC3E}">
        <p14:creationId xmlns:p14="http://schemas.microsoft.com/office/powerpoint/2010/main" val="1827998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600" y="273375"/>
            <a:ext cx="10972400" cy="1144800"/>
          </a:xfrm>
          <a:prstGeom prst="rect">
            <a:avLst/>
          </a:prstGeom>
        </p:spPr>
        <p:txBody>
          <a:bodyPr lIns="0" tIns="0" rIns="0" bIns="0" anchor="ctr"/>
          <a:lstStyle/>
          <a:p>
            <a:pPr algn="ctr"/>
            <a:endParaRPr lang="en-IN" sz="3900" b="0" strike="noStrike" spc="-1">
              <a:latin typeface="Arial"/>
            </a:endParaRPr>
          </a:p>
        </p:txBody>
      </p:sp>
      <p:sp>
        <p:nvSpPr>
          <p:cNvPr id="79" name="PlaceHolder 2"/>
          <p:cNvSpPr>
            <a:spLocks noGrp="1"/>
          </p:cNvSpPr>
          <p:nvPr>
            <p:ph type="subTitle"/>
          </p:nvPr>
        </p:nvSpPr>
        <p:spPr>
          <a:xfrm>
            <a:off x="609600" y="1604475"/>
            <a:ext cx="10972400" cy="3977100"/>
          </a:xfrm>
          <a:prstGeom prst="rect">
            <a:avLst/>
          </a:prstGeom>
        </p:spPr>
        <p:txBody>
          <a:bodyPr lIns="0" tIns="0" rIns="0" bIns="0" anchor="ctr"/>
          <a:lstStyle/>
          <a:p>
            <a:pPr algn="ctr"/>
            <a:endParaRPr lang="en-IN" sz="2800" b="0" strike="noStrike" spc="-1">
              <a:latin typeface="Arial"/>
            </a:endParaRPr>
          </a:p>
        </p:txBody>
      </p:sp>
    </p:spTree>
    <p:extLst>
      <p:ext uri="{BB962C8B-B14F-4D97-AF65-F5344CB8AC3E}">
        <p14:creationId xmlns:p14="http://schemas.microsoft.com/office/powerpoint/2010/main" val="8798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3D645-E178-4421-955E-152B451F7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B1FEC0-41C6-4289-AAEF-E42B08C413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F8815-4B9A-442E-BECF-D9BB726C3D13}"/>
              </a:ext>
            </a:extLst>
          </p:cNvPr>
          <p:cNvSpPr>
            <a:spLocks noGrp="1"/>
          </p:cNvSpPr>
          <p:nvPr>
            <p:ph type="dt" sz="half" idx="10"/>
          </p:nvPr>
        </p:nvSpPr>
        <p:spPr/>
        <p:txBody>
          <a:bodyPr/>
          <a:lstStyle/>
          <a:p>
            <a:fld id="{77469F16-B91F-4C8E-BBBD-CD2DED5783B0}" type="datetimeFigureOut">
              <a:rPr lang="en-IN" smtClean="0"/>
              <a:t>19-06-2021</a:t>
            </a:fld>
            <a:endParaRPr lang="en-IN"/>
          </a:p>
        </p:txBody>
      </p:sp>
      <p:sp>
        <p:nvSpPr>
          <p:cNvPr id="5" name="Footer Placeholder 4">
            <a:extLst>
              <a:ext uri="{FF2B5EF4-FFF2-40B4-BE49-F238E27FC236}">
                <a16:creationId xmlns:a16="http://schemas.microsoft.com/office/drawing/2014/main" id="{555B4396-D5B2-4A5D-B176-257D7A5F31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417977-AE06-482C-A4B8-03D9891029D4}"/>
              </a:ext>
            </a:extLst>
          </p:cNvPr>
          <p:cNvSpPr>
            <a:spLocks noGrp="1"/>
          </p:cNvSpPr>
          <p:nvPr>
            <p:ph type="sldNum" sz="quarter" idx="12"/>
          </p:nvPr>
        </p:nvSpPr>
        <p:spPr/>
        <p:txBody>
          <a:bodyPr/>
          <a:lstStyle/>
          <a:p>
            <a:fld id="{906C1532-867D-48F7-95FA-5D4B240D4807}" type="slidenum">
              <a:rPr lang="en-IN" smtClean="0"/>
              <a:t>‹#›</a:t>
            </a:fld>
            <a:endParaRPr lang="en-IN"/>
          </a:p>
        </p:txBody>
      </p:sp>
    </p:spTree>
    <p:extLst>
      <p:ext uri="{BB962C8B-B14F-4D97-AF65-F5344CB8AC3E}">
        <p14:creationId xmlns:p14="http://schemas.microsoft.com/office/powerpoint/2010/main" val="151833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8D1F-AB1A-429E-8E3B-39B4EFE540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8CBEF7-DF5F-4C98-92A5-454CD68A1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70E097-DC11-4932-A176-B36AD0378CE2}"/>
              </a:ext>
            </a:extLst>
          </p:cNvPr>
          <p:cNvSpPr>
            <a:spLocks noGrp="1"/>
          </p:cNvSpPr>
          <p:nvPr>
            <p:ph type="dt" sz="half" idx="10"/>
          </p:nvPr>
        </p:nvSpPr>
        <p:spPr/>
        <p:txBody>
          <a:bodyPr/>
          <a:lstStyle/>
          <a:p>
            <a:fld id="{77469F16-B91F-4C8E-BBBD-CD2DED5783B0}" type="datetimeFigureOut">
              <a:rPr lang="en-IN" smtClean="0"/>
              <a:t>19-06-2021</a:t>
            </a:fld>
            <a:endParaRPr lang="en-IN"/>
          </a:p>
        </p:txBody>
      </p:sp>
      <p:sp>
        <p:nvSpPr>
          <p:cNvPr id="5" name="Footer Placeholder 4">
            <a:extLst>
              <a:ext uri="{FF2B5EF4-FFF2-40B4-BE49-F238E27FC236}">
                <a16:creationId xmlns:a16="http://schemas.microsoft.com/office/drawing/2014/main" id="{3B94E8DD-808F-4EF0-BD41-FF3D1282C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B0191-8ADD-4757-96AB-DBD31C3C2A5F}"/>
              </a:ext>
            </a:extLst>
          </p:cNvPr>
          <p:cNvSpPr>
            <a:spLocks noGrp="1"/>
          </p:cNvSpPr>
          <p:nvPr>
            <p:ph type="sldNum" sz="quarter" idx="12"/>
          </p:nvPr>
        </p:nvSpPr>
        <p:spPr/>
        <p:txBody>
          <a:bodyPr/>
          <a:lstStyle/>
          <a:p>
            <a:fld id="{906C1532-867D-48F7-95FA-5D4B240D4807}" type="slidenum">
              <a:rPr lang="en-IN" smtClean="0"/>
              <a:t>‹#›</a:t>
            </a:fld>
            <a:endParaRPr lang="en-IN"/>
          </a:p>
        </p:txBody>
      </p:sp>
    </p:spTree>
    <p:extLst>
      <p:ext uri="{BB962C8B-B14F-4D97-AF65-F5344CB8AC3E}">
        <p14:creationId xmlns:p14="http://schemas.microsoft.com/office/powerpoint/2010/main" val="796728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BFE1-B63F-4814-BFE2-FC9EFBC1E5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FEDEDD-1018-4523-8028-7C365C5E1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D78E4A-E796-478C-B974-D66C63A55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7A4D42-01F5-4C65-BCD6-91C170A9DFD1}"/>
              </a:ext>
            </a:extLst>
          </p:cNvPr>
          <p:cNvSpPr>
            <a:spLocks noGrp="1"/>
          </p:cNvSpPr>
          <p:nvPr>
            <p:ph type="dt" sz="half" idx="10"/>
          </p:nvPr>
        </p:nvSpPr>
        <p:spPr/>
        <p:txBody>
          <a:bodyPr/>
          <a:lstStyle/>
          <a:p>
            <a:fld id="{77469F16-B91F-4C8E-BBBD-CD2DED5783B0}" type="datetimeFigureOut">
              <a:rPr lang="en-IN" smtClean="0"/>
              <a:t>19-06-2021</a:t>
            </a:fld>
            <a:endParaRPr lang="en-IN"/>
          </a:p>
        </p:txBody>
      </p:sp>
      <p:sp>
        <p:nvSpPr>
          <p:cNvPr id="6" name="Footer Placeholder 5">
            <a:extLst>
              <a:ext uri="{FF2B5EF4-FFF2-40B4-BE49-F238E27FC236}">
                <a16:creationId xmlns:a16="http://schemas.microsoft.com/office/drawing/2014/main" id="{A6791545-2436-4589-A8E5-6855C9F9D3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CB68DB-FC64-4ABA-8BC8-F7CF6D692728}"/>
              </a:ext>
            </a:extLst>
          </p:cNvPr>
          <p:cNvSpPr>
            <a:spLocks noGrp="1"/>
          </p:cNvSpPr>
          <p:nvPr>
            <p:ph type="sldNum" sz="quarter" idx="12"/>
          </p:nvPr>
        </p:nvSpPr>
        <p:spPr/>
        <p:txBody>
          <a:bodyPr/>
          <a:lstStyle/>
          <a:p>
            <a:fld id="{906C1532-867D-48F7-95FA-5D4B240D4807}" type="slidenum">
              <a:rPr lang="en-IN" smtClean="0"/>
              <a:t>‹#›</a:t>
            </a:fld>
            <a:endParaRPr lang="en-IN"/>
          </a:p>
        </p:txBody>
      </p:sp>
    </p:spTree>
    <p:extLst>
      <p:ext uri="{BB962C8B-B14F-4D97-AF65-F5344CB8AC3E}">
        <p14:creationId xmlns:p14="http://schemas.microsoft.com/office/powerpoint/2010/main" val="145519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8D46-40DC-4207-82A5-C24AE6E3DF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0CC026-B153-475C-B23F-00320C652B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E9F5E5-5F16-4F6B-A3EE-509C8D4F9E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B661F4-A374-4ACD-83DA-EB7CC800F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F73C0B-0B9E-4658-9F26-45F0031522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F48ABE-FFB2-478D-9F1B-8D917951D049}"/>
              </a:ext>
            </a:extLst>
          </p:cNvPr>
          <p:cNvSpPr>
            <a:spLocks noGrp="1"/>
          </p:cNvSpPr>
          <p:nvPr>
            <p:ph type="dt" sz="half" idx="10"/>
          </p:nvPr>
        </p:nvSpPr>
        <p:spPr/>
        <p:txBody>
          <a:bodyPr/>
          <a:lstStyle/>
          <a:p>
            <a:fld id="{77469F16-B91F-4C8E-BBBD-CD2DED5783B0}" type="datetimeFigureOut">
              <a:rPr lang="en-IN" smtClean="0"/>
              <a:t>19-06-2021</a:t>
            </a:fld>
            <a:endParaRPr lang="en-IN"/>
          </a:p>
        </p:txBody>
      </p:sp>
      <p:sp>
        <p:nvSpPr>
          <p:cNvPr id="8" name="Footer Placeholder 7">
            <a:extLst>
              <a:ext uri="{FF2B5EF4-FFF2-40B4-BE49-F238E27FC236}">
                <a16:creationId xmlns:a16="http://schemas.microsoft.com/office/drawing/2014/main" id="{E73F12BF-9A50-4861-8A37-A4DEA11E80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1C2B71-0FAA-43FF-8316-0FAE4987CD50}"/>
              </a:ext>
            </a:extLst>
          </p:cNvPr>
          <p:cNvSpPr>
            <a:spLocks noGrp="1"/>
          </p:cNvSpPr>
          <p:nvPr>
            <p:ph type="sldNum" sz="quarter" idx="12"/>
          </p:nvPr>
        </p:nvSpPr>
        <p:spPr/>
        <p:txBody>
          <a:bodyPr/>
          <a:lstStyle/>
          <a:p>
            <a:fld id="{906C1532-867D-48F7-95FA-5D4B240D4807}" type="slidenum">
              <a:rPr lang="en-IN" smtClean="0"/>
              <a:t>‹#›</a:t>
            </a:fld>
            <a:endParaRPr lang="en-IN"/>
          </a:p>
        </p:txBody>
      </p:sp>
    </p:spTree>
    <p:extLst>
      <p:ext uri="{BB962C8B-B14F-4D97-AF65-F5344CB8AC3E}">
        <p14:creationId xmlns:p14="http://schemas.microsoft.com/office/powerpoint/2010/main" val="3361637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7817-0DC1-4875-AA94-4C6907E110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E7D157-FE24-453B-9CC2-01AF89CCAA67}"/>
              </a:ext>
            </a:extLst>
          </p:cNvPr>
          <p:cNvSpPr>
            <a:spLocks noGrp="1"/>
          </p:cNvSpPr>
          <p:nvPr>
            <p:ph type="dt" sz="half" idx="10"/>
          </p:nvPr>
        </p:nvSpPr>
        <p:spPr/>
        <p:txBody>
          <a:bodyPr/>
          <a:lstStyle/>
          <a:p>
            <a:fld id="{77469F16-B91F-4C8E-BBBD-CD2DED5783B0}" type="datetimeFigureOut">
              <a:rPr lang="en-IN" smtClean="0"/>
              <a:t>19-06-2021</a:t>
            </a:fld>
            <a:endParaRPr lang="en-IN"/>
          </a:p>
        </p:txBody>
      </p:sp>
      <p:sp>
        <p:nvSpPr>
          <p:cNvPr id="4" name="Footer Placeholder 3">
            <a:extLst>
              <a:ext uri="{FF2B5EF4-FFF2-40B4-BE49-F238E27FC236}">
                <a16:creationId xmlns:a16="http://schemas.microsoft.com/office/drawing/2014/main" id="{1F64A00C-441E-47E0-9CFD-44C4EB172A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B5F7EE-8EB0-44B2-9F4F-1E5FEF743E08}"/>
              </a:ext>
            </a:extLst>
          </p:cNvPr>
          <p:cNvSpPr>
            <a:spLocks noGrp="1"/>
          </p:cNvSpPr>
          <p:nvPr>
            <p:ph type="sldNum" sz="quarter" idx="12"/>
          </p:nvPr>
        </p:nvSpPr>
        <p:spPr/>
        <p:txBody>
          <a:bodyPr/>
          <a:lstStyle/>
          <a:p>
            <a:fld id="{906C1532-867D-48F7-95FA-5D4B240D4807}" type="slidenum">
              <a:rPr lang="en-IN" smtClean="0"/>
              <a:t>‹#›</a:t>
            </a:fld>
            <a:endParaRPr lang="en-IN"/>
          </a:p>
        </p:txBody>
      </p:sp>
    </p:spTree>
    <p:extLst>
      <p:ext uri="{BB962C8B-B14F-4D97-AF65-F5344CB8AC3E}">
        <p14:creationId xmlns:p14="http://schemas.microsoft.com/office/powerpoint/2010/main" val="3792350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2D4FD7-DA26-468C-8EC8-82DDF83BD30A}"/>
              </a:ext>
            </a:extLst>
          </p:cNvPr>
          <p:cNvSpPr>
            <a:spLocks noGrp="1"/>
          </p:cNvSpPr>
          <p:nvPr>
            <p:ph type="dt" sz="half" idx="10"/>
          </p:nvPr>
        </p:nvSpPr>
        <p:spPr/>
        <p:txBody>
          <a:bodyPr/>
          <a:lstStyle/>
          <a:p>
            <a:fld id="{77469F16-B91F-4C8E-BBBD-CD2DED5783B0}" type="datetimeFigureOut">
              <a:rPr lang="en-IN" smtClean="0"/>
              <a:t>19-06-2021</a:t>
            </a:fld>
            <a:endParaRPr lang="en-IN"/>
          </a:p>
        </p:txBody>
      </p:sp>
      <p:sp>
        <p:nvSpPr>
          <p:cNvPr id="3" name="Footer Placeholder 2">
            <a:extLst>
              <a:ext uri="{FF2B5EF4-FFF2-40B4-BE49-F238E27FC236}">
                <a16:creationId xmlns:a16="http://schemas.microsoft.com/office/drawing/2014/main" id="{7E381F37-5BE7-44AB-99E5-9333718CE4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084EA5-D353-4484-A27C-0A48EC37C6AD}"/>
              </a:ext>
            </a:extLst>
          </p:cNvPr>
          <p:cNvSpPr>
            <a:spLocks noGrp="1"/>
          </p:cNvSpPr>
          <p:nvPr>
            <p:ph type="sldNum" sz="quarter" idx="12"/>
          </p:nvPr>
        </p:nvSpPr>
        <p:spPr/>
        <p:txBody>
          <a:bodyPr/>
          <a:lstStyle/>
          <a:p>
            <a:fld id="{906C1532-867D-48F7-95FA-5D4B240D4807}" type="slidenum">
              <a:rPr lang="en-IN" smtClean="0"/>
              <a:t>‹#›</a:t>
            </a:fld>
            <a:endParaRPr lang="en-IN"/>
          </a:p>
        </p:txBody>
      </p:sp>
    </p:spTree>
    <p:extLst>
      <p:ext uri="{BB962C8B-B14F-4D97-AF65-F5344CB8AC3E}">
        <p14:creationId xmlns:p14="http://schemas.microsoft.com/office/powerpoint/2010/main" val="408984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1A3B-86FA-4E14-AA18-E01BA6806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3BD5FA-AD48-4531-9BCE-C6CA4869A7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684167-282A-4021-96D1-5C8ECAED8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E1684-0853-4EEB-9FE6-1F14FA396190}"/>
              </a:ext>
            </a:extLst>
          </p:cNvPr>
          <p:cNvSpPr>
            <a:spLocks noGrp="1"/>
          </p:cNvSpPr>
          <p:nvPr>
            <p:ph type="dt" sz="half" idx="10"/>
          </p:nvPr>
        </p:nvSpPr>
        <p:spPr/>
        <p:txBody>
          <a:bodyPr/>
          <a:lstStyle/>
          <a:p>
            <a:fld id="{77469F16-B91F-4C8E-BBBD-CD2DED5783B0}" type="datetimeFigureOut">
              <a:rPr lang="en-IN" smtClean="0"/>
              <a:t>19-06-2021</a:t>
            </a:fld>
            <a:endParaRPr lang="en-IN"/>
          </a:p>
        </p:txBody>
      </p:sp>
      <p:sp>
        <p:nvSpPr>
          <p:cNvPr id="6" name="Footer Placeholder 5">
            <a:extLst>
              <a:ext uri="{FF2B5EF4-FFF2-40B4-BE49-F238E27FC236}">
                <a16:creationId xmlns:a16="http://schemas.microsoft.com/office/drawing/2014/main" id="{4291F5FE-6490-4F6B-80AB-75A8A700C4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EA4EEF-9FAA-4C5A-B222-A75802348ABF}"/>
              </a:ext>
            </a:extLst>
          </p:cNvPr>
          <p:cNvSpPr>
            <a:spLocks noGrp="1"/>
          </p:cNvSpPr>
          <p:nvPr>
            <p:ph type="sldNum" sz="quarter" idx="12"/>
          </p:nvPr>
        </p:nvSpPr>
        <p:spPr/>
        <p:txBody>
          <a:bodyPr/>
          <a:lstStyle/>
          <a:p>
            <a:fld id="{906C1532-867D-48F7-95FA-5D4B240D4807}" type="slidenum">
              <a:rPr lang="en-IN" smtClean="0"/>
              <a:t>‹#›</a:t>
            </a:fld>
            <a:endParaRPr lang="en-IN"/>
          </a:p>
        </p:txBody>
      </p:sp>
    </p:spTree>
    <p:extLst>
      <p:ext uri="{BB962C8B-B14F-4D97-AF65-F5344CB8AC3E}">
        <p14:creationId xmlns:p14="http://schemas.microsoft.com/office/powerpoint/2010/main" val="393821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2227-03A4-4E15-B6B2-E70AE3A81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4FAD3B-E306-49F8-9F1C-3A52D3329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1C1723-D40C-4B59-902B-7EDA35923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6FA53-ABFC-472F-9D69-C781C1A2F6CD}"/>
              </a:ext>
            </a:extLst>
          </p:cNvPr>
          <p:cNvSpPr>
            <a:spLocks noGrp="1"/>
          </p:cNvSpPr>
          <p:nvPr>
            <p:ph type="dt" sz="half" idx="10"/>
          </p:nvPr>
        </p:nvSpPr>
        <p:spPr/>
        <p:txBody>
          <a:bodyPr/>
          <a:lstStyle/>
          <a:p>
            <a:fld id="{77469F16-B91F-4C8E-BBBD-CD2DED5783B0}" type="datetimeFigureOut">
              <a:rPr lang="en-IN" smtClean="0"/>
              <a:t>19-06-2021</a:t>
            </a:fld>
            <a:endParaRPr lang="en-IN"/>
          </a:p>
        </p:txBody>
      </p:sp>
      <p:sp>
        <p:nvSpPr>
          <p:cNvPr id="6" name="Footer Placeholder 5">
            <a:extLst>
              <a:ext uri="{FF2B5EF4-FFF2-40B4-BE49-F238E27FC236}">
                <a16:creationId xmlns:a16="http://schemas.microsoft.com/office/drawing/2014/main" id="{A9DBB657-9488-42A3-A917-B0F32395FC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92A858-28BE-43FB-8C95-11E59DF37F09}"/>
              </a:ext>
            </a:extLst>
          </p:cNvPr>
          <p:cNvSpPr>
            <a:spLocks noGrp="1"/>
          </p:cNvSpPr>
          <p:nvPr>
            <p:ph type="sldNum" sz="quarter" idx="12"/>
          </p:nvPr>
        </p:nvSpPr>
        <p:spPr/>
        <p:txBody>
          <a:bodyPr/>
          <a:lstStyle/>
          <a:p>
            <a:fld id="{906C1532-867D-48F7-95FA-5D4B240D4807}" type="slidenum">
              <a:rPr lang="en-IN" smtClean="0"/>
              <a:t>‹#›</a:t>
            </a:fld>
            <a:endParaRPr lang="en-IN"/>
          </a:p>
        </p:txBody>
      </p:sp>
    </p:spTree>
    <p:extLst>
      <p:ext uri="{BB962C8B-B14F-4D97-AF65-F5344CB8AC3E}">
        <p14:creationId xmlns:p14="http://schemas.microsoft.com/office/powerpoint/2010/main" val="266799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3B2AD-75A0-41DD-B9FE-54507A4E1B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3EFD04-3FE3-4261-8699-99448DEE6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363D7-E823-4894-9109-6D9D253C63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69F16-B91F-4C8E-BBBD-CD2DED5783B0}" type="datetimeFigureOut">
              <a:rPr lang="en-IN" smtClean="0"/>
              <a:t>19-06-2021</a:t>
            </a:fld>
            <a:endParaRPr lang="en-IN"/>
          </a:p>
        </p:txBody>
      </p:sp>
      <p:sp>
        <p:nvSpPr>
          <p:cNvPr id="5" name="Footer Placeholder 4">
            <a:extLst>
              <a:ext uri="{FF2B5EF4-FFF2-40B4-BE49-F238E27FC236}">
                <a16:creationId xmlns:a16="http://schemas.microsoft.com/office/drawing/2014/main" id="{A3396F8A-2B16-4560-8A5D-8104CA1F7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327366-8F08-4B7A-B9D5-4A658E98D0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C1532-867D-48F7-95FA-5D4B240D4807}" type="slidenum">
              <a:rPr lang="en-IN" smtClean="0"/>
              <a:t>‹#›</a:t>
            </a:fld>
            <a:endParaRPr lang="en-IN"/>
          </a:p>
        </p:txBody>
      </p:sp>
    </p:spTree>
    <p:extLst>
      <p:ext uri="{BB962C8B-B14F-4D97-AF65-F5344CB8AC3E}">
        <p14:creationId xmlns:p14="http://schemas.microsoft.com/office/powerpoint/2010/main" val="3089850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500" y="0"/>
            <a:ext cx="10287000" cy="1143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719" b="1" dirty="0">
                <a:solidFill>
                  <a:schemeClr val="bg1"/>
                </a:solidFill>
                <a:latin typeface="Arial" pitchFamily="34" charset="0"/>
                <a:cs typeface="Arial" pitchFamily="34" charset="0"/>
              </a:rPr>
              <a:t>Hope Foundation’s</a:t>
            </a:r>
            <a:br>
              <a:rPr lang="en-US" sz="2719" dirty="0">
                <a:solidFill>
                  <a:schemeClr val="bg1"/>
                </a:solidFill>
                <a:latin typeface="Arial" pitchFamily="34" charset="0"/>
                <a:cs typeface="Arial" pitchFamily="34" charset="0"/>
              </a:rPr>
            </a:br>
            <a:r>
              <a:rPr lang="en-US" sz="2906" b="1" dirty="0">
                <a:solidFill>
                  <a:schemeClr val="bg1"/>
                </a:solidFill>
                <a:latin typeface="Arial" pitchFamily="34" charset="0"/>
                <a:cs typeface="Arial" pitchFamily="34" charset="0"/>
              </a:rPr>
              <a:t>International Institute of Information </a:t>
            </a:r>
            <a:r>
              <a:rPr lang="en-US" sz="2719" dirty="0">
                <a:solidFill>
                  <a:schemeClr val="bg1"/>
                </a:solidFill>
                <a:latin typeface="Arial" pitchFamily="34" charset="0"/>
                <a:cs typeface="Arial" pitchFamily="34" charset="0"/>
              </a:rPr>
              <a:t>Technology</a:t>
            </a:r>
            <a:br>
              <a:rPr lang="en-US" sz="2719" dirty="0">
                <a:solidFill>
                  <a:schemeClr val="bg1"/>
                </a:solidFill>
                <a:latin typeface="Arial" pitchFamily="34" charset="0"/>
                <a:cs typeface="Arial" pitchFamily="34" charset="0"/>
              </a:rPr>
            </a:br>
            <a:r>
              <a:rPr lang="en-US" sz="2719" dirty="0">
                <a:solidFill>
                  <a:schemeClr val="bg1"/>
                </a:solidFill>
                <a:latin typeface="Arial" pitchFamily="34" charset="0"/>
                <a:cs typeface="Arial" pitchFamily="34" charset="0"/>
              </a:rPr>
              <a:t>(</a:t>
            </a:r>
            <a:r>
              <a:rPr lang="en-US" sz="2719" dirty="0" err="1">
                <a:solidFill>
                  <a:schemeClr val="bg1"/>
                </a:solidFill>
                <a:latin typeface="Arial" pitchFamily="34" charset="0"/>
                <a:cs typeface="Arial" pitchFamily="34" charset="0"/>
              </a:rPr>
              <a:t>ISquareIT</a:t>
            </a:r>
            <a:r>
              <a:rPr lang="en-US" sz="2719" dirty="0">
                <a:solidFill>
                  <a:schemeClr val="bg1"/>
                </a:solidFill>
                <a:latin typeface="Arial" pitchFamily="34" charset="0"/>
                <a:cs typeface="Arial" pitchFamily="34" charset="0"/>
              </a:rPr>
              <a:t>)Department of Information Technology</a:t>
            </a:r>
            <a:endParaRPr lang="en-US" sz="3000"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1273969" y="1714501"/>
            <a:ext cx="9644063" cy="2671969"/>
          </a:xfrm>
        </p:spPr>
        <p:txBody>
          <a:bodyPr>
            <a:normAutofit fontScale="25000" lnSpcReduction="20000"/>
          </a:bodyPr>
          <a:lstStyle/>
          <a:p>
            <a:r>
              <a:rPr lang="en-US" sz="8400" dirty="0">
                <a:solidFill>
                  <a:srgbClr val="C00000"/>
                </a:solidFill>
              </a:rPr>
              <a:t>Project Based Seminar Presentation</a:t>
            </a:r>
          </a:p>
          <a:p>
            <a:r>
              <a:rPr lang="en-US" sz="8400" dirty="0">
                <a:solidFill>
                  <a:srgbClr val="C00000"/>
                </a:solidFill>
              </a:rPr>
              <a:t>On</a:t>
            </a:r>
          </a:p>
          <a:p>
            <a:r>
              <a:rPr lang="en-US" sz="9600" dirty="0">
                <a:solidFill>
                  <a:schemeClr val="tx2">
                    <a:lumMod val="60000"/>
                    <a:lumOff val="40000"/>
                  </a:schemeClr>
                </a:solidFill>
              </a:rPr>
              <a:t>“Tomato Plant Leaf Disease Detection using CNN and Data Augmentation”</a:t>
            </a:r>
          </a:p>
          <a:p>
            <a:r>
              <a:rPr lang="en-US" sz="6400" dirty="0">
                <a:solidFill>
                  <a:srgbClr val="C00000"/>
                </a:solidFill>
              </a:rPr>
              <a:t>By</a:t>
            </a:r>
          </a:p>
          <a:p>
            <a:r>
              <a:rPr lang="en-US" sz="8000" dirty="0">
                <a:solidFill>
                  <a:srgbClr val="C00000"/>
                </a:solidFill>
              </a:rPr>
              <a:t>AKHYAR AHMED</a:t>
            </a:r>
          </a:p>
          <a:p>
            <a:r>
              <a:rPr lang="en-US" sz="8000" dirty="0">
                <a:solidFill>
                  <a:srgbClr val="C00000"/>
                </a:solidFill>
              </a:rPr>
              <a:t>ANKIT CHAUHAN</a:t>
            </a:r>
          </a:p>
          <a:p>
            <a:r>
              <a:rPr lang="en-US" sz="8000" dirty="0">
                <a:solidFill>
                  <a:srgbClr val="C00000"/>
                </a:solidFill>
              </a:rPr>
              <a:t>ASHUTOSH CHALMAL</a:t>
            </a:r>
          </a:p>
          <a:p>
            <a:r>
              <a:rPr lang="en-US" sz="8000" dirty="0">
                <a:solidFill>
                  <a:srgbClr val="C00000"/>
                </a:solidFill>
              </a:rPr>
              <a:t>ONKAR RANSUBHE</a:t>
            </a:r>
          </a:p>
          <a:p>
            <a:endParaRPr lang="en-US" sz="2531" dirty="0"/>
          </a:p>
        </p:txBody>
      </p:sp>
      <p:sp>
        <p:nvSpPr>
          <p:cNvPr id="4" name="Rectangle 3"/>
          <p:cNvSpPr/>
          <p:nvPr/>
        </p:nvSpPr>
        <p:spPr>
          <a:xfrm>
            <a:off x="952500" y="6357937"/>
            <a:ext cx="10287000" cy="358672"/>
          </a:xfrm>
          <a:prstGeom prst="rect">
            <a:avLst/>
          </a:prstGeom>
        </p:spPr>
        <p:txBody>
          <a:bodyPr wrap="square" lIns="97962" tIns="48982" rIns="97962" bIns="48982">
            <a:spAutoFit/>
          </a:bodyPr>
          <a:lstStyle/>
          <a:p>
            <a:pPr algn="ctr"/>
            <a:r>
              <a:rPr lang="en-US" sz="1688" dirty="0">
                <a:solidFill>
                  <a:schemeClr val="tx1">
                    <a:lumMod val="95000"/>
                    <a:lumOff val="5000"/>
                  </a:schemeClr>
                </a:solidFill>
              </a:rPr>
              <a:t>Day and Date of Exam : Saturday, 19th June 2021</a:t>
            </a:r>
          </a:p>
        </p:txBody>
      </p:sp>
      <p:sp>
        <p:nvSpPr>
          <p:cNvPr id="6" name="Subtitle 2"/>
          <p:cNvSpPr txBox="1">
            <a:spLocks/>
          </p:cNvSpPr>
          <p:nvPr/>
        </p:nvSpPr>
        <p:spPr>
          <a:xfrm>
            <a:off x="1766887" y="4832731"/>
            <a:ext cx="8658225" cy="838200"/>
          </a:xfrm>
          <a:prstGeom prst="rect">
            <a:avLst/>
          </a:prstGeom>
        </p:spPr>
        <p:txBody>
          <a:bodyPr vert="horz" lIns="97962" tIns="48982" rIns="97962" bIns="48982" rtlCol="0">
            <a:normAutofit fontScale="92500" lnSpcReduction="20000"/>
          </a:bodyPr>
          <a:lstStyle/>
          <a:p>
            <a:pPr algn="ctr">
              <a:spcBef>
                <a:spcPct val="20000"/>
              </a:spcBef>
              <a:defRPr/>
            </a:pPr>
            <a:r>
              <a:rPr lang="en-US" sz="2531" dirty="0">
                <a:solidFill>
                  <a:srgbClr val="C00000"/>
                </a:solidFill>
              </a:rPr>
              <a:t>Guide</a:t>
            </a:r>
          </a:p>
          <a:p>
            <a:pPr algn="ctr">
              <a:spcBef>
                <a:spcPct val="20000"/>
              </a:spcBef>
              <a:defRPr/>
            </a:pPr>
            <a:r>
              <a:rPr lang="en-US" sz="2813" dirty="0">
                <a:solidFill>
                  <a:srgbClr val="C00000"/>
                </a:solidFill>
              </a:rPr>
              <a:t>“PROF ANAND B.”</a:t>
            </a:r>
          </a:p>
          <a:p>
            <a:pPr algn="ctr">
              <a:spcBef>
                <a:spcPct val="20000"/>
              </a:spcBef>
              <a:defRPr/>
            </a:pPr>
            <a:endParaRPr lang="en-US" sz="2344" dirty="0">
              <a:solidFill>
                <a:schemeClr val="tx1">
                  <a:tint val="75000"/>
                </a:schemeClr>
              </a:solidFill>
            </a:endParaRPr>
          </a:p>
          <a:p>
            <a:pPr algn="ctr">
              <a:spcBef>
                <a:spcPct val="20000"/>
              </a:spcBef>
              <a:defRPr/>
            </a:pPr>
            <a:endParaRPr lang="en-US" sz="2531" dirty="0">
              <a:solidFill>
                <a:schemeClr val="tx1">
                  <a:tint val="75000"/>
                </a:schemeClr>
              </a:solidFill>
            </a:endParaRPr>
          </a:p>
        </p:txBody>
      </p:sp>
      <p:pic>
        <p:nvPicPr>
          <p:cNvPr id="7" name="Picture 3" descr="G:\Guest Lectures - Seminars - Workshops Conducted\PBS\images.jpg"/>
          <p:cNvPicPr>
            <a:picLocks noChangeAspect="1" noChangeArrowheads="1"/>
          </p:cNvPicPr>
          <p:nvPr/>
        </p:nvPicPr>
        <p:blipFill>
          <a:blip r:embed="rId2"/>
          <a:srcRect/>
          <a:stretch>
            <a:fillRect/>
          </a:stretch>
        </p:blipFill>
        <p:spPr bwMode="auto">
          <a:xfrm>
            <a:off x="9960651" y="14782"/>
            <a:ext cx="1278848" cy="1124902"/>
          </a:xfrm>
          <a:prstGeom prst="rect">
            <a:avLst/>
          </a:prstGeom>
          <a:noFill/>
        </p:spPr>
      </p:pic>
      <p:sp>
        <p:nvSpPr>
          <p:cNvPr id="9" name="Oval 8"/>
          <p:cNvSpPr/>
          <p:nvPr/>
        </p:nvSpPr>
        <p:spPr>
          <a:xfrm>
            <a:off x="868181" y="1096157"/>
            <a:ext cx="84319" cy="43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85720" tIns="42861" rIns="85720" bIns="42861" rtlCol="0" anchor="ctr"/>
          <a:lstStyle/>
          <a:p>
            <a:pPr algn="ctr"/>
            <a:r>
              <a:rPr lang="en-US" sz="1688" dirty="0"/>
              <a:t>Collee Logo</a:t>
            </a:r>
          </a:p>
        </p:txBody>
      </p:sp>
      <p:pic>
        <p:nvPicPr>
          <p:cNvPr id="8" name="Picture 7">
            <a:extLst>
              <a:ext uri="{FF2B5EF4-FFF2-40B4-BE49-F238E27FC236}">
                <a16:creationId xmlns:a16="http://schemas.microsoft.com/office/drawing/2014/main" id="{89625E91-FFC3-4551-A47C-48776DE79A3A}"/>
              </a:ext>
            </a:extLst>
          </p:cNvPr>
          <p:cNvPicPr>
            <a:picLocks noChangeAspect="1"/>
          </p:cNvPicPr>
          <p:nvPr/>
        </p:nvPicPr>
        <p:blipFill>
          <a:blip r:embed="rId3"/>
          <a:stretch>
            <a:fillRect/>
          </a:stretch>
        </p:blipFill>
        <p:spPr>
          <a:xfrm>
            <a:off x="910341" y="14782"/>
            <a:ext cx="1278848" cy="11396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7604D579-68F9-4C8E-A3E7-34C7CBC3DDF8}"/>
              </a:ext>
            </a:extLst>
          </p:cNvPr>
          <p:cNvSpPr>
            <a:spLocks noGrp="1"/>
          </p:cNvSpPr>
          <p:nvPr>
            <p:ph type="title"/>
          </p:nvPr>
        </p:nvSpPr>
        <p:spPr>
          <a:xfrm>
            <a:off x="838200" y="325369"/>
            <a:ext cx="10515600" cy="1325563"/>
          </a:xfrm>
          <a:prstGeom prst="rect">
            <a:avLst/>
          </a:prstGeom>
          <a:solidFill>
            <a:srgbClr val="4F81BD"/>
          </a:solidFill>
          <a:ln w="38160">
            <a:solidFill>
              <a:srgbClr val="FFFFFF"/>
            </a:solidFill>
            <a:round/>
          </a:ln>
        </p:spPr>
        <p:style>
          <a:lnRef idx="0">
            <a:scrgbClr r="0" g="0" b="0"/>
          </a:lnRef>
          <a:fillRef idx="0">
            <a:scrgbClr r="0" g="0" b="0"/>
          </a:fillRef>
          <a:effectRef idx="0">
            <a:scrgbClr r="0" g="0" b="0"/>
          </a:effectRef>
          <a:fontRef idx="minor"/>
        </p:style>
        <p:txBody>
          <a:bodyPr lIns="97875" tIns="48938" rIns="97875" bIns="48938" anchor="ctr"/>
          <a:lstStyle/>
          <a:p>
            <a:pPr algn="ctr">
              <a:lnSpc>
                <a:spcPct val="100000"/>
              </a:lnSpc>
            </a:pPr>
            <a:r>
              <a:rPr lang="en-IN" sz="4688" spc="-1" dirty="0">
                <a:solidFill>
                  <a:srgbClr val="FFFFFF"/>
                </a:solidFill>
                <a:latin typeface="Calibri"/>
              </a:rPr>
              <a:t>Pooling Operation</a:t>
            </a:r>
            <a:endParaRPr lang="en-IN" sz="4688" spc="-1" dirty="0">
              <a:latin typeface="Arial"/>
            </a:endParaRPr>
          </a:p>
        </p:txBody>
      </p:sp>
      <p:pic>
        <p:nvPicPr>
          <p:cNvPr id="6" name="Content Placeholder 5">
            <a:extLst>
              <a:ext uri="{FF2B5EF4-FFF2-40B4-BE49-F238E27FC236}">
                <a16:creationId xmlns:a16="http://schemas.microsoft.com/office/drawing/2014/main" id="{B1012A3F-92BE-4FF8-8391-21BE4D3DA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6209" y="2556776"/>
            <a:ext cx="6233077" cy="2971583"/>
          </a:xfrm>
        </p:spPr>
      </p:pic>
    </p:spTree>
    <p:extLst>
      <p:ext uri="{BB962C8B-B14F-4D97-AF65-F5344CB8AC3E}">
        <p14:creationId xmlns:p14="http://schemas.microsoft.com/office/powerpoint/2010/main" val="3410711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5002-28FA-46A4-BBA9-6EBACB9B161A}"/>
              </a:ext>
            </a:extLst>
          </p:cNvPr>
          <p:cNvSpPr>
            <a:spLocks noGrp="1"/>
          </p:cNvSpPr>
          <p:nvPr>
            <p:ph type="title"/>
          </p:nvPr>
        </p:nvSpPr>
        <p:spPr/>
        <p:txBody>
          <a:bodyPr/>
          <a:lstStyle/>
          <a:p>
            <a:pPr algn="ctr"/>
            <a:r>
              <a:rPr lang="en-US" dirty="0"/>
              <a:t>CNN Architecture</a:t>
            </a:r>
            <a:endParaRPr lang="en-IN" dirty="0"/>
          </a:p>
        </p:txBody>
      </p:sp>
      <p:sp>
        <p:nvSpPr>
          <p:cNvPr id="4" name="CustomShape 1">
            <a:extLst>
              <a:ext uri="{FF2B5EF4-FFF2-40B4-BE49-F238E27FC236}">
                <a16:creationId xmlns:a16="http://schemas.microsoft.com/office/drawing/2014/main" id="{738CE108-C509-407B-8A57-EA3D5AB4C9DD}"/>
              </a:ext>
            </a:extLst>
          </p:cNvPr>
          <p:cNvSpPr/>
          <p:nvPr/>
        </p:nvSpPr>
        <p:spPr>
          <a:xfrm>
            <a:off x="1466850" y="274725"/>
            <a:ext cx="9257288" cy="1142100"/>
          </a:xfrm>
          <a:prstGeom prst="rect">
            <a:avLst/>
          </a:prstGeom>
          <a:solidFill>
            <a:srgbClr val="4F81BD"/>
          </a:solidFill>
          <a:ln w="38160">
            <a:solidFill>
              <a:srgbClr val="FFFFFF"/>
            </a:solidFill>
            <a:round/>
          </a:ln>
        </p:spPr>
        <p:style>
          <a:lnRef idx="0">
            <a:scrgbClr r="0" g="0" b="0"/>
          </a:lnRef>
          <a:fillRef idx="0">
            <a:scrgbClr r="0" g="0" b="0"/>
          </a:fillRef>
          <a:effectRef idx="0">
            <a:scrgbClr r="0" g="0" b="0"/>
          </a:effectRef>
          <a:fontRef idx="minor"/>
        </p:style>
        <p:txBody>
          <a:bodyPr lIns="97875" tIns="48938" rIns="97875" bIns="48938" anchor="ctr"/>
          <a:lstStyle/>
          <a:p>
            <a:pPr algn="ctr">
              <a:lnSpc>
                <a:spcPct val="100000"/>
              </a:lnSpc>
            </a:pPr>
            <a:r>
              <a:rPr lang="en-US" sz="4688" spc="-1" dirty="0">
                <a:solidFill>
                  <a:srgbClr val="FFFFFF"/>
                </a:solidFill>
                <a:latin typeface="Calibri"/>
              </a:rPr>
              <a:t>C</a:t>
            </a:r>
            <a:r>
              <a:rPr lang="en-IN" sz="4688" spc="-1" dirty="0">
                <a:solidFill>
                  <a:srgbClr val="FFFFFF"/>
                </a:solidFill>
                <a:latin typeface="Calibri"/>
              </a:rPr>
              <a:t>NN Architecture</a:t>
            </a:r>
            <a:endParaRPr lang="en-IN" sz="4688" spc="-1" dirty="0">
              <a:latin typeface="Arial"/>
            </a:endParaRPr>
          </a:p>
        </p:txBody>
      </p:sp>
      <p:pic>
        <p:nvPicPr>
          <p:cNvPr id="8" name="Content Placeholder 7">
            <a:extLst>
              <a:ext uri="{FF2B5EF4-FFF2-40B4-BE49-F238E27FC236}">
                <a16:creationId xmlns:a16="http://schemas.microsoft.com/office/drawing/2014/main" id="{6709BE10-3D17-40FA-B915-64A9CE3973F8}"/>
              </a:ext>
            </a:extLst>
          </p:cNvPr>
          <p:cNvPicPr>
            <a:picLocks noGrp="1" noChangeAspect="1"/>
          </p:cNvPicPr>
          <p:nvPr>
            <p:ph idx="1"/>
          </p:nvPr>
        </p:nvPicPr>
        <p:blipFill>
          <a:blip r:embed="rId2"/>
          <a:stretch>
            <a:fillRect/>
          </a:stretch>
        </p:blipFill>
        <p:spPr>
          <a:xfrm>
            <a:off x="1868557" y="1913994"/>
            <a:ext cx="8228326" cy="4062736"/>
          </a:xfrm>
        </p:spPr>
      </p:pic>
    </p:spTree>
    <p:extLst>
      <p:ext uri="{BB962C8B-B14F-4D97-AF65-F5344CB8AC3E}">
        <p14:creationId xmlns:p14="http://schemas.microsoft.com/office/powerpoint/2010/main" val="3852360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50442-A71D-4B46-A9A6-3E2A8DC96C91}"/>
              </a:ext>
            </a:extLst>
          </p:cNvPr>
          <p:cNvSpPr>
            <a:spLocks noGrp="1"/>
          </p:cNvSpPr>
          <p:nvPr>
            <p:ph idx="1"/>
          </p:nvPr>
        </p:nvSpPr>
        <p:spPr/>
        <p:txBody>
          <a:bodyPr>
            <a:normAutofit fontScale="85000" lnSpcReduction="20000"/>
          </a:bodyPr>
          <a:lstStyle/>
          <a:p>
            <a:r>
              <a:rPr lang="en-US" dirty="0"/>
              <a:t>Phase 1 - Literature Survey.</a:t>
            </a:r>
          </a:p>
          <a:p>
            <a:r>
              <a:rPr lang="en-US" dirty="0"/>
              <a:t>Phase 2 - Collecting the raw datasets.</a:t>
            </a:r>
          </a:p>
          <a:p>
            <a:r>
              <a:rPr lang="en-US" dirty="0"/>
              <a:t>Phase 3 - Learning about ML/DL techniques through courses.</a:t>
            </a:r>
          </a:p>
          <a:p>
            <a:r>
              <a:rPr lang="en-US" dirty="0"/>
              <a:t>Phase 4 - Implementing the learned techniques on the collected dataset 		        and finalizing the algorithms according to the accuracies.</a:t>
            </a:r>
          </a:p>
          <a:p>
            <a:r>
              <a:rPr lang="en-US" dirty="0"/>
              <a:t>Phase 5 - Developing a UI for our project.</a:t>
            </a:r>
          </a:p>
          <a:p>
            <a:r>
              <a:rPr lang="en-US" dirty="0"/>
              <a:t>Phase 6 - Learning and implementing Flask framework.</a:t>
            </a:r>
          </a:p>
          <a:p>
            <a:r>
              <a:rPr lang="en-US" dirty="0"/>
              <a:t>Phase 7 - Deploying the model on a cloud platform (Google Cloud Platform).</a:t>
            </a:r>
          </a:p>
          <a:p>
            <a:r>
              <a:rPr lang="en-US" dirty="0"/>
              <a:t>Phase 8 - Deploying it as an website, so that everyone can use it free of cost.</a:t>
            </a:r>
          </a:p>
          <a:p>
            <a:r>
              <a:rPr lang="en-US" dirty="0"/>
              <a:t>Phase 9 - Publishing a paper on our project.</a:t>
            </a:r>
          </a:p>
          <a:p>
            <a:r>
              <a:rPr lang="en-US" dirty="0"/>
              <a:t>Phase 10 - Writing a Report on the Project.</a:t>
            </a:r>
            <a:endParaRPr lang="en-IN" dirty="0"/>
          </a:p>
        </p:txBody>
      </p:sp>
      <p:sp>
        <p:nvSpPr>
          <p:cNvPr id="5" name="CustomShape 3">
            <a:extLst>
              <a:ext uri="{FF2B5EF4-FFF2-40B4-BE49-F238E27FC236}">
                <a16:creationId xmlns:a16="http://schemas.microsoft.com/office/drawing/2014/main" id="{29E1788E-0E58-46E1-AFAF-FC0D5B1C51E3}"/>
              </a:ext>
            </a:extLst>
          </p:cNvPr>
          <p:cNvSpPr>
            <a:spLocks noGrp="1"/>
          </p:cNvSpPr>
          <p:nvPr>
            <p:ph type="title"/>
          </p:nvPr>
        </p:nvSpPr>
        <p:spPr>
          <a:xfrm>
            <a:off x="381000" y="61844"/>
            <a:ext cx="11430000" cy="1238386"/>
          </a:xfrm>
          <a:prstGeom prst="rect">
            <a:avLst/>
          </a:prstGeom>
          <a:solidFill>
            <a:srgbClr val="4F81BD"/>
          </a:solidFill>
          <a:ln w="38160">
            <a:solidFill>
              <a:srgbClr val="FFFFFF"/>
            </a:solidFill>
            <a:round/>
          </a:ln>
        </p:spPr>
        <p:style>
          <a:lnRef idx="0">
            <a:scrgbClr r="0" g="0" b="0"/>
          </a:lnRef>
          <a:fillRef idx="0">
            <a:scrgbClr r="0" g="0" b="0"/>
          </a:fillRef>
          <a:effectRef idx="0">
            <a:scrgbClr r="0" g="0" b="0"/>
          </a:effectRef>
          <a:fontRef idx="minor"/>
        </p:style>
        <p:txBody>
          <a:bodyPr lIns="126262" tIns="63131" rIns="126262" bIns="63131" anchor="ctr"/>
          <a:lstStyle/>
          <a:p>
            <a:pPr algn="ctr">
              <a:lnSpc>
                <a:spcPct val="100000"/>
              </a:lnSpc>
            </a:pPr>
            <a:r>
              <a:rPr lang="en-IN" sz="4690" spc="-1" dirty="0">
                <a:solidFill>
                  <a:srgbClr val="FFFFFF"/>
                </a:solidFill>
                <a:latin typeface="Times New Roman"/>
                <a:ea typeface="DejaVu Sans"/>
              </a:rPr>
              <a:t>Phases of our Project </a:t>
            </a:r>
            <a:endParaRPr lang="en-IN" sz="4690" spc="-1" dirty="0">
              <a:latin typeface="Times New Roman"/>
            </a:endParaRPr>
          </a:p>
        </p:txBody>
      </p:sp>
    </p:spTree>
    <p:extLst>
      <p:ext uri="{BB962C8B-B14F-4D97-AF65-F5344CB8AC3E}">
        <p14:creationId xmlns:p14="http://schemas.microsoft.com/office/powerpoint/2010/main" val="289085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20514BB-DEFB-44E0-8703-D1C47F66F964}"/>
              </a:ext>
            </a:extLst>
          </p:cNvPr>
          <p:cNvSpPr txBox="1">
            <a:spLocks/>
          </p:cNvSpPr>
          <p:nvPr/>
        </p:nvSpPr>
        <p:spPr>
          <a:xfrm>
            <a:off x="838200" y="2766218"/>
            <a:ext cx="10515600" cy="132556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Thank you</a:t>
            </a:r>
          </a:p>
        </p:txBody>
      </p:sp>
    </p:spTree>
    <p:extLst>
      <p:ext uri="{BB962C8B-B14F-4D97-AF65-F5344CB8AC3E}">
        <p14:creationId xmlns:p14="http://schemas.microsoft.com/office/powerpoint/2010/main" val="1255891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a:r>
              <a:rPr lang="en-US" dirty="0"/>
              <a:t>Project Details </a:t>
            </a:r>
          </a:p>
        </p:txBody>
      </p:sp>
      <p:sp>
        <p:nvSpPr>
          <p:cNvPr id="3" name="Content Placeholder 2"/>
          <p:cNvSpPr>
            <a:spLocks noGrp="1"/>
          </p:cNvSpPr>
          <p:nvPr>
            <p:ph idx="1"/>
          </p:nvPr>
        </p:nvSpPr>
        <p:spPr/>
        <p:txBody>
          <a:bodyPr>
            <a:normAutofit/>
          </a:bodyPr>
          <a:lstStyle/>
          <a:p>
            <a:pPr algn="just"/>
            <a:r>
              <a:rPr lang="en-US" sz="3280" b="1" dirty="0"/>
              <a:t>Problem Statement:</a:t>
            </a:r>
            <a:r>
              <a:rPr lang="en-US" sz="3280" dirty="0"/>
              <a:t> </a:t>
            </a:r>
            <a:r>
              <a:rPr lang="en-US" sz="3000" dirty="0"/>
              <a:t>Plant leaf disease detection using CNN And Data Augmentation.</a:t>
            </a:r>
          </a:p>
          <a:p>
            <a:pPr algn="just"/>
            <a:r>
              <a:rPr lang="en-US" sz="3281" b="1" dirty="0"/>
              <a:t>Project Domain :</a:t>
            </a:r>
            <a:r>
              <a:rPr lang="en-US" sz="3281" dirty="0"/>
              <a:t> </a:t>
            </a:r>
            <a:r>
              <a:rPr lang="en-US" sz="3000" dirty="0"/>
              <a:t>Deep Learning</a:t>
            </a:r>
            <a:r>
              <a:rPr lang="en-US" sz="3281" dirty="0"/>
              <a:t>.</a:t>
            </a:r>
          </a:p>
          <a:p>
            <a:pPr algn="just"/>
            <a:r>
              <a:rPr lang="en-US" sz="3281" b="1" dirty="0"/>
              <a:t>Project Group Members :</a:t>
            </a:r>
            <a:r>
              <a:rPr lang="en-US" sz="3281" dirty="0"/>
              <a:t>	</a:t>
            </a:r>
          </a:p>
          <a:p>
            <a:pPr lvl="1" algn="just"/>
            <a:r>
              <a:rPr lang="en-US" sz="3000" dirty="0"/>
              <a:t>BI006, </a:t>
            </a:r>
            <a:r>
              <a:rPr lang="en-US" sz="3000" dirty="0" err="1"/>
              <a:t>Akhyar</a:t>
            </a:r>
            <a:r>
              <a:rPr lang="en-US" sz="3000" dirty="0"/>
              <a:t> Ahmed</a:t>
            </a:r>
          </a:p>
          <a:p>
            <a:pPr lvl="1" algn="just"/>
            <a:r>
              <a:rPr lang="en-US" sz="3000" dirty="0"/>
              <a:t>BI009, Ankit Chauhan</a:t>
            </a:r>
          </a:p>
          <a:p>
            <a:pPr lvl="1" algn="just"/>
            <a:r>
              <a:rPr lang="en-US" sz="3000" dirty="0"/>
              <a:t>BI011, Ashutosh </a:t>
            </a:r>
            <a:r>
              <a:rPr lang="en-US" sz="3000" dirty="0" err="1"/>
              <a:t>Chalmal</a:t>
            </a:r>
            <a:endParaRPr lang="en-US" sz="3000" dirty="0"/>
          </a:p>
          <a:p>
            <a:pPr lvl="1" algn="just"/>
            <a:r>
              <a:rPr lang="en-US" sz="3000" dirty="0"/>
              <a:t>BI032, Onkar </a:t>
            </a:r>
            <a:r>
              <a:rPr lang="en-US" sz="3000" dirty="0" err="1"/>
              <a:t>Ransubhe</a:t>
            </a:r>
            <a:endParaRPr lang="en-US"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368"/>
            <a:ext cx="10515600" cy="1325563"/>
          </a:xfrm>
        </p:spPr>
        <p:style>
          <a:lnRef idx="3">
            <a:schemeClr val="lt1"/>
          </a:lnRef>
          <a:fillRef idx="1">
            <a:schemeClr val="accent1"/>
          </a:fillRef>
          <a:effectRef idx="1">
            <a:schemeClr val="accent1"/>
          </a:effectRef>
          <a:fontRef idx="minor">
            <a:schemeClr val="lt1"/>
          </a:fontRef>
        </p:style>
        <p:txBody>
          <a:bodyPr/>
          <a:lstStyle/>
          <a:p>
            <a:pPr algn="ctr"/>
            <a:r>
              <a:rPr lang="en-US" dirty="0"/>
              <a:t>Purpose </a:t>
            </a:r>
          </a:p>
        </p:txBody>
      </p:sp>
      <p:sp>
        <p:nvSpPr>
          <p:cNvPr id="3" name="Content Placeholder 2"/>
          <p:cNvSpPr>
            <a:spLocks noGrp="1"/>
          </p:cNvSpPr>
          <p:nvPr>
            <p:ph idx="1"/>
          </p:nvPr>
        </p:nvSpPr>
        <p:spPr/>
        <p:txBody>
          <a:bodyPr>
            <a:normAutofit/>
          </a:bodyPr>
          <a:lstStyle/>
          <a:p>
            <a:pPr marL="457200" algn="just">
              <a:lnSpc>
                <a:spcPct val="115000"/>
              </a:lnSpc>
            </a:pPr>
            <a:endParaRPr lang="en-IN" sz="1800" kern="100" dirty="0">
              <a:effectLst/>
              <a:latin typeface="Liberation Serif"/>
              <a:ea typeface="Noto Sans CJK SC"/>
              <a:cs typeface="Lohit Devanagari"/>
            </a:endParaRPr>
          </a:p>
          <a:p>
            <a:pPr marL="457200" algn="just">
              <a:lnSpc>
                <a:spcPct val="115000"/>
              </a:lnSpc>
            </a:pPr>
            <a:r>
              <a:rPr lang="en-IN" sz="3000" kern="100" dirty="0">
                <a:effectLst/>
                <a:latin typeface="Liberation Serif"/>
                <a:ea typeface="Noto Sans CJK SC"/>
                <a:cs typeface="Lohit Devanagari"/>
              </a:rPr>
              <a:t>The purpose of this project is to identify plant disease in an accurate and timely way so that it reduces the loss of the agricultural production and benefits the people in the best possible way.</a:t>
            </a:r>
          </a:p>
        </p:txBody>
      </p:sp>
    </p:spTree>
    <p:extLst>
      <p:ext uri="{BB962C8B-B14F-4D97-AF65-F5344CB8AC3E}">
        <p14:creationId xmlns:p14="http://schemas.microsoft.com/office/powerpoint/2010/main" val="123975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1981200" y="274725"/>
            <a:ext cx="8228700" cy="1142100"/>
          </a:xfrm>
          <a:prstGeom prst="rect">
            <a:avLst/>
          </a:prstGeom>
          <a:solidFill>
            <a:srgbClr val="4F81BD"/>
          </a:solidFill>
          <a:ln w="38160">
            <a:solidFill>
              <a:srgbClr val="FFFFFF"/>
            </a:solidFill>
            <a:round/>
          </a:ln>
        </p:spPr>
        <p:style>
          <a:lnRef idx="0">
            <a:scrgbClr r="0" g="0" b="0"/>
          </a:lnRef>
          <a:fillRef idx="0">
            <a:scrgbClr r="0" g="0" b="0"/>
          </a:fillRef>
          <a:effectRef idx="0">
            <a:scrgbClr r="0" g="0" b="0"/>
          </a:effectRef>
          <a:fontRef idx="minor"/>
        </p:style>
        <p:txBody>
          <a:bodyPr lIns="91308" tIns="45654" rIns="91308" bIns="45654" anchor="ctr"/>
          <a:lstStyle/>
          <a:p>
            <a:pPr algn="ctr" defTabSz="799740"/>
            <a:r>
              <a:rPr lang="en-IN" sz="4400" spc="-1" dirty="0">
                <a:solidFill>
                  <a:srgbClr val="FFFFFF"/>
                </a:solidFill>
                <a:latin typeface="Calibri"/>
              </a:rPr>
              <a:t>SCOPE</a:t>
            </a:r>
            <a:endParaRPr lang="en-IN" sz="4400" spc="-1" dirty="0">
              <a:solidFill>
                <a:prstClr val="black"/>
              </a:solidFill>
            </a:endParaRPr>
          </a:p>
        </p:txBody>
      </p:sp>
      <p:sp>
        <p:nvSpPr>
          <p:cNvPr id="246" name="CustomShape 2"/>
          <p:cNvSpPr/>
          <p:nvPr/>
        </p:nvSpPr>
        <p:spPr>
          <a:xfrm>
            <a:off x="4648200" y="6356485"/>
            <a:ext cx="2894700" cy="364163"/>
          </a:xfrm>
          <a:prstGeom prst="rect">
            <a:avLst/>
          </a:prstGeom>
          <a:noFill/>
          <a:ln>
            <a:noFill/>
          </a:ln>
        </p:spPr>
        <p:style>
          <a:lnRef idx="0">
            <a:scrgbClr r="0" g="0" b="0"/>
          </a:lnRef>
          <a:fillRef idx="0">
            <a:scrgbClr r="0" g="0" b="0"/>
          </a:fillRef>
          <a:effectRef idx="0">
            <a:scrgbClr r="0" g="0" b="0"/>
          </a:effectRef>
          <a:fontRef idx="minor"/>
        </p:style>
      </p:sp>
      <p:sp>
        <p:nvSpPr>
          <p:cNvPr id="247" name="CustomShape 3"/>
          <p:cNvSpPr/>
          <p:nvPr/>
        </p:nvSpPr>
        <p:spPr>
          <a:xfrm>
            <a:off x="8077200" y="6356485"/>
            <a:ext cx="2132700" cy="364163"/>
          </a:xfrm>
          <a:prstGeom prst="rect">
            <a:avLst/>
          </a:prstGeom>
          <a:noFill/>
          <a:ln>
            <a:noFill/>
          </a:ln>
        </p:spPr>
        <p:style>
          <a:lnRef idx="0">
            <a:scrgbClr r="0" g="0" b="0"/>
          </a:lnRef>
          <a:fillRef idx="0">
            <a:scrgbClr r="0" g="0" b="0"/>
          </a:fillRef>
          <a:effectRef idx="0">
            <a:scrgbClr r="0" g="0" b="0"/>
          </a:effectRef>
          <a:fontRef idx="minor"/>
        </p:style>
        <p:txBody>
          <a:bodyPr lIns="91308" tIns="45654" rIns="91308" bIns="45654" anchor="ctr"/>
          <a:lstStyle/>
          <a:p>
            <a:pPr algn="r" defTabSz="799740"/>
            <a:endParaRPr lang="en-IN" sz="1200" spc="-1" dirty="0">
              <a:solidFill>
                <a:prstClr val="black"/>
              </a:solidFill>
            </a:endParaRPr>
          </a:p>
        </p:txBody>
      </p:sp>
      <p:sp>
        <p:nvSpPr>
          <p:cNvPr id="248" name="CustomShape 4"/>
          <p:cNvSpPr/>
          <p:nvPr/>
        </p:nvSpPr>
        <p:spPr>
          <a:xfrm>
            <a:off x="7549200" y="5867439"/>
            <a:ext cx="2633100" cy="397575"/>
          </a:xfrm>
          <a:prstGeom prst="rect">
            <a:avLst/>
          </a:prstGeom>
          <a:noFill/>
          <a:ln>
            <a:noFill/>
          </a:ln>
        </p:spPr>
        <p:style>
          <a:lnRef idx="0">
            <a:scrgbClr r="0" g="0" b="0"/>
          </a:lnRef>
          <a:fillRef idx="0">
            <a:scrgbClr r="0" g="0" b="0"/>
          </a:fillRef>
          <a:effectRef idx="0">
            <a:scrgbClr r="0" g="0" b="0"/>
          </a:effectRef>
          <a:fontRef idx="minor"/>
        </p:style>
      </p:sp>
      <p:sp>
        <p:nvSpPr>
          <p:cNvPr id="249" name="CustomShape 5"/>
          <p:cNvSpPr/>
          <p:nvPr/>
        </p:nvSpPr>
        <p:spPr>
          <a:xfrm>
            <a:off x="4588200" y="6390235"/>
            <a:ext cx="2894700" cy="364163"/>
          </a:xfrm>
          <a:prstGeom prst="rect">
            <a:avLst/>
          </a:prstGeom>
          <a:noFill/>
          <a:ln>
            <a:noFill/>
          </a:ln>
        </p:spPr>
        <p:style>
          <a:lnRef idx="0">
            <a:scrgbClr r="0" g="0" b="0"/>
          </a:lnRef>
          <a:fillRef idx="0">
            <a:scrgbClr r="0" g="0" b="0"/>
          </a:fillRef>
          <a:effectRef idx="0">
            <a:scrgbClr r="0" g="0" b="0"/>
          </a:effectRef>
          <a:fontRef idx="minor"/>
        </p:style>
        <p:txBody>
          <a:bodyPr lIns="91308" tIns="45654" rIns="91308" bIns="45654" anchor="ctr"/>
          <a:lstStyle/>
          <a:p>
            <a:pPr algn="ctr" defTabSz="799740"/>
            <a:endParaRPr lang="en-IN" sz="1100" spc="-1" dirty="0">
              <a:solidFill>
                <a:prstClr val="black"/>
              </a:solidFill>
            </a:endParaRPr>
          </a:p>
        </p:txBody>
      </p:sp>
      <p:sp>
        <p:nvSpPr>
          <p:cNvPr id="3" name="Subtitle 2"/>
          <p:cNvSpPr>
            <a:spLocks noGrp="1"/>
          </p:cNvSpPr>
          <p:nvPr>
            <p:ph type="subTitle"/>
          </p:nvPr>
        </p:nvSpPr>
        <p:spPr>
          <a:xfrm>
            <a:off x="1981200" y="1604475"/>
            <a:ext cx="8228700" cy="4934090"/>
          </a:xfrm>
        </p:spPr>
        <p:txBody>
          <a:bodyPr anchor="t">
            <a:normAutofit/>
          </a:bodyPr>
          <a:lstStyle/>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800" dirty="0">
                <a:latin typeface="Liberation Serif"/>
              </a:rPr>
              <a:t>Availability.</a:t>
            </a:r>
          </a:p>
          <a:p>
            <a:pPr marL="342900" indent="-342900" algn="just">
              <a:buFont typeface="Arial" panose="020B0604020202020204" pitchFamily="34" charset="0"/>
              <a:buChar char="•"/>
            </a:pPr>
            <a:endParaRPr lang="en-US" sz="2800" dirty="0">
              <a:latin typeface="Liberation Serif"/>
            </a:endParaRPr>
          </a:p>
          <a:p>
            <a:pPr marL="342900" indent="-342900" algn="just">
              <a:buFont typeface="Arial" panose="020B0604020202020204" pitchFamily="34" charset="0"/>
              <a:buChar char="•"/>
            </a:pPr>
            <a:r>
              <a:rPr lang="en-US" sz="2800" dirty="0">
                <a:latin typeface="Liberation Serif"/>
              </a:rPr>
              <a:t>Accuracy.</a:t>
            </a:r>
          </a:p>
          <a:p>
            <a:pPr marL="342900" indent="-342900" algn="just">
              <a:buFont typeface="Arial" panose="020B0604020202020204" pitchFamily="34" charset="0"/>
              <a:buChar char="•"/>
            </a:pPr>
            <a:endParaRPr lang="en-US" sz="2800" dirty="0">
              <a:latin typeface="Liberation Serif"/>
            </a:endParaRPr>
          </a:p>
          <a:p>
            <a:pPr marL="342900" indent="-342900" algn="just">
              <a:buFont typeface="Arial" panose="020B0604020202020204" pitchFamily="34" charset="0"/>
              <a:buChar char="•"/>
            </a:pPr>
            <a:r>
              <a:rPr lang="en-US" sz="2800" dirty="0">
                <a:latin typeface="Liberation Serif"/>
              </a:rPr>
              <a:t>Proper remedies will be provided.</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84645981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p:nvPr>
        </p:nvSpPr>
        <p:spPr/>
        <p:txBody>
          <a:bodyPr>
            <a:normAutofit/>
          </a:bodyPr>
          <a:lstStyle/>
          <a:p>
            <a:endParaRPr lang="en-US" sz="2800" dirty="0"/>
          </a:p>
        </p:txBody>
      </p:sp>
      <p:sp>
        <p:nvSpPr>
          <p:cNvPr id="2" name="Title 1"/>
          <p:cNvSpPr>
            <a:spLocks noGrp="1"/>
          </p:cNvSpPr>
          <p:nvPr>
            <p:ph type="title"/>
          </p:nvPr>
        </p:nvSpPr>
        <p:spPr>
          <a:xfrm>
            <a:off x="609600" y="233618"/>
            <a:ext cx="10972400" cy="1144800"/>
          </a:xfrm>
          <a:solidFill>
            <a:schemeClr val="accent1"/>
          </a:solidFill>
        </p:spPr>
        <p:txBody>
          <a:bodyPr>
            <a:normAutofit/>
          </a:bodyPr>
          <a:lstStyle/>
          <a:p>
            <a:pPr algn="ctr"/>
            <a:r>
              <a:rPr lang="en-US" sz="4690" dirty="0">
                <a:solidFill>
                  <a:schemeClr val="bg1"/>
                </a:solidFill>
                <a:latin typeface="+mn-lt"/>
              </a:rPr>
              <a:t>Objective</a:t>
            </a:r>
          </a:p>
        </p:txBody>
      </p:sp>
      <p:sp>
        <p:nvSpPr>
          <p:cNvPr id="3" name="Rectangle 2"/>
          <p:cNvSpPr/>
          <p:nvPr/>
        </p:nvSpPr>
        <p:spPr>
          <a:xfrm>
            <a:off x="2057400" y="2136339"/>
            <a:ext cx="8077200" cy="1384995"/>
          </a:xfrm>
          <a:prstGeom prst="rect">
            <a:avLst/>
          </a:prstGeom>
        </p:spPr>
        <p:txBody>
          <a:bodyPr wrap="square">
            <a:spAutoFit/>
          </a:bodyPr>
          <a:lstStyle/>
          <a:p>
            <a:pPr marL="457200" indent="-457200" algn="just">
              <a:buFont typeface="Arial" pitchFamily="34" charset="0"/>
              <a:buChar char="•"/>
            </a:pPr>
            <a:r>
              <a:rPr lang="en-US" sz="2800" dirty="0"/>
              <a:t>The objective is to train the classifier so that it understands how the given input variables are related to the class. </a:t>
            </a:r>
          </a:p>
        </p:txBody>
      </p:sp>
    </p:spTree>
    <p:extLst>
      <p:ext uri="{BB962C8B-B14F-4D97-AF65-F5344CB8AC3E}">
        <p14:creationId xmlns:p14="http://schemas.microsoft.com/office/powerpoint/2010/main" val="349022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1724025" y="2130300"/>
            <a:ext cx="8742938" cy="1469138"/>
          </a:xfrm>
          <a:prstGeom prst="rect">
            <a:avLst/>
          </a:prstGeom>
          <a:noFill/>
          <a:ln>
            <a:noFill/>
          </a:ln>
        </p:spPr>
        <p:style>
          <a:lnRef idx="0">
            <a:scrgbClr r="0" g="0" b="0"/>
          </a:lnRef>
          <a:fillRef idx="0">
            <a:scrgbClr r="0" g="0" b="0"/>
          </a:fillRef>
          <a:effectRef idx="0">
            <a:scrgbClr r="0" g="0" b="0"/>
          </a:effectRef>
          <a:fontRef idx="minor"/>
        </p:style>
        <p:txBody>
          <a:bodyPr lIns="97875" tIns="48938" rIns="97875" bIns="48938" anchor="ctr"/>
          <a:lstStyle/>
          <a:p>
            <a:pPr algn="ctr">
              <a:lnSpc>
                <a:spcPct val="100000"/>
              </a:lnSpc>
            </a:pPr>
            <a:r>
              <a:rPr lang="en-IN" sz="4688" spc="-1">
                <a:solidFill>
                  <a:srgbClr val="000000"/>
                </a:solidFill>
                <a:latin typeface="Calibri"/>
                <a:ea typeface="DejaVu Sans"/>
              </a:rPr>
              <a:t> </a:t>
            </a:r>
            <a:endParaRPr lang="en-IN" sz="4688" spc="-1">
              <a:latin typeface="Arial"/>
            </a:endParaRPr>
          </a:p>
        </p:txBody>
      </p:sp>
      <p:sp>
        <p:nvSpPr>
          <p:cNvPr id="240" name="CustomShape 2"/>
          <p:cNvSpPr/>
          <p:nvPr/>
        </p:nvSpPr>
        <p:spPr>
          <a:xfrm>
            <a:off x="1290000" y="2130301"/>
            <a:ext cx="9516825" cy="3952448"/>
          </a:xfrm>
          <a:prstGeom prst="rect">
            <a:avLst/>
          </a:prstGeom>
          <a:noFill/>
          <a:ln>
            <a:noFill/>
          </a:ln>
        </p:spPr>
        <p:style>
          <a:lnRef idx="0">
            <a:scrgbClr r="0" g="0" b="0"/>
          </a:lnRef>
          <a:fillRef idx="0">
            <a:scrgbClr r="0" g="0" b="0"/>
          </a:fillRef>
          <a:effectRef idx="0">
            <a:scrgbClr r="0" g="0" b="0"/>
          </a:effectRef>
          <a:fontRef idx="minor"/>
        </p:style>
        <p:txBody>
          <a:bodyPr lIns="97875" tIns="48938" rIns="97875" bIns="48938"/>
          <a:lstStyle/>
          <a:p>
            <a:pPr marL="457200" indent="-457200" algn="just">
              <a:buFont typeface="+mj-lt"/>
              <a:buAutoNum type="arabicPeriod"/>
            </a:pPr>
            <a:r>
              <a:rPr lang="en-IN" sz="2800" dirty="0">
                <a:latin typeface="Liberation Serif"/>
              </a:rPr>
              <a:t>According to past studies,  42% of agricultural production is in loss.</a:t>
            </a:r>
          </a:p>
          <a:p>
            <a:pPr marL="457200" indent="-457200" algn="just">
              <a:buFont typeface="+mj-lt"/>
              <a:buAutoNum type="arabicPeriod"/>
            </a:pPr>
            <a:r>
              <a:rPr lang="en-IN" sz="2800" dirty="0">
                <a:latin typeface="Liberation Serif"/>
              </a:rPr>
              <a:t>To overcome this major issue, this plant leaf disease detection technique can be applied.</a:t>
            </a:r>
          </a:p>
          <a:p>
            <a:pPr marL="457200" indent="-457200" algn="just">
              <a:buFont typeface="+mj-lt"/>
              <a:buAutoNum type="arabicPeriod"/>
            </a:pPr>
            <a:r>
              <a:rPr lang="en-IN" sz="2800" dirty="0">
                <a:latin typeface="Liberation Serif"/>
              </a:rPr>
              <a:t>Further various classification techniques are applied.</a:t>
            </a:r>
            <a:endParaRPr lang="en-US" sz="2800" dirty="0">
              <a:solidFill>
                <a:srgbClr val="FF0000"/>
              </a:solidFill>
              <a:latin typeface="Liberation Serif"/>
            </a:endParaRPr>
          </a:p>
        </p:txBody>
      </p:sp>
      <p:sp>
        <p:nvSpPr>
          <p:cNvPr id="241" name="CustomShape 3"/>
          <p:cNvSpPr/>
          <p:nvPr/>
        </p:nvSpPr>
        <p:spPr>
          <a:xfrm>
            <a:off x="8324850" y="6356475"/>
            <a:ext cx="2399288" cy="364163"/>
          </a:xfrm>
          <a:prstGeom prst="rect">
            <a:avLst/>
          </a:prstGeom>
          <a:noFill/>
          <a:ln>
            <a:noFill/>
          </a:ln>
        </p:spPr>
        <p:style>
          <a:lnRef idx="0">
            <a:scrgbClr r="0" g="0" b="0"/>
          </a:lnRef>
          <a:fillRef idx="0">
            <a:scrgbClr r="0" g="0" b="0"/>
          </a:fillRef>
          <a:effectRef idx="0">
            <a:scrgbClr r="0" g="0" b="0"/>
          </a:effectRef>
          <a:fontRef idx="minor"/>
        </p:style>
        <p:txBody>
          <a:bodyPr lIns="97875" tIns="48938" rIns="97875" bIns="48938" anchor="ctr"/>
          <a:lstStyle/>
          <a:p>
            <a:pPr algn="r">
              <a:lnSpc>
                <a:spcPct val="100000"/>
              </a:lnSpc>
            </a:pPr>
            <a:endParaRPr lang="en-IN" sz="1313" spc="-1" dirty="0">
              <a:latin typeface="Arial"/>
            </a:endParaRPr>
          </a:p>
        </p:txBody>
      </p:sp>
      <p:sp>
        <p:nvSpPr>
          <p:cNvPr id="242" name="CustomShape 4"/>
          <p:cNvSpPr/>
          <p:nvPr/>
        </p:nvSpPr>
        <p:spPr>
          <a:xfrm>
            <a:off x="1290000" y="135000"/>
            <a:ext cx="9516825" cy="1484325"/>
          </a:xfrm>
          <a:prstGeom prst="rect">
            <a:avLst/>
          </a:prstGeom>
          <a:solidFill>
            <a:srgbClr val="4F81BD"/>
          </a:solidFill>
          <a:ln w="38160">
            <a:solidFill>
              <a:srgbClr val="FFFFFF"/>
            </a:solidFill>
            <a:round/>
          </a:ln>
        </p:spPr>
        <p:style>
          <a:lnRef idx="0">
            <a:scrgbClr r="0" g="0" b="0"/>
          </a:lnRef>
          <a:fillRef idx="0">
            <a:scrgbClr r="0" g="0" b="0"/>
          </a:fillRef>
          <a:effectRef idx="0">
            <a:scrgbClr r="0" g="0" b="0"/>
          </a:effectRef>
          <a:fontRef idx="minor"/>
        </p:style>
        <p:txBody>
          <a:bodyPr lIns="97875" tIns="48938" rIns="97875" bIns="48938" anchor="ctr"/>
          <a:lstStyle/>
          <a:p>
            <a:pPr algn="ctr">
              <a:lnSpc>
                <a:spcPct val="100000"/>
              </a:lnSpc>
            </a:pPr>
            <a:r>
              <a:rPr lang="en-IN" sz="4688" spc="-1" dirty="0">
                <a:solidFill>
                  <a:srgbClr val="FFFFFF"/>
                </a:solidFill>
                <a:latin typeface="Calibri"/>
                <a:ea typeface="DejaVu Sans"/>
              </a:rPr>
              <a:t>Abstract </a:t>
            </a:r>
            <a:endParaRPr lang="en-IN" sz="4688"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1466850" y="274725"/>
            <a:ext cx="9257288" cy="1142100"/>
          </a:xfrm>
          <a:prstGeom prst="rect">
            <a:avLst/>
          </a:prstGeom>
          <a:solidFill>
            <a:srgbClr val="4F81BD"/>
          </a:solidFill>
          <a:ln w="38160">
            <a:solidFill>
              <a:srgbClr val="FFFFFF"/>
            </a:solidFill>
            <a:round/>
          </a:ln>
        </p:spPr>
        <p:style>
          <a:lnRef idx="0">
            <a:scrgbClr r="0" g="0" b="0"/>
          </a:lnRef>
          <a:fillRef idx="0">
            <a:scrgbClr r="0" g="0" b="0"/>
          </a:fillRef>
          <a:effectRef idx="0">
            <a:scrgbClr r="0" g="0" b="0"/>
          </a:effectRef>
          <a:fontRef idx="minor"/>
        </p:style>
        <p:txBody>
          <a:bodyPr lIns="97875" tIns="48938" rIns="97875" bIns="48938" anchor="ctr"/>
          <a:lstStyle/>
          <a:p>
            <a:pPr algn="ctr">
              <a:lnSpc>
                <a:spcPct val="100000"/>
              </a:lnSpc>
            </a:pPr>
            <a:r>
              <a:rPr lang="en-IN" sz="4688" spc="-1" dirty="0">
                <a:solidFill>
                  <a:srgbClr val="FFFFFF"/>
                </a:solidFill>
                <a:latin typeface="Calibri"/>
                <a:ea typeface="DejaVu Sans"/>
              </a:rPr>
              <a:t>System Architecture</a:t>
            </a:r>
            <a:endParaRPr lang="en-IN" sz="4688" spc="-1" dirty="0">
              <a:latin typeface="Arial"/>
            </a:endParaRPr>
          </a:p>
        </p:txBody>
      </p:sp>
      <p:sp>
        <p:nvSpPr>
          <p:cNvPr id="246" name="CustomShape 2"/>
          <p:cNvSpPr/>
          <p:nvPr/>
        </p:nvSpPr>
        <p:spPr>
          <a:xfrm>
            <a:off x="4467225" y="6356475"/>
            <a:ext cx="3256538" cy="364163"/>
          </a:xfrm>
          <a:prstGeom prst="rect">
            <a:avLst/>
          </a:prstGeom>
          <a:noFill/>
          <a:ln>
            <a:noFill/>
          </a:ln>
        </p:spPr>
        <p:style>
          <a:lnRef idx="0">
            <a:scrgbClr r="0" g="0" b="0"/>
          </a:lnRef>
          <a:fillRef idx="0">
            <a:scrgbClr r="0" g="0" b="0"/>
          </a:fillRef>
          <a:effectRef idx="0">
            <a:scrgbClr r="0" g="0" b="0"/>
          </a:effectRef>
          <a:fontRef idx="minor"/>
        </p:style>
      </p:sp>
      <p:sp>
        <p:nvSpPr>
          <p:cNvPr id="248" name="CustomShape 4"/>
          <p:cNvSpPr/>
          <p:nvPr/>
        </p:nvSpPr>
        <p:spPr>
          <a:xfrm>
            <a:off x="7730850" y="5867438"/>
            <a:ext cx="2962238" cy="397575"/>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A19C899A-2AF9-4040-93E0-455F0BB14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523" y="1510748"/>
            <a:ext cx="5122953" cy="534725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5002-28FA-46A4-BBA9-6EBACB9B161A}"/>
              </a:ext>
            </a:extLst>
          </p:cNvPr>
          <p:cNvSpPr>
            <a:spLocks noGrp="1"/>
          </p:cNvSpPr>
          <p:nvPr>
            <p:ph type="title"/>
          </p:nvPr>
        </p:nvSpPr>
        <p:spPr/>
        <p:txBody>
          <a:bodyPr/>
          <a:lstStyle/>
          <a:p>
            <a:pPr algn="ctr"/>
            <a:r>
              <a:rPr lang="en-US" dirty="0"/>
              <a:t>CNN Architecture</a:t>
            </a:r>
            <a:endParaRPr lang="en-IN" dirty="0"/>
          </a:p>
        </p:txBody>
      </p:sp>
      <p:sp>
        <p:nvSpPr>
          <p:cNvPr id="4" name="CustomShape 1">
            <a:extLst>
              <a:ext uri="{FF2B5EF4-FFF2-40B4-BE49-F238E27FC236}">
                <a16:creationId xmlns:a16="http://schemas.microsoft.com/office/drawing/2014/main" id="{738CE108-C509-407B-8A57-EA3D5AB4C9DD}"/>
              </a:ext>
            </a:extLst>
          </p:cNvPr>
          <p:cNvSpPr/>
          <p:nvPr/>
        </p:nvSpPr>
        <p:spPr>
          <a:xfrm>
            <a:off x="1466850" y="274725"/>
            <a:ext cx="9257288" cy="1142100"/>
          </a:xfrm>
          <a:prstGeom prst="rect">
            <a:avLst/>
          </a:prstGeom>
          <a:solidFill>
            <a:srgbClr val="4F81BD"/>
          </a:solidFill>
          <a:ln w="38160">
            <a:solidFill>
              <a:srgbClr val="FFFFFF"/>
            </a:solidFill>
            <a:round/>
          </a:ln>
        </p:spPr>
        <p:style>
          <a:lnRef idx="0">
            <a:scrgbClr r="0" g="0" b="0"/>
          </a:lnRef>
          <a:fillRef idx="0">
            <a:scrgbClr r="0" g="0" b="0"/>
          </a:fillRef>
          <a:effectRef idx="0">
            <a:scrgbClr r="0" g="0" b="0"/>
          </a:effectRef>
          <a:fontRef idx="minor"/>
        </p:style>
        <p:txBody>
          <a:bodyPr lIns="97875" tIns="48938" rIns="97875" bIns="48938" anchor="ctr"/>
          <a:lstStyle/>
          <a:p>
            <a:pPr algn="ctr">
              <a:lnSpc>
                <a:spcPct val="100000"/>
              </a:lnSpc>
            </a:pPr>
            <a:r>
              <a:rPr lang="en-US" sz="4688" spc="-1" dirty="0">
                <a:solidFill>
                  <a:srgbClr val="FFFFFF"/>
                </a:solidFill>
                <a:latin typeface="Calibri"/>
              </a:rPr>
              <a:t>C</a:t>
            </a:r>
            <a:r>
              <a:rPr lang="en-IN" sz="4688" spc="-1" dirty="0">
                <a:solidFill>
                  <a:srgbClr val="FFFFFF"/>
                </a:solidFill>
                <a:latin typeface="Calibri"/>
              </a:rPr>
              <a:t>NN Architecture</a:t>
            </a:r>
            <a:endParaRPr lang="en-IN" sz="4688" spc="-1" dirty="0">
              <a:latin typeface="Arial"/>
            </a:endParaRPr>
          </a:p>
        </p:txBody>
      </p:sp>
      <p:pic>
        <p:nvPicPr>
          <p:cNvPr id="7" name="Content Placeholder 6">
            <a:extLst>
              <a:ext uri="{FF2B5EF4-FFF2-40B4-BE49-F238E27FC236}">
                <a16:creationId xmlns:a16="http://schemas.microsoft.com/office/drawing/2014/main" id="{29F3D716-0912-4B6D-860E-E547667EC3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850" y="2463819"/>
            <a:ext cx="9028872" cy="3300877"/>
          </a:xfrm>
        </p:spPr>
      </p:pic>
    </p:spTree>
    <p:extLst>
      <p:ext uri="{BB962C8B-B14F-4D97-AF65-F5344CB8AC3E}">
        <p14:creationId xmlns:p14="http://schemas.microsoft.com/office/powerpoint/2010/main" val="343124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90C894F-B48A-4909-9D41-12000DD4CF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4661" y="2566822"/>
            <a:ext cx="7103165" cy="2837184"/>
          </a:xfrm>
        </p:spPr>
      </p:pic>
      <p:sp>
        <p:nvSpPr>
          <p:cNvPr id="4" name="CustomShape 1">
            <a:extLst>
              <a:ext uri="{FF2B5EF4-FFF2-40B4-BE49-F238E27FC236}">
                <a16:creationId xmlns:a16="http://schemas.microsoft.com/office/drawing/2014/main" id="{7604D579-68F9-4C8E-A3E7-34C7CBC3DDF8}"/>
              </a:ext>
            </a:extLst>
          </p:cNvPr>
          <p:cNvSpPr>
            <a:spLocks noGrp="1"/>
          </p:cNvSpPr>
          <p:nvPr>
            <p:ph type="title"/>
          </p:nvPr>
        </p:nvSpPr>
        <p:spPr>
          <a:xfrm>
            <a:off x="838200" y="325369"/>
            <a:ext cx="10515600" cy="1325563"/>
          </a:xfrm>
          <a:prstGeom prst="rect">
            <a:avLst/>
          </a:prstGeom>
          <a:solidFill>
            <a:srgbClr val="4F81BD"/>
          </a:solidFill>
          <a:ln w="38160">
            <a:solidFill>
              <a:srgbClr val="FFFFFF"/>
            </a:solidFill>
            <a:round/>
          </a:ln>
        </p:spPr>
        <p:style>
          <a:lnRef idx="0">
            <a:scrgbClr r="0" g="0" b="0"/>
          </a:lnRef>
          <a:fillRef idx="0">
            <a:scrgbClr r="0" g="0" b="0"/>
          </a:fillRef>
          <a:effectRef idx="0">
            <a:scrgbClr r="0" g="0" b="0"/>
          </a:effectRef>
          <a:fontRef idx="minor"/>
        </p:style>
        <p:txBody>
          <a:bodyPr lIns="97875" tIns="48938" rIns="97875" bIns="48938" anchor="ctr"/>
          <a:lstStyle/>
          <a:p>
            <a:pPr algn="ctr">
              <a:lnSpc>
                <a:spcPct val="100000"/>
              </a:lnSpc>
            </a:pPr>
            <a:r>
              <a:rPr lang="en-IN" sz="4688" spc="-1" dirty="0">
                <a:solidFill>
                  <a:srgbClr val="FFFFFF"/>
                </a:solidFill>
                <a:latin typeface="Calibri"/>
              </a:rPr>
              <a:t>Convolution Operation</a:t>
            </a:r>
            <a:endParaRPr lang="en-IN" sz="4688" spc="-1" dirty="0">
              <a:latin typeface="Arial"/>
            </a:endParaRPr>
          </a:p>
        </p:txBody>
      </p:sp>
    </p:spTree>
    <p:extLst>
      <p:ext uri="{BB962C8B-B14F-4D97-AF65-F5344CB8AC3E}">
        <p14:creationId xmlns:p14="http://schemas.microsoft.com/office/powerpoint/2010/main" val="3200912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357</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Liberation Serif</vt:lpstr>
      <vt:lpstr>Times New Roman</vt:lpstr>
      <vt:lpstr>Office Theme</vt:lpstr>
      <vt:lpstr>Hope Foundation’s International Institute of Information Technology (ISquareIT)Department of Information Technology</vt:lpstr>
      <vt:lpstr>Project Details </vt:lpstr>
      <vt:lpstr>Purpose </vt:lpstr>
      <vt:lpstr>PowerPoint Presentation</vt:lpstr>
      <vt:lpstr>Objective</vt:lpstr>
      <vt:lpstr>PowerPoint Presentation</vt:lpstr>
      <vt:lpstr>PowerPoint Presentation</vt:lpstr>
      <vt:lpstr>CNN Architecture</vt:lpstr>
      <vt:lpstr>Convolution Operation</vt:lpstr>
      <vt:lpstr>Pooling Operation</vt:lpstr>
      <vt:lpstr>CNN Architecture</vt:lpstr>
      <vt:lpstr>Phases of our Project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Hope Foundation’s International Institute of Information Technology (ISquareIT)Department of Information Technology</dc:title>
  <dc:creator>ankitchauhan2104@gmail.com</dc:creator>
  <cp:lastModifiedBy>ankitchauhan2104@gmail.com</cp:lastModifiedBy>
  <cp:revision>99</cp:revision>
  <dcterms:created xsi:type="dcterms:W3CDTF">2020-09-13T06:30:54Z</dcterms:created>
  <dcterms:modified xsi:type="dcterms:W3CDTF">2021-06-19T03:52:37Z</dcterms:modified>
</cp:coreProperties>
</file>