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handoutMasterIdLst>
    <p:handoutMasterId r:id="rId34"/>
  </p:handout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1" r:id="rId13"/>
    <p:sldId id="285" r:id="rId14"/>
    <p:sldId id="268" r:id="rId15"/>
    <p:sldId id="269" r:id="rId16"/>
    <p:sldId id="284" r:id="rId17"/>
    <p:sldId id="283" r:id="rId18"/>
    <p:sldId id="270" r:id="rId19"/>
    <p:sldId id="272" r:id="rId20"/>
    <p:sldId id="276" r:id="rId21"/>
    <p:sldId id="291" r:id="rId22"/>
    <p:sldId id="279" r:id="rId23"/>
    <p:sldId id="281" r:id="rId24"/>
    <p:sldId id="282" r:id="rId25"/>
    <p:sldId id="280" r:id="rId26"/>
    <p:sldId id="292" r:id="rId27"/>
    <p:sldId id="293" r:id="rId28"/>
    <p:sldId id="273" r:id="rId29"/>
    <p:sldId id="278" r:id="rId30"/>
    <p:sldId id="277" r:id="rId31"/>
    <p:sldId id="275" r:id="rId32"/>
    <p:sldId id="29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A6AB8A-8DCD-4118-BD45-3124F7FA7A14}">
          <p14:sldIdLst>
            <p14:sldId id="256"/>
            <p14:sldId id="257"/>
            <p14:sldId id="258"/>
            <p14:sldId id="260"/>
            <p14:sldId id="261"/>
            <p14:sldId id="262"/>
            <p14:sldId id="259"/>
            <p14:sldId id="263"/>
            <p14:sldId id="264"/>
            <p14:sldId id="265"/>
            <p14:sldId id="266"/>
            <p14:sldId id="271"/>
            <p14:sldId id="285"/>
            <p14:sldId id="268"/>
            <p14:sldId id="269"/>
            <p14:sldId id="284"/>
            <p14:sldId id="283"/>
            <p14:sldId id="270"/>
            <p14:sldId id="272"/>
            <p14:sldId id="276"/>
            <p14:sldId id="291"/>
            <p14:sldId id="279"/>
            <p14:sldId id="281"/>
            <p14:sldId id="282"/>
            <p14:sldId id="280"/>
            <p14:sldId id="292"/>
            <p14:sldId id="293"/>
            <p14:sldId id="273"/>
            <p14:sldId id="278"/>
            <p14:sldId id="277"/>
            <p14:sldId id="275"/>
            <p14:sldId id="294"/>
          </p14:sldIdLst>
        </p14:section>
        <p14:section name="Untitled Section" id="{85ABA08E-DC73-4F7D-8DA7-A2D662E9C54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8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529D7-8D61-42FC-8FFE-5E74A7CD4B0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D4DE3-A949-4FA6-A8F4-322A4FE9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9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Class </a:t>
            </a:r>
            <a:br>
              <a:rPr lang="en-US" dirty="0"/>
            </a:br>
            <a:r>
              <a:rPr lang="en-US" sz="4000" dirty="0"/>
              <a:t>and </a:t>
            </a:r>
            <a:br>
              <a:rPr lang="en-US" sz="4000" dirty="0"/>
            </a:b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5930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92" y="609600"/>
            <a:ext cx="9875520" cy="1356360"/>
          </a:xfrm>
        </p:spPr>
        <p:txBody>
          <a:bodyPr/>
          <a:lstStyle/>
          <a:p>
            <a:r>
              <a:rPr lang="en-US" dirty="0"/>
              <a:t>Fields and Constructor Cannot be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3" y="1965960"/>
            <a:ext cx="9421712" cy="31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be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99" y="2205269"/>
            <a:ext cx="10854048" cy="20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6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. </a:t>
            </a:r>
            <a:r>
              <a:rPr lang="en-US"/>
              <a:t>Class file.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04" y="3084321"/>
            <a:ext cx="6546147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6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inherit"/>
              </a:rPr>
              <a:t>The benefits interface offers is it </a:t>
            </a:r>
            <a:r>
              <a:rPr lang="en-US" b="1" dirty="0">
                <a:solidFill>
                  <a:srgbClr val="444444"/>
                </a:solidFill>
                <a:latin typeface="inherit"/>
              </a:rPr>
              <a:t>allows multiple inheritance</a:t>
            </a:r>
            <a:r>
              <a:rPr lang="en-US" dirty="0">
                <a:solidFill>
                  <a:srgbClr val="444444"/>
                </a:solidFill>
                <a:latin typeface="inherit"/>
              </a:rPr>
              <a:t> which is not possible with concrete classes and abstract classes.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inherit"/>
              </a:rPr>
              <a:t>With interfaces, </a:t>
            </a:r>
            <a:r>
              <a:rPr lang="en-US" b="1" dirty="0">
                <a:solidFill>
                  <a:srgbClr val="444444"/>
                </a:solidFill>
                <a:latin typeface="inherit"/>
              </a:rPr>
              <a:t>implements</a:t>
            </a:r>
            <a:r>
              <a:rPr lang="en-US" dirty="0">
                <a:solidFill>
                  <a:srgbClr val="444444"/>
                </a:solidFill>
                <a:latin typeface="inherit"/>
              </a:rPr>
              <a:t> keyword is to be used instead of general </a:t>
            </a:r>
            <a:r>
              <a:rPr lang="en-US" b="1" dirty="0">
                <a:solidFill>
                  <a:srgbClr val="444444"/>
                </a:solidFill>
                <a:latin typeface="inherit"/>
              </a:rPr>
              <a:t>extends </a:t>
            </a:r>
            <a:r>
              <a:rPr lang="en-US" dirty="0">
                <a:solidFill>
                  <a:srgbClr val="444444"/>
                </a:solidFill>
                <a:latin typeface="inherit"/>
              </a:rPr>
              <a:t>keyword. Implements informs the compiler that what ever classes are there after implements, they are interfaces.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inherit"/>
              </a:rPr>
              <a:t>An interface gives </a:t>
            </a:r>
            <a:r>
              <a:rPr lang="en-US" b="1" dirty="0">
                <a:solidFill>
                  <a:srgbClr val="444444"/>
                </a:solidFill>
                <a:latin typeface="inherit"/>
              </a:rPr>
              <a:t>template structure of methods</a:t>
            </a:r>
            <a:r>
              <a:rPr lang="en-US" dirty="0">
                <a:solidFill>
                  <a:srgbClr val="444444"/>
                </a:solidFill>
                <a:latin typeface="inherit"/>
              </a:rPr>
              <a:t> from which new classes can be developed easily.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inherit"/>
              </a:rPr>
              <a:t>The same abstract methods of the interface can be overridden with </a:t>
            </a:r>
            <a:r>
              <a:rPr lang="en-US" b="1" dirty="0">
                <a:solidFill>
                  <a:srgbClr val="444444"/>
                </a:solidFill>
                <a:latin typeface="inherit"/>
              </a:rPr>
              <a:t>different functionalities</a:t>
            </a:r>
            <a:r>
              <a:rPr lang="en-US" dirty="0">
                <a:solidFill>
                  <a:srgbClr val="444444"/>
                </a:solidFill>
                <a:latin typeface="inherit"/>
              </a:rPr>
              <a:t> by different subclasses.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9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449" y="2221259"/>
            <a:ext cx="4328535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67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Concrete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791" y="2052046"/>
            <a:ext cx="4892464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4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57400"/>
            <a:ext cx="3231160" cy="1775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240" y="1965960"/>
            <a:ext cx="3574090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4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 in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use:  When concert class fail to use.</a:t>
            </a:r>
          </a:p>
          <a:p>
            <a:r>
              <a:rPr lang="en-US" dirty="0"/>
              <a:t>When to use this over abstract</a:t>
            </a:r>
          </a:p>
          <a:p>
            <a:pPr lvl="1"/>
            <a:r>
              <a:rPr lang="en-US" dirty="0"/>
              <a:t>Abstract					Default Interface</a:t>
            </a:r>
          </a:p>
          <a:p>
            <a:pPr lvl="2"/>
            <a:r>
              <a:rPr lang="en-US" dirty="0"/>
              <a:t>Have constructor				No Constructor</a:t>
            </a:r>
          </a:p>
          <a:p>
            <a:pPr lvl="2"/>
            <a:r>
              <a:rPr lang="en-US" dirty="0"/>
              <a:t>State associated with them.			No reference to particular implementation 						state.</a:t>
            </a:r>
          </a:p>
        </p:txBody>
      </p:sp>
    </p:spTree>
    <p:extLst>
      <p:ext uri="{BB962C8B-B14F-4D97-AF65-F5344CB8AC3E}">
        <p14:creationId xmlns:p14="http://schemas.microsoft.com/office/powerpoint/2010/main" val="318952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of Interfaces</a:t>
            </a:r>
            <a:br>
              <a:rPr lang="en-US" dirty="0"/>
            </a:br>
            <a:r>
              <a:rPr lang="en-US" dirty="0"/>
              <a:t>public static final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 are called as </a:t>
            </a:r>
            <a:r>
              <a:rPr lang="en-US" b="1" dirty="0"/>
              <a:t>Constants</a:t>
            </a:r>
            <a:r>
              <a:rPr lang="en-US" dirty="0"/>
              <a:t>.</a:t>
            </a:r>
          </a:p>
          <a:p>
            <a:r>
              <a:rPr lang="en-US" dirty="0"/>
              <a:t>Methods are public and abstract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26612"/>
            <a:ext cx="5685013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7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 – Cannot reduce visibility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117" y="2190666"/>
            <a:ext cx="7770787" cy="33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8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Abstract Classes</a:t>
            </a:r>
          </a:p>
          <a:p>
            <a:r>
              <a:rPr lang="en-US" dirty="0"/>
              <a:t>Abstract Class Example</a:t>
            </a:r>
          </a:p>
          <a:p>
            <a:r>
              <a:rPr lang="en-US" dirty="0"/>
              <a:t>Extending an Abstract Class</a:t>
            </a:r>
          </a:p>
          <a:p>
            <a:r>
              <a:rPr lang="en-US" dirty="0"/>
              <a:t>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70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Interface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java.lang.Cloneable</a:t>
            </a:r>
            <a:r>
              <a:rPr lang="en-US" b="1" dirty="0"/>
              <a:t> Interface </a:t>
            </a:r>
          </a:p>
          <a:p>
            <a:r>
              <a:rPr lang="en-US" b="1" dirty="0" err="1"/>
              <a:t>java.util.EventListener</a:t>
            </a:r>
            <a:r>
              <a:rPr lang="en-US" b="1" dirty="0"/>
              <a:t> </a:t>
            </a:r>
          </a:p>
          <a:p>
            <a:r>
              <a:rPr lang="en-US" b="1" dirty="0"/>
              <a:t> </a:t>
            </a:r>
            <a:r>
              <a:rPr lang="en-US" b="1" dirty="0" err="1"/>
              <a:t>java.rmi.Remote</a:t>
            </a:r>
            <a:r>
              <a:rPr lang="en-US" b="1" dirty="0"/>
              <a:t> </a:t>
            </a:r>
          </a:p>
          <a:p>
            <a:r>
              <a:rPr lang="en-US" b="1" dirty="0" err="1"/>
              <a:t>java.io.Serializable</a:t>
            </a:r>
            <a:r>
              <a:rPr lang="en-US" b="1" dirty="0"/>
              <a:t> Interface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58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199" y="1965960"/>
            <a:ext cx="7079593" cy="3612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03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- </a:t>
            </a:r>
            <a:r>
              <a:rPr lang="en-US" sz="4000" dirty="0"/>
              <a:t>Functional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don't need to define the method again for providing the implementation.</a:t>
            </a:r>
          </a:p>
          <a:p>
            <a:r>
              <a:rPr lang="en-US" dirty="0"/>
              <a:t>Lambda expression provides implementation of </a:t>
            </a:r>
            <a:r>
              <a:rPr lang="en-US" b="1" i="1" dirty="0"/>
              <a:t>functional interface</a:t>
            </a:r>
            <a:r>
              <a:rPr lang="en-US" dirty="0"/>
              <a:t>. An interface which has </a:t>
            </a:r>
            <a:r>
              <a:rPr lang="en-US" b="1" dirty="0"/>
              <a:t>only one abstract method </a:t>
            </a:r>
            <a:r>
              <a:rPr lang="en-US" dirty="0"/>
              <a:t>is called functional interface.</a:t>
            </a:r>
          </a:p>
        </p:txBody>
      </p:sp>
    </p:spTree>
    <p:extLst>
      <p:ext uri="{BB962C8B-B14F-4D97-AF65-F5344CB8AC3E}">
        <p14:creationId xmlns:p14="http://schemas.microsoft.com/office/powerpoint/2010/main" val="340658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 Without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57" y="1889033"/>
            <a:ext cx="3535986" cy="2408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92596"/>
            <a:ext cx="3955113" cy="17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87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 – With Lambda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979" y="1773293"/>
            <a:ext cx="3924640" cy="3337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57400"/>
            <a:ext cx="3871295" cy="16079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634801"/>
            <a:ext cx="4032849" cy="14254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894" y="4252823"/>
            <a:ext cx="516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Enforces Functional Interface – Now you cannot add one more method</a:t>
            </a:r>
          </a:p>
        </p:txBody>
      </p:sp>
    </p:spTree>
    <p:extLst>
      <p:ext uri="{BB962C8B-B14F-4D97-AF65-F5344CB8AC3E}">
        <p14:creationId xmlns:p14="http://schemas.microsoft.com/office/powerpoint/2010/main" val="781098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Lambda?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Multiple lambda expression can match with single interface.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 of Functional interface.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64" y="2705308"/>
            <a:ext cx="4282811" cy="184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73" y="2758653"/>
            <a:ext cx="1966130" cy="8687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943600" y="3260785"/>
            <a:ext cx="1751162" cy="8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79435" y="3381555"/>
            <a:ext cx="1641207" cy="109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39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61" y="3683480"/>
            <a:ext cx="6317527" cy="199903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don’t create a class which is implementing an interface.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need to create a class for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31132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TypeInference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0" y="1744625"/>
            <a:ext cx="5509404" cy="2749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064" y="1744625"/>
            <a:ext cx="6041366" cy="37890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0937" y="502057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Shortcut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40" y="5592416"/>
            <a:ext cx="6387853" cy="3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16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 and IIB not allowed before 7</a:t>
            </a:r>
            <a:br>
              <a:rPr lang="en-US" dirty="0"/>
            </a:br>
            <a:r>
              <a:rPr lang="en-US" dirty="0"/>
              <a:t>Static method in Java8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463" y="1390417"/>
            <a:ext cx="5203340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98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 – 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4" y="2057399"/>
            <a:ext cx="5185654" cy="41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7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Abstraction</a:t>
            </a:r>
            <a:r>
              <a:rPr lang="en-US" dirty="0"/>
              <a:t> is a process of hiding the implementation details and showing only functionality to the user.</a:t>
            </a:r>
          </a:p>
          <a:p>
            <a:r>
              <a:rPr lang="en-US" dirty="0"/>
              <a:t>Way to achieve abstraction</a:t>
            </a:r>
          </a:p>
          <a:p>
            <a:pPr lvl="1"/>
            <a:r>
              <a:rPr lang="en-US" dirty="0"/>
              <a:t>Abstract classes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5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in Java8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06" y="2381453"/>
            <a:ext cx="3627434" cy="1044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227" y="2379499"/>
            <a:ext cx="3429297" cy="9830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00" y="3516923"/>
            <a:ext cx="195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1</a:t>
            </a:r>
          </a:p>
          <a:p>
            <a:r>
              <a:rPr lang="en-US" dirty="0"/>
              <a:t>(Override method)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0623" y="3474942"/>
            <a:ext cx="289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2</a:t>
            </a:r>
          </a:p>
          <a:p>
            <a:r>
              <a:rPr lang="en-US" dirty="0"/>
              <a:t>Use Super keyword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7" y="4160527"/>
            <a:ext cx="5949189" cy="1463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248" y="4121272"/>
            <a:ext cx="5531351" cy="150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77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Is it compulsory for a class which is declared as abstract to have at least one abstract method? – NO</a:t>
            </a:r>
          </a:p>
          <a:p>
            <a:r>
              <a:rPr lang="en-US" b="1" dirty="0"/>
              <a:t> Can we use “abstract” keyword with constructor, Instance Initialization Block and Static Initialization Block? – NO</a:t>
            </a:r>
          </a:p>
          <a:p>
            <a:r>
              <a:rPr lang="en-US" b="1" dirty="0"/>
              <a:t>Why final and abstract can not be used at a time? </a:t>
            </a:r>
          </a:p>
          <a:p>
            <a:r>
              <a:rPr lang="en-US" b="1" dirty="0"/>
              <a:t> Can we declare abstract methods as private? Justify your answer?</a:t>
            </a:r>
          </a:p>
          <a:p>
            <a:r>
              <a:rPr lang="en-US" b="1" dirty="0"/>
              <a:t> Abstract classes can be nested. True or false? </a:t>
            </a:r>
          </a:p>
          <a:p>
            <a:r>
              <a:rPr lang="en-US" b="1" dirty="0"/>
              <a:t> Can a class contain an abstract class as a member? </a:t>
            </a:r>
          </a:p>
          <a:p>
            <a:r>
              <a:rPr lang="en-US" b="1" dirty="0"/>
              <a:t> Can we re-assign a value to a field of interfaces?</a:t>
            </a:r>
          </a:p>
          <a:p>
            <a:r>
              <a:rPr lang="en-US" b="1" dirty="0"/>
              <a:t>Can we declare an Interface with “abstract” keyword?</a:t>
            </a:r>
          </a:p>
          <a:p>
            <a:r>
              <a:rPr lang="en-US" b="1" dirty="0"/>
              <a:t>Can we override an interface method with visibility other than public?</a:t>
            </a:r>
          </a:p>
          <a:p>
            <a:r>
              <a:rPr lang="en-US" b="1" dirty="0"/>
              <a:t>Can interfaces have static methods 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092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Is it compulsory for a class which is declared as abstract to have at least one abstract method? – NO</a:t>
            </a:r>
          </a:p>
          <a:p>
            <a:r>
              <a:rPr lang="en-US" b="1" dirty="0"/>
              <a:t> Can we use “abstract” keyword with constructor, Instance Initialization Block and Static Initialization Block? – NO</a:t>
            </a:r>
          </a:p>
          <a:p>
            <a:r>
              <a:rPr lang="en-US" b="1" dirty="0"/>
              <a:t>Why final and abstract can not be used at a time? </a:t>
            </a:r>
          </a:p>
          <a:p>
            <a:r>
              <a:rPr lang="en-US" b="1" dirty="0"/>
              <a:t> Can we declare abstract methods as private? Justify your answer?</a:t>
            </a:r>
          </a:p>
          <a:p>
            <a:r>
              <a:rPr lang="en-US" b="1" dirty="0"/>
              <a:t> Abstract classes can be nested. True or false? –YES</a:t>
            </a:r>
          </a:p>
          <a:p>
            <a:r>
              <a:rPr lang="en-US" b="1" dirty="0"/>
              <a:t> Can a class contain an abstract class as a member? – Yes</a:t>
            </a:r>
          </a:p>
          <a:p>
            <a:r>
              <a:rPr lang="en-US" b="1" dirty="0"/>
              <a:t> Can we re-assign a value to a field of interfaces?- No</a:t>
            </a:r>
          </a:p>
          <a:p>
            <a:r>
              <a:rPr lang="en-US" b="1" dirty="0"/>
              <a:t>Can we declare an Interface with “abstract” keyword?</a:t>
            </a:r>
          </a:p>
          <a:p>
            <a:r>
              <a:rPr lang="en-US" b="1" dirty="0"/>
              <a:t>Can we override an interface method with visibility other than public?- NO</a:t>
            </a:r>
          </a:p>
          <a:p>
            <a:r>
              <a:rPr lang="en-US" b="1" dirty="0"/>
              <a:t>Can interfaces have static methods – NO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21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class is a class which </a:t>
            </a:r>
            <a:r>
              <a:rPr lang="en-US" b="1" dirty="0"/>
              <a:t>cannot be instantiated</a:t>
            </a:r>
          </a:p>
          <a:p>
            <a:r>
              <a:rPr lang="en-US" dirty="0"/>
              <a:t>It </a:t>
            </a:r>
            <a:r>
              <a:rPr lang="en-US" b="1" dirty="0"/>
              <a:t>not necessary that abstract class </a:t>
            </a:r>
            <a:r>
              <a:rPr lang="en-US" dirty="0"/>
              <a:t>must have abstract method.</a:t>
            </a:r>
          </a:p>
          <a:p>
            <a:r>
              <a:rPr lang="en-US" dirty="0"/>
              <a:t>You </a:t>
            </a:r>
            <a:r>
              <a:rPr lang="en-US" b="1" dirty="0"/>
              <a:t>can’t create objects to abstract class </a:t>
            </a:r>
            <a:r>
              <a:rPr lang="en-US" dirty="0"/>
              <a:t>even though it does not contain any abstract methods.</a:t>
            </a:r>
          </a:p>
          <a:p>
            <a:r>
              <a:rPr lang="en-US" dirty="0"/>
              <a:t>Any class extends abstract class </a:t>
            </a:r>
            <a:r>
              <a:rPr lang="en-US" b="1" dirty="0"/>
              <a:t>must have override all abstract </a:t>
            </a:r>
            <a:r>
              <a:rPr lang="en-US" dirty="0"/>
              <a:t>Method.</a:t>
            </a:r>
          </a:p>
          <a:p>
            <a:r>
              <a:rPr lang="en-US" b="1" dirty="0"/>
              <a:t>NO Private method </a:t>
            </a:r>
            <a:r>
              <a:rPr lang="en-US" dirty="0"/>
              <a:t>in abstract class.</a:t>
            </a:r>
          </a:p>
          <a:p>
            <a:r>
              <a:rPr lang="en-US" b="1" dirty="0"/>
              <a:t>Field cannot be abstract.</a:t>
            </a:r>
          </a:p>
          <a:p>
            <a:r>
              <a:rPr lang="en-US" dirty="0"/>
              <a:t>Abstract method </a:t>
            </a:r>
            <a:r>
              <a:rPr lang="en-US" b="1" dirty="0"/>
              <a:t>CANNOT be static.</a:t>
            </a:r>
          </a:p>
        </p:txBody>
      </p:sp>
    </p:spTree>
    <p:extLst>
      <p:ext uri="{BB962C8B-B14F-4D97-AF65-F5344CB8AC3E}">
        <p14:creationId xmlns:p14="http://schemas.microsoft.com/office/powerpoint/2010/main" val="304654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Create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65960"/>
            <a:ext cx="6363251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8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and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057400"/>
            <a:ext cx="6339099" cy="38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07" y="2212115"/>
            <a:ext cx="3223539" cy="2933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814" y="2212115"/>
            <a:ext cx="6747747" cy="29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implement all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12" y="1869295"/>
            <a:ext cx="6120803" cy="41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have number of constructor but NOT </a:t>
            </a:r>
            <a:r>
              <a:rPr lang="en-US" sz="3600" b="1" dirty="0"/>
              <a:t>PRIVATE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25" y="2057400"/>
            <a:ext cx="6930404" cy="339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650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4051</TotalTime>
  <Words>761</Words>
  <Application>Microsoft Macintosh PowerPoint</Application>
  <PresentationFormat>Widescreen</PresentationFormat>
  <Paragraphs>103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Corbel</vt:lpstr>
      <vt:lpstr>inherit</vt:lpstr>
      <vt:lpstr>Basis</vt:lpstr>
      <vt:lpstr>Abstract Class  and  Interface</vt:lpstr>
      <vt:lpstr>Agenda</vt:lpstr>
      <vt:lpstr>Abstract</vt:lpstr>
      <vt:lpstr>Facts </vt:lpstr>
      <vt:lpstr>Can’t Create Object</vt:lpstr>
      <vt:lpstr>Concrete and Abstract methods</vt:lpstr>
      <vt:lpstr>Abstract Classes and Methods </vt:lpstr>
      <vt:lpstr>Must implement all abstract methods</vt:lpstr>
      <vt:lpstr>Can have number of constructor but NOT PRIVATE</vt:lpstr>
      <vt:lpstr>Fields and Constructor Cannot be abstract</vt:lpstr>
      <vt:lpstr>Cannot be static</vt:lpstr>
      <vt:lpstr>Interface </vt:lpstr>
      <vt:lpstr>Advantages of Interfaces</vt:lpstr>
      <vt:lpstr>Implements</vt:lpstr>
      <vt:lpstr>No Concrete Method</vt:lpstr>
      <vt:lpstr>Implementation</vt:lpstr>
      <vt:lpstr>Default Method in Interface</vt:lpstr>
      <vt:lpstr>Members of Interfaces public static final</vt:lpstr>
      <vt:lpstr>Method Overriding – Cannot reduce visibility</vt:lpstr>
      <vt:lpstr>Marker Interface </vt:lpstr>
      <vt:lpstr>Lambda Expression</vt:lpstr>
      <vt:lpstr>Lambda Expression - Functional Interface</vt:lpstr>
      <vt:lpstr>Functional Interface Without Lambda</vt:lpstr>
      <vt:lpstr>Functional Interface – With Lambda</vt:lpstr>
      <vt:lpstr>Why Lambda?</vt:lpstr>
      <vt:lpstr>PowerPoint Presentation</vt:lpstr>
      <vt:lpstr>Lambda TypeInference</vt:lpstr>
      <vt:lpstr>SIB and IIB not allowed before 7 Static method in Java8</vt:lpstr>
      <vt:lpstr>Method Reference – JAVA 8</vt:lpstr>
      <vt:lpstr>Interfaces in Java8</vt:lpstr>
      <vt:lpstr>QnA</vt:lpstr>
      <vt:lpstr>QnA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  and  Inheritance</dc:title>
  <dc:creator>Ashu Jauhari</dc:creator>
  <cp:lastModifiedBy>Ashu Jauhari</cp:lastModifiedBy>
  <cp:revision>51</cp:revision>
  <dcterms:created xsi:type="dcterms:W3CDTF">2018-03-11T09:10:33Z</dcterms:created>
  <dcterms:modified xsi:type="dcterms:W3CDTF">2021-10-22T05:32:36Z</dcterms:modified>
</cp:coreProperties>
</file>