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0" r:id="rId16"/>
    <p:sldId id="271" r:id="rId17"/>
    <p:sldId id="272" r:id="rId18"/>
    <p:sldId id="273" r:id="rId19"/>
    <p:sldId id="269" r:id="rId20"/>
    <p:sldId id="268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400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5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54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9973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660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8288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925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20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2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4/7/2018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9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8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and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4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8" y="2023953"/>
            <a:ext cx="11954592" cy="2201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9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8" y="183271"/>
            <a:ext cx="4549534" cy="1607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021" y="2114370"/>
            <a:ext cx="4724809" cy="2187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626" y="4633096"/>
            <a:ext cx="4701947" cy="199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33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Wait()</a:t>
            </a:r>
          </a:p>
          <a:p>
            <a:r>
              <a:rPr lang="en-US" dirty="0" smtClean="0"/>
              <a:t>Notify()</a:t>
            </a:r>
          </a:p>
          <a:p>
            <a:r>
              <a:rPr lang="en-US" dirty="0" err="1" smtClean="0"/>
              <a:t>notifyAll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62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</a:p>
          <a:p>
            <a:r>
              <a:rPr lang="en-US" dirty="0" smtClean="0"/>
              <a:t>Method Overloading</a:t>
            </a:r>
          </a:p>
          <a:p>
            <a:r>
              <a:rPr lang="en-US" dirty="0" smtClean="0"/>
              <a:t>Constructor 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1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Overridding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3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: 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inherited super class method is modified in the sub class, then we call it as method is </a:t>
            </a:r>
            <a:r>
              <a:rPr lang="en-US" dirty="0" err="1"/>
              <a:t>overrided</a:t>
            </a:r>
            <a:r>
              <a:rPr lang="en-US" dirty="0"/>
              <a:t>. Through method overriding, we can modify super class method according to requirements of sub class.</a:t>
            </a:r>
          </a:p>
        </p:txBody>
      </p:sp>
    </p:spTree>
    <p:extLst>
      <p:ext uri="{BB962C8B-B14F-4D97-AF65-F5344CB8AC3E}">
        <p14:creationId xmlns:p14="http://schemas.microsoft.com/office/powerpoint/2010/main" val="421092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Rule1: of Method Overridden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1400785" cy="3880773"/>
          </a:xfrm>
        </p:spPr>
        <p:txBody>
          <a:bodyPr/>
          <a:lstStyle/>
          <a:p>
            <a:r>
              <a:rPr lang="en-US" dirty="0" smtClean="0"/>
              <a:t>Must have same</a:t>
            </a:r>
          </a:p>
          <a:p>
            <a:pPr lvl="1"/>
            <a:r>
              <a:rPr lang="en-US" dirty="0" smtClean="0"/>
              <a:t>Method name</a:t>
            </a:r>
          </a:p>
          <a:p>
            <a:pPr lvl="1"/>
            <a:r>
              <a:rPr lang="en-US" dirty="0"/>
              <a:t>Return Type Of </a:t>
            </a:r>
            <a:r>
              <a:rPr lang="en-US" dirty="0" err="1"/>
              <a:t>Overrided</a:t>
            </a:r>
            <a:r>
              <a:rPr lang="en-US" dirty="0"/>
              <a:t> </a:t>
            </a:r>
            <a:r>
              <a:rPr lang="en-US" dirty="0" smtClean="0"/>
              <a:t>Method or subclass of return type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parent “Object” child “String”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03" y="1270000"/>
            <a:ext cx="5022015" cy="5502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98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2: 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 of overridden method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default method can be </a:t>
            </a:r>
            <a:r>
              <a:rPr lang="en-US" dirty="0" err="1"/>
              <a:t>overided</a:t>
            </a:r>
            <a:r>
              <a:rPr lang="en-US" dirty="0"/>
              <a:t> as default or protected or public method but not as private.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68" y="3461221"/>
            <a:ext cx="6073666" cy="2347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52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3: 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of overridden methods</a:t>
            </a:r>
          </a:p>
          <a:p>
            <a:pPr lvl="1"/>
            <a:r>
              <a:rPr lang="en-US" dirty="0"/>
              <a:t>You must not change arguments of method in subclass. . </a:t>
            </a:r>
          </a:p>
          <a:p>
            <a:pPr lvl="1"/>
            <a:r>
              <a:rPr lang="en-US" dirty="0"/>
              <a:t>If you change the number of arguments or types of arguments of </a:t>
            </a:r>
            <a:r>
              <a:rPr lang="en-US" dirty="0" err="1"/>
              <a:t>overrided</a:t>
            </a:r>
            <a:r>
              <a:rPr lang="en-US" dirty="0"/>
              <a:t> method in the subclass,</a:t>
            </a:r>
          </a:p>
          <a:p>
            <a:pPr lvl="2"/>
            <a:r>
              <a:rPr lang="en-US" dirty="0"/>
              <a:t> then method will be overloaded not </a:t>
            </a:r>
            <a:r>
              <a:rPr lang="en-US" dirty="0" err="1"/>
              <a:t>overrided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094" y="3295859"/>
            <a:ext cx="6253326" cy="3474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15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Overridding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as declared in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322271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the properties of a class.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Single Level</a:t>
            </a:r>
          </a:p>
          <a:p>
            <a:pPr lvl="1"/>
            <a:r>
              <a:rPr lang="en-US" dirty="0" smtClean="0"/>
              <a:t>Multi Level</a:t>
            </a:r>
          </a:p>
          <a:p>
            <a:pPr lvl="1"/>
            <a:r>
              <a:rPr lang="en-US" dirty="0" smtClean="0"/>
              <a:t>Hierarchical</a:t>
            </a:r>
          </a:p>
          <a:p>
            <a:pPr lvl="1"/>
            <a:r>
              <a:rPr lang="en-US" dirty="0" smtClean="0"/>
              <a:t>Multiple </a:t>
            </a:r>
          </a:p>
          <a:p>
            <a:pPr lvl="1"/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3023" y="267823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void </a:t>
            </a:r>
            <a:r>
              <a:rPr lang="en-US" dirty="0" err="1"/>
              <a:t>methodOne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/>
              <a:t>System.out.println</a:t>
            </a:r>
            <a:r>
              <a:rPr lang="en-US" dirty="0"/>
              <a:t>("From </a:t>
            </a:r>
            <a:r>
              <a:rPr lang="en-US" dirty="0" err="1"/>
              <a:t>methodOne</a:t>
            </a:r>
            <a:r>
              <a:rPr lang="en-US" dirty="0" smtClean="0"/>
              <a:t>");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B extends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r>
              <a:rPr lang="en-US" dirty="0"/>
              <a:t>    void </a:t>
            </a:r>
            <a:r>
              <a:rPr lang="en-US" dirty="0" err="1"/>
              <a:t>methodTwo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 </a:t>
            </a:r>
            <a:r>
              <a:rPr lang="en-US" dirty="0" err="1"/>
              <a:t>System.out.println</a:t>
            </a:r>
            <a:r>
              <a:rPr lang="en-US" dirty="0"/>
              <a:t>("From </a:t>
            </a:r>
            <a:r>
              <a:rPr lang="en-US" dirty="0" err="1"/>
              <a:t>methodTwo</a:t>
            </a:r>
            <a:r>
              <a:rPr lang="en-US" dirty="0" smtClean="0"/>
              <a:t>"); 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354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employee as super class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eno</a:t>
            </a:r>
            <a:endParaRPr lang="en-US" dirty="0" smtClean="0"/>
          </a:p>
          <a:p>
            <a:pPr lvl="1"/>
            <a:r>
              <a:rPr lang="en-US" dirty="0" smtClean="0"/>
              <a:t>String name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basicsalary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Create Manager and inherit Employee</a:t>
            </a:r>
          </a:p>
          <a:p>
            <a:pPr lvl="1"/>
            <a:r>
              <a:rPr lang="en-US" dirty="0" smtClean="0"/>
              <a:t>Add designation</a:t>
            </a:r>
          </a:p>
          <a:p>
            <a:pPr lvl="1"/>
            <a:r>
              <a:rPr lang="en-US" dirty="0" smtClean="0"/>
              <a:t>Display total salary with 50% increment along with other data.</a:t>
            </a:r>
          </a:p>
          <a:p>
            <a:r>
              <a:rPr lang="en-US" dirty="0" smtClean="0"/>
              <a:t>Create Salesperson </a:t>
            </a:r>
          </a:p>
          <a:p>
            <a:pPr lvl="1"/>
            <a:r>
              <a:rPr lang="en-US" dirty="0" smtClean="0"/>
              <a:t>Add designation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569" y="0"/>
            <a:ext cx="3414056" cy="3215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942" y="38104"/>
            <a:ext cx="3650296" cy="317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29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72" y="1821040"/>
            <a:ext cx="3414056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8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</a:t>
            </a:r>
            <a:r>
              <a:rPr lang="en-US" smtClean="0"/>
              <a:t>Car extends Vehicle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Only one super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superclass can have any number of </a:t>
            </a:r>
            <a:r>
              <a:rPr lang="en-US" dirty="0" smtClean="0"/>
              <a:t>subclasses but a  subclass can have only one super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2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Constructors</a:t>
            </a:r>
            <a:r>
              <a:rPr lang="en-US" dirty="0"/>
              <a:t>, SIB, IIB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45" y="2160589"/>
            <a:ext cx="9126857" cy="3880773"/>
          </a:xfrm>
        </p:spPr>
        <p:txBody>
          <a:bodyPr/>
          <a:lstStyle/>
          <a:p>
            <a:r>
              <a:rPr lang="en-US" dirty="0" smtClean="0"/>
              <a:t>Super class </a:t>
            </a:r>
            <a:r>
              <a:rPr lang="en-US" dirty="0"/>
              <a:t>will not be inheriting to its sub class.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24496" y="-2209996"/>
            <a:ext cx="4385543" cy="911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7F0055"/>
              </a:solidFill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7F0055"/>
              </a:solidFill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7F0055"/>
              </a:solidFill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7F0055"/>
              </a:solidFill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7F0055"/>
              </a:solidFill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rgbClr val="7F0055"/>
              </a:solidFill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A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static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gency FB" panose="020B0503020202020204" pitchFamily="34" charset="0"/>
              </a:rPr>
              <a:t>"Class A SIB"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gency FB" panose="020B0503020202020204" pitchFamily="34" charset="0"/>
              </a:rPr>
              <a:t>"Class A IIB"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A()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gency FB" panose="020B0503020202020204" pitchFamily="34" charset="0"/>
              </a:rPr>
              <a:t>"Class A Constructor"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A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j;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MainClass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B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gency FB" panose="020B0503020202020204" pitchFamily="34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B();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gency FB" panose="020B050302020202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61" y="5852414"/>
            <a:ext cx="1333616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b="1" dirty="0"/>
              <a:t>Inheriting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inherits all the members (fields, methods, and nested classes) from its superclass. </a:t>
            </a:r>
            <a:r>
              <a:rPr lang="en-US" b="1" dirty="0"/>
              <a:t>Constructors are not members, so they are not inherited by subclasses,</a:t>
            </a:r>
            <a:r>
              <a:rPr lang="en-US" dirty="0"/>
              <a:t> but the constructor of the superclass can be invoked from the subclass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0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73" y="4035963"/>
            <a:ext cx="3871295" cy="2081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Compiler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will force you to write constructor in Class </a:t>
            </a:r>
            <a:r>
              <a:rPr lang="en-US" dirty="0" smtClean="0"/>
              <a:t>B.</a:t>
            </a:r>
          </a:p>
          <a:p>
            <a:r>
              <a:rPr lang="en-US" dirty="0"/>
              <a:t> In that default constructor, first statement is super() – it is a calling statement to default constructor of Class A. But it is not defined in Class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883" y="6400800"/>
            <a:ext cx="111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Solution: </a:t>
            </a:r>
            <a:r>
              <a:rPr lang="en-US" dirty="0" smtClean="0"/>
              <a:t>write </a:t>
            </a:r>
            <a:r>
              <a:rPr lang="en-US" dirty="0"/>
              <a:t>the constructor for sub class. From that constructor call super class constructor explicitly. </a:t>
            </a:r>
          </a:p>
        </p:txBody>
      </p:sp>
    </p:spTree>
    <p:extLst>
      <p:ext uri="{BB962C8B-B14F-4D97-AF65-F5344CB8AC3E}">
        <p14:creationId xmlns:p14="http://schemas.microsoft.com/office/powerpoint/2010/main" val="84378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388542" cy="1320800"/>
          </a:xfrm>
        </p:spPr>
        <p:txBody>
          <a:bodyPr/>
          <a:lstStyle/>
          <a:p>
            <a:r>
              <a:rPr lang="en-US" dirty="0" smtClean="0"/>
              <a:t>5. Everyone is subclass of </a:t>
            </a:r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206753" cy="193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Super()  and this()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/>
              <a:t>super class constructor explicitly through </a:t>
            </a:r>
            <a:r>
              <a:rPr lang="en-US" b="1" dirty="0"/>
              <a:t>super()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call other constructors of the same class through </a:t>
            </a:r>
            <a:r>
              <a:rPr lang="en-US" b="1" dirty="0"/>
              <a:t>this()</a:t>
            </a:r>
            <a:r>
              <a:rPr lang="en-US" dirty="0"/>
              <a:t> calling </a:t>
            </a:r>
            <a:r>
              <a:rPr lang="en-US" dirty="0" smtClean="0"/>
              <a:t>statement.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6" y="3480819"/>
            <a:ext cx="5888027" cy="309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360" y="3218916"/>
            <a:ext cx="3172006" cy="3474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5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this</a:t>
            </a:r>
            <a:r>
              <a:rPr lang="en-US" b="1" dirty="0"/>
              <a:t>() must be the first statement in constructor.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596" y="1270000"/>
            <a:ext cx="5029636" cy="546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3997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432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Agency FB</vt:lpstr>
      <vt:lpstr>Arial</vt:lpstr>
      <vt:lpstr>Trebuchet MS</vt:lpstr>
      <vt:lpstr>Wingdings 3</vt:lpstr>
      <vt:lpstr>Facet</vt:lpstr>
      <vt:lpstr>Inheritance and Polymorphism</vt:lpstr>
      <vt:lpstr>Inheritance</vt:lpstr>
      <vt:lpstr>1. Only one super class</vt:lpstr>
      <vt:lpstr>2. Constructors, SIB, IIB </vt:lpstr>
      <vt:lpstr>3. Inheriting Constructors</vt:lpstr>
      <vt:lpstr>4. Compiler error</vt:lpstr>
      <vt:lpstr>5. Everyone is subclass of Java.lang.object</vt:lpstr>
      <vt:lpstr>6. Super()  and this()</vt:lpstr>
      <vt:lpstr>6. this() must be the first statement in constructor.</vt:lpstr>
      <vt:lpstr>Access Modifier</vt:lpstr>
      <vt:lpstr>PowerPoint Presentation</vt:lpstr>
      <vt:lpstr>Object Class</vt:lpstr>
      <vt:lpstr>Static Polymorphism</vt:lpstr>
      <vt:lpstr>Dynamic Polymorphism</vt:lpstr>
      <vt:lpstr>Polymorphism : Method Overriding</vt:lpstr>
      <vt:lpstr>Rule1: of Method Overridden</vt:lpstr>
      <vt:lpstr>Ride 2: Method overriding</vt:lpstr>
      <vt:lpstr>Rule 3: Method Overriding</vt:lpstr>
      <vt:lpstr>Method Overridding</vt:lpstr>
      <vt:lpstr>Lab 1:</vt:lpstr>
      <vt:lpstr>PowerPoint Presentation</vt:lpstr>
      <vt:lpstr>Lab 2: Car extends Vehicle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Polymorphism</dc:title>
  <dc:creator>Ashu Jauhari</dc:creator>
  <cp:lastModifiedBy>Ashu Jauhari</cp:lastModifiedBy>
  <cp:revision>45</cp:revision>
  <dcterms:created xsi:type="dcterms:W3CDTF">2018-03-01T07:44:03Z</dcterms:created>
  <dcterms:modified xsi:type="dcterms:W3CDTF">2018-04-07T14:45:29Z</dcterms:modified>
</cp:coreProperties>
</file>