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98151E-0C3A-494B-B26B-37D62C383CFE}">
  <a:tblStyle styleId="{9698151E-0C3A-494B-B26B-37D62C383C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48185A3-63CA-4AD0-B97A-12F4E01556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c2f9d80780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c2f9d8078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2f9d80780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2f9d8078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c2f9d80780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c2f9d8078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c2f9d80780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c2f9d8078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c2f9d80780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c2f9d8078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c2f9d80780_0_1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c2f9d8078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c2f9d80780_0_1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c2f9d8078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c2f9d80780_0_2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c2f9d8078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c2f9d80780_0_2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c2f9d8078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c2f9d80780_0_3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c2f9d80780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507d96376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507d96376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1469ec345d_765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1469ec345d_76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63b4fd428b_1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63b4fd428b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4C5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rect b="b" l="l" r="r" t="t"/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rect b="b" l="l" r="r" t="t"/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ABE33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5900" y="753950"/>
            <a:ext cx="9144150" cy="3769800"/>
          </a:xfrm>
          <a:custGeom>
            <a:rect b="b" l="l" r="r" t="t"/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0" y="1351100"/>
            <a:ext cx="9156075" cy="2889063"/>
          </a:xfrm>
          <a:custGeom>
            <a:rect b="b" l="l" r="r" t="t"/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0" y="1580113"/>
            <a:ext cx="9144000" cy="3341668"/>
          </a:xfrm>
          <a:custGeom>
            <a:rect b="b" l="l" r="r" t="t"/>
            <a:pathLst>
              <a:path extrusionOk="0" h="110982" w="36576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-5900" y="410541"/>
            <a:ext cx="9144152" cy="4453148"/>
          </a:xfrm>
          <a:custGeom>
            <a:rect b="b" l="l" r="r" t="t"/>
            <a:pathLst>
              <a:path extrusionOk="0" h="147896" w="365036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833775" y="2314200"/>
            <a:ext cx="5476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◇"/>
              <a:defRPr b="1" i="1">
                <a:solidFill>
                  <a:srgbClr val="FFFFFF"/>
                </a:solidFill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6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2" name="Google Shape;42;p6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6" name="Google Shape;46;p6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7" name="Google Shape;47;p6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8" name="Google Shape;48;p6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54" name="Google Shape;54;p7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5" name="Google Shape;55;p7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7" name="Google Shape;57;p7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8" name="Google Shape;58;p7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9" name="Google Shape;59;p7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0" name="Google Shape;60;p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870750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3357262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3" name="Google Shape;63;p7"/>
          <p:cNvSpPr txBox="1"/>
          <p:nvPr>
            <p:ph idx="3" type="body"/>
          </p:nvPr>
        </p:nvSpPr>
        <p:spPr>
          <a:xfrm>
            <a:off x="5843773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7" name="Google Shape;67;p8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71" name="Google Shape;71;p8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72" name="Google Shape;72;p8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73" name="Google Shape;73;p8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-2355" y="0"/>
            <a:ext cx="5209571" cy="983354"/>
          </a:xfrm>
          <a:custGeom>
            <a:rect b="b" l="l" r="r" t="t"/>
            <a:pathLst>
              <a:path extrusionOk="0" h="53320" w="342116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7" name="Google Shape;77;p9"/>
          <p:cNvSpPr/>
          <p:nvPr/>
        </p:nvSpPr>
        <p:spPr>
          <a:xfrm>
            <a:off x="-6025" y="2"/>
            <a:ext cx="4445394" cy="1085644"/>
          </a:xfrm>
          <a:custGeom>
            <a:rect b="b" l="l" r="r" t="t"/>
            <a:pathLst>
              <a:path extrusionOk="0" h="58628" w="291932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>
            <a:off x="6375475" y="4745747"/>
            <a:ext cx="2548913" cy="400879"/>
          </a:xfrm>
          <a:custGeom>
            <a:rect b="b" l="l" r="r" t="t"/>
            <a:pathLst>
              <a:path extrusionOk="0" h="19060" w="203628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9" name="Google Shape;79;p9"/>
          <p:cNvSpPr/>
          <p:nvPr/>
        </p:nvSpPr>
        <p:spPr>
          <a:xfrm>
            <a:off x="7341180" y="4767304"/>
            <a:ext cx="1821096" cy="395811"/>
          </a:xfrm>
          <a:custGeom>
            <a:rect b="b" l="l" r="r" t="t"/>
            <a:pathLst>
              <a:path extrusionOk="0" h="18819" w="145484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0" name="Google Shape;80;p9"/>
          <p:cNvSpPr/>
          <p:nvPr/>
        </p:nvSpPr>
        <p:spPr>
          <a:xfrm>
            <a:off x="8340717" y="4204075"/>
            <a:ext cx="818444" cy="959061"/>
          </a:xfrm>
          <a:custGeom>
            <a:rect b="b" l="l" r="r" t="t"/>
            <a:pathLst>
              <a:path extrusionOk="0" h="45599" w="65384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1" name="Google Shape;81;p9"/>
          <p:cNvSpPr/>
          <p:nvPr/>
        </p:nvSpPr>
        <p:spPr>
          <a:xfrm>
            <a:off x="1559025" y="-6025"/>
            <a:ext cx="4116775" cy="944875"/>
          </a:xfrm>
          <a:custGeom>
            <a:rect b="b" l="l" r="r" t="t"/>
            <a:pathLst>
              <a:path extrusionOk="0" h="37795" w="164671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rect b="b" l="l" r="r" t="t"/>
            <a:pathLst>
              <a:path extrusionOk="0" h="53320" w="342116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rect b="b" l="l" r="r" t="t"/>
            <a:pathLst>
              <a:path extrusionOk="0" h="58628" w="291932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rect b="b" l="l" r="r" t="t"/>
            <a:pathLst>
              <a:path extrusionOk="0" h="19060" w="203628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rect b="b" l="l" r="r" t="t"/>
            <a:pathLst>
              <a:path extrusionOk="0" h="18819" w="145484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rect b="b" l="l" r="r" t="t"/>
            <a:pathLst>
              <a:path extrusionOk="0" h="45599" w="65384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rect b="b" l="l" r="r" t="t"/>
            <a:pathLst>
              <a:path extrusionOk="0" h="37795" w="164671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raleway" TargetMode="External"/><Relationship Id="rId4" Type="http://schemas.openxmlformats.org/officeDocument/2006/relationships/hyperlink" Target="https://www.fontsquirrel.com/fonts/karla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8.jpg"/><Relationship Id="rId6" Type="http://schemas.openxmlformats.org/officeDocument/2006/relationships/image" Target="../media/image1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886650" y="1747275"/>
            <a:ext cx="4436100" cy="27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225" y="717423"/>
            <a:ext cx="3568800" cy="35688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idx="4294967295" type="title"/>
          </p:nvPr>
        </p:nvSpPr>
        <p:spPr>
          <a:xfrm>
            <a:off x="332750" y="273900"/>
            <a:ext cx="38649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Want big impact? </a:t>
            </a:r>
            <a:r>
              <a:rPr lang="en" sz="1800">
                <a:solidFill>
                  <a:srgbClr val="004C52"/>
                </a:solidFill>
              </a:rPr>
              <a:t>Use big image.</a:t>
            </a:r>
            <a:endParaRPr sz="1800">
              <a:solidFill>
                <a:srgbClr val="004C52"/>
              </a:solidFill>
            </a:endParaRPr>
          </a:p>
        </p:txBody>
      </p:sp>
      <p:sp>
        <p:nvSpPr>
          <p:cNvPr id="191" name="Google Shape;191;p21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321325" y="1705950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Gray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1776500" y="227581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White</a:t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5226775" y="227581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Black</a:t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0" name="Google Shape;200;p22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06" name="Google Shape;206;p23"/>
          <p:cNvGraphicFramePr/>
          <p:nvPr/>
        </p:nvGraphicFramePr>
        <p:xfrm>
          <a:off x="952500" y="1869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{9698151E-0C3A-494B-B26B-37D62C383CFE}</a:tableStyleId>
              </a:tblPr>
              <a:tblGrid>
                <a:gridCol w="1400400"/>
                <a:gridCol w="1400400"/>
                <a:gridCol w="1400400"/>
                <a:gridCol w="1400400"/>
              </a:tblGrid>
              <a:tr h="59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/>
          <p:nvPr/>
        </p:nvSpPr>
        <p:spPr>
          <a:xfrm>
            <a:off x="5909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4C52"/>
              </a:solidFill>
            </a:endParaRPr>
          </a:p>
        </p:txBody>
      </p:sp>
      <p:sp>
        <p:nvSpPr>
          <p:cNvPr id="213" name="Google Shape;213;p24"/>
          <p:cNvSpPr txBox="1"/>
          <p:nvPr>
            <p:ph idx="4294967295" type="title"/>
          </p:nvPr>
        </p:nvSpPr>
        <p:spPr>
          <a:xfrm>
            <a:off x="886650" y="1698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1909650" y="1906700"/>
            <a:ext cx="796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ABE3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our office</a:t>
            </a:r>
            <a:endParaRPr b="1" sz="10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1261300" y="222750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2941125" y="3727975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3932475" y="1936375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4617150" y="404435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6759825" y="243000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7502375" y="4088775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AE9D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idx="4294967295" type="ctrTitle"/>
          </p:nvPr>
        </p:nvSpPr>
        <p:spPr>
          <a:xfrm>
            <a:off x="685800" y="15071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ABE33F"/>
                </a:solidFill>
                <a:latin typeface="Karla"/>
                <a:ea typeface="Karla"/>
                <a:cs typeface="Karla"/>
                <a:sym typeface="Karla"/>
              </a:rPr>
              <a:t>89,526,124</a:t>
            </a:r>
            <a:endParaRPr sz="9600">
              <a:solidFill>
                <a:srgbClr val="ABE3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7" name="Google Shape;227;p25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Whoa! That’s a big number, aren’t you proud?</a:t>
            </a:r>
            <a:endParaRPr sz="2200"/>
          </a:p>
        </p:txBody>
      </p:sp>
      <p:sp>
        <p:nvSpPr>
          <p:cNvPr id="228" name="Google Shape;228;p25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ABE33F"/>
                </a:solidFill>
              </a:rPr>
              <a:t>‹#›</a:t>
            </a:fld>
            <a:endParaRPr>
              <a:solidFill>
                <a:srgbClr val="ABE33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idx="4294967295" type="ctrTitle"/>
          </p:nvPr>
        </p:nvSpPr>
        <p:spPr>
          <a:xfrm>
            <a:off x="1599425" y="1029000"/>
            <a:ext cx="5945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  <a:latin typeface="Karla"/>
                <a:ea typeface="Karla"/>
                <a:cs typeface="Karla"/>
                <a:sym typeface="Karla"/>
              </a:rPr>
              <a:t>89,526,124$</a:t>
            </a:r>
            <a:endParaRPr sz="6000">
              <a:solidFill>
                <a:srgbClr val="ABE3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4" name="Google Shape;234;p26"/>
          <p:cNvSpPr txBox="1"/>
          <p:nvPr>
            <p:ph idx="4294967295" type="subTitle"/>
          </p:nvPr>
        </p:nvSpPr>
        <p:spPr>
          <a:xfrm>
            <a:off x="1599425" y="1792307"/>
            <a:ext cx="5945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BE33F"/>
                </a:solidFill>
              </a:rPr>
              <a:t>That’s a lot of money</a:t>
            </a:r>
            <a:endParaRPr sz="2000">
              <a:solidFill>
                <a:srgbClr val="ABE33F"/>
              </a:solidFill>
            </a:endParaRPr>
          </a:p>
        </p:txBody>
      </p:sp>
      <p:sp>
        <p:nvSpPr>
          <p:cNvPr id="235" name="Google Shape;235;p26"/>
          <p:cNvSpPr txBox="1"/>
          <p:nvPr>
            <p:ph idx="4294967295" type="ctrTitle"/>
          </p:nvPr>
        </p:nvSpPr>
        <p:spPr>
          <a:xfrm>
            <a:off x="1599425" y="3657894"/>
            <a:ext cx="5945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100%</a:t>
            </a:r>
            <a:endParaRPr sz="600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6" name="Google Shape;236;p26"/>
          <p:cNvSpPr txBox="1"/>
          <p:nvPr>
            <p:ph idx="4294967295" type="subTitle"/>
          </p:nvPr>
        </p:nvSpPr>
        <p:spPr>
          <a:xfrm>
            <a:off x="1599425" y="4421201"/>
            <a:ext cx="5945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237" name="Google Shape;237;p26"/>
          <p:cNvSpPr txBox="1"/>
          <p:nvPr>
            <p:ph idx="4294967295" type="ctrTitle"/>
          </p:nvPr>
        </p:nvSpPr>
        <p:spPr>
          <a:xfrm>
            <a:off x="1599425" y="2343447"/>
            <a:ext cx="5945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185,244 users</a:t>
            </a:r>
            <a:endParaRPr sz="6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8" name="Google Shape;238;p26"/>
          <p:cNvSpPr txBox="1"/>
          <p:nvPr>
            <p:ph idx="4294967295" type="subTitle"/>
          </p:nvPr>
        </p:nvSpPr>
        <p:spPr>
          <a:xfrm>
            <a:off x="1599425" y="3106754"/>
            <a:ext cx="5945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AE9D"/>
                </a:solidFill>
              </a:rPr>
              <a:t>And a lot of users</a:t>
            </a:r>
            <a:endParaRPr sz="2000">
              <a:solidFill>
                <a:srgbClr val="00AE9D"/>
              </a:solidFill>
            </a:endParaRPr>
          </a:p>
        </p:txBody>
      </p:sp>
      <p:sp>
        <p:nvSpPr>
          <p:cNvPr id="239" name="Google Shape;239;p26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45" name="Google Shape;245;p27"/>
          <p:cNvSpPr/>
          <p:nvPr/>
        </p:nvSpPr>
        <p:spPr>
          <a:xfrm>
            <a:off x="4899824" y="2244850"/>
            <a:ext cx="2521800" cy="1646700"/>
          </a:xfrm>
          <a:prstGeom prst="homePlate">
            <a:avLst>
              <a:gd fmla="val 211909" name="adj"/>
            </a:avLst>
          </a:prstGeom>
          <a:solidFill>
            <a:srgbClr val="004C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last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2893237" y="2244850"/>
            <a:ext cx="2521800" cy="1646700"/>
          </a:xfrm>
          <a:prstGeom prst="homePlate">
            <a:avLst>
              <a:gd fmla="val 211909" name="adj"/>
            </a:avLst>
          </a:prstGeom>
          <a:solidFill>
            <a:srgbClr val="00AE9D">
              <a:alpha val="8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second</a:t>
            </a:r>
            <a:endParaRPr b="1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886650" y="2244850"/>
            <a:ext cx="2521800" cy="1646700"/>
          </a:xfrm>
          <a:prstGeom prst="homePlate">
            <a:avLst>
              <a:gd fmla="val 211909" name="adj"/>
            </a:avLst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first</a:t>
            </a:r>
            <a:endParaRPr b="1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8" name="Google Shape;248;p27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904600" y="1466850"/>
            <a:ext cx="2343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5" name="Google Shape;255;p28"/>
          <p:cNvSpPr txBox="1"/>
          <p:nvPr>
            <p:ph idx="2" type="body"/>
          </p:nvPr>
        </p:nvSpPr>
        <p:spPr>
          <a:xfrm>
            <a:off x="3368170" y="1466850"/>
            <a:ext cx="2343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6" name="Google Shape;256;p28"/>
          <p:cNvSpPr txBox="1"/>
          <p:nvPr>
            <p:ph idx="3" type="body"/>
          </p:nvPr>
        </p:nvSpPr>
        <p:spPr>
          <a:xfrm>
            <a:off x="5831740" y="1466850"/>
            <a:ext cx="2343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904600" y="3048000"/>
            <a:ext cx="2343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8" name="Google Shape;258;p28"/>
          <p:cNvSpPr txBox="1"/>
          <p:nvPr>
            <p:ph idx="2" type="body"/>
          </p:nvPr>
        </p:nvSpPr>
        <p:spPr>
          <a:xfrm>
            <a:off x="3368170" y="3048000"/>
            <a:ext cx="2343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9" name="Google Shape;259;p28"/>
          <p:cNvSpPr txBox="1"/>
          <p:nvPr>
            <p:ph idx="3" type="body"/>
          </p:nvPr>
        </p:nvSpPr>
        <p:spPr>
          <a:xfrm>
            <a:off x="5831740" y="3048000"/>
            <a:ext cx="2343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0" name="Google Shape;260;p28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66" name="Google Shape;266;p29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9"/>
          <p:cNvCxnSpPr/>
          <p:nvPr/>
        </p:nvCxnSpPr>
        <p:spPr>
          <a:xfrm>
            <a:off x="952500" y="130330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9"/>
          <p:cNvCxnSpPr/>
          <p:nvPr/>
        </p:nvCxnSpPr>
        <p:spPr>
          <a:xfrm>
            <a:off x="952500" y="2012783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9"/>
          <p:cNvCxnSpPr/>
          <p:nvPr/>
        </p:nvCxnSpPr>
        <p:spPr>
          <a:xfrm>
            <a:off x="952500" y="2722264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9"/>
          <p:cNvCxnSpPr/>
          <p:nvPr/>
        </p:nvCxnSpPr>
        <p:spPr>
          <a:xfrm>
            <a:off x="952500" y="343174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9"/>
          <p:cNvCxnSpPr/>
          <p:nvPr/>
        </p:nvCxnSpPr>
        <p:spPr>
          <a:xfrm>
            <a:off x="952500" y="416312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29"/>
          <p:cNvSpPr txBox="1"/>
          <p:nvPr/>
        </p:nvSpPr>
        <p:spPr>
          <a:xfrm>
            <a:off x="952500" y="11445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4000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3000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2000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1000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0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3" name="Google Shape;273;p29"/>
          <p:cNvSpPr/>
          <p:nvPr/>
        </p:nvSpPr>
        <p:spPr>
          <a:xfrm>
            <a:off x="1572782" y="26095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"/>
          <p:cNvSpPr/>
          <p:nvPr/>
        </p:nvSpPr>
        <p:spPr>
          <a:xfrm>
            <a:off x="1887026" y="22154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2201270" y="27222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3325786" y="29233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/>
          <p:nvPr/>
        </p:nvSpPr>
        <p:spPr>
          <a:xfrm>
            <a:off x="3640031" y="23249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9"/>
          <p:cNvSpPr/>
          <p:nvPr/>
        </p:nvSpPr>
        <p:spPr>
          <a:xfrm>
            <a:off x="3954275" y="14576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9"/>
          <p:cNvSpPr/>
          <p:nvPr/>
        </p:nvSpPr>
        <p:spPr>
          <a:xfrm>
            <a:off x="5078791" y="23687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5393035" y="13031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9"/>
          <p:cNvSpPr/>
          <p:nvPr/>
        </p:nvSpPr>
        <p:spPr>
          <a:xfrm>
            <a:off x="5707280" y="25511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9"/>
          <p:cNvSpPr/>
          <p:nvPr/>
        </p:nvSpPr>
        <p:spPr>
          <a:xfrm>
            <a:off x="6831796" y="29817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7146040" y="15222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9"/>
          <p:cNvSpPr/>
          <p:nvPr/>
        </p:nvSpPr>
        <p:spPr>
          <a:xfrm>
            <a:off x="7460284" y="18360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02" name="Google Shape;102;p12"/>
          <p:cNvSpPr txBox="1"/>
          <p:nvPr>
            <p:ph idx="2" type="body"/>
          </p:nvPr>
        </p:nvSpPr>
        <p:spPr>
          <a:xfrm>
            <a:off x="886650" y="1556150"/>
            <a:ext cx="31509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AE9D"/>
                </a:solidFill>
              </a:rPr>
              <a:t>EDIT IN GOOGLE SLIDES</a:t>
            </a:r>
            <a:endParaRPr sz="1200">
              <a:solidFill>
                <a:srgbClr val="00AE9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4243071" y="1556150"/>
            <a:ext cx="35097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AE9D"/>
                </a:solidFill>
              </a:rPr>
              <a:t>EDIT IN POWERPOINT®</a:t>
            </a:r>
            <a:endParaRPr sz="1200">
              <a:solidFill>
                <a:srgbClr val="00AE9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</p:txBody>
      </p:sp>
      <p:sp>
        <p:nvSpPr>
          <p:cNvPr id="104" name="Google Shape;104;p12"/>
          <p:cNvSpPr txBox="1"/>
          <p:nvPr>
            <p:ph idx="2" type="body"/>
          </p:nvPr>
        </p:nvSpPr>
        <p:spPr>
          <a:xfrm>
            <a:off x="886650" y="3753525"/>
            <a:ext cx="68661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0AE9D"/>
                </a:solidFill>
              </a:rPr>
              <a:t>More info on how to use this template at </a:t>
            </a:r>
            <a:r>
              <a:rPr b="1" i="1" lang="en" sz="1000" u="sng">
                <a:solidFill>
                  <a:srgbClr val="00AE9D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i="1" sz="1000">
              <a:solidFill>
                <a:srgbClr val="00AE9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AE9D"/>
                </a:solidFill>
              </a:rPr>
              <a:t>This template is free to use under </a:t>
            </a:r>
            <a:r>
              <a:rPr i="1" lang="en" sz="1000" u="sng">
                <a:solidFill>
                  <a:srgbClr val="00AE9D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i="1" lang="en" sz="1000">
                <a:solidFill>
                  <a:srgbClr val="00AE9D"/>
                </a:solidFill>
              </a:rPr>
              <a:t>. You can keep the Credits slide or mention SlidesCarnival and other resources used in a slide footer.</a:t>
            </a:r>
            <a:endParaRPr i="1" sz="1000">
              <a:solidFill>
                <a:srgbClr val="00AE9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00AE9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000">
              <a:solidFill>
                <a:srgbClr val="00AE9D"/>
              </a:solidFill>
            </a:endParaRPr>
          </a:p>
        </p:txBody>
      </p:sp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/>
          <p:nvPr>
            <p:ph idx="4294967295" type="body"/>
          </p:nvPr>
        </p:nvSpPr>
        <p:spPr>
          <a:xfrm>
            <a:off x="457200" y="671150"/>
            <a:ext cx="3766500" cy="39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Mobile</a:t>
            </a:r>
            <a:r>
              <a:rPr b="1" lang="en" sz="1800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 project</a:t>
            </a:r>
            <a:endParaRPr b="1" sz="1800">
              <a:solidFill>
                <a:srgbClr val="00AE9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90" name="Google Shape;290;p30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1" name="Google Shape;291;p30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92" name="Google Shape;292;p30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6" name="Google Shape;296;p30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/>
          <p:nvPr>
            <p:ph idx="4294967295" type="body"/>
          </p:nvPr>
        </p:nvSpPr>
        <p:spPr>
          <a:xfrm>
            <a:off x="457200" y="671150"/>
            <a:ext cx="3766500" cy="39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  <a:endParaRPr b="1" sz="1800">
              <a:solidFill>
                <a:srgbClr val="00AE9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02" name="Google Shape;302;p31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3" name="Google Shape;303;p31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04" name="Google Shape;304;p31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8" name="Google Shape;3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/>
          <p:nvPr>
            <p:ph idx="4294967295" type="body"/>
          </p:nvPr>
        </p:nvSpPr>
        <p:spPr>
          <a:xfrm>
            <a:off x="457200" y="671150"/>
            <a:ext cx="3017100" cy="39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  <a:endParaRPr b="1" sz="1800">
              <a:solidFill>
                <a:srgbClr val="00AE9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14" name="Google Shape;314;p32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5" name="Google Shape;315;p32"/>
          <p:cNvGrpSpPr/>
          <p:nvPr/>
        </p:nvGrpSpPr>
        <p:grpSpPr>
          <a:xfrm>
            <a:off x="3296237" y="1334325"/>
            <a:ext cx="5407681" cy="3168296"/>
            <a:chOff x="1177450" y="241631"/>
            <a:chExt cx="6173152" cy="3616776"/>
          </a:xfrm>
        </p:grpSpPr>
        <p:sp>
          <p:nvSpPr>
            <p:cNvPr id="316" name="Google Shape;316;p32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0" name="Google Shape;320;p32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3900168" y="1509029"/>
            <a:ext cx="4203563" cy="267018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/>
          <p:nvPr>
            <p:ph idx="4294967295" type="ctrTitle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326" name="Google Shape;326;p33"/>
          <p:cNvSpPr txBox="1"/>
          <p:nvPr>
            <p:ph idx="4294967295" type="subTitle"/>
          </p:nvPr>
        </p:nvSpPr>
        <p:spPr>
          <a:xfrm>
            <a:off x="3064700" y="2636358"/>
            <a:ext cx="5533800" cy="21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 &amp; user@mail.me</a:t>
            </a:r>
            <a:endParaRPr b="1" sz="1800"/>
          </a:p>
        </p:txBody>
      </p:sp>
      <p:grpSp>
        <p:nvGrpSpPr>
          <p:cNvPr id="327" name="Google Shape;327;p33"/>
          <p:cNvGrpSpPr/>
          <p:nvPr/>
        </p:nvGrpSpPr>
        <p:grpSpPr>
          <a:xfrm>
            <a:off x="685795" y="1814227"/>
            <a:ext cx="1681779" cy="1179949"/>
            <a:chOff x="559275" y="1683950"/>
            <a:chExt cx="466500" cy="327300"/>
          </a:xfrm>
        </p:grpSpPr>
        <p:sp>
          <p:nvSpPr>
            <p:cNvPr id="328" name="Google Shape;328;p33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33"/>
          <p:cNvSpPr/>
          <p:nvPr/>
        </p:nvSpPr>
        <p:spPr>
          <a:xfrm>
            <a:off x="1681875" y="2683100"/>
            <a:ext cx="1274938" cy="115980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3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7" name="Google Shape;337;p34"/>
          <p:cNvSpPr txBox="1"/>
          <p:nvPr>
            <p:ph idx="1" type="body"/>
          </p:nvPr>
        </p:nvSpPr>
        <p:spPr>
          <a:xfrm>
            <a:off x="886650" y="1984501"/>
            <a:ext cx="7370700" cy="29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</a:t>
            </a:r>
            <a:r>
              <a:rPr b="1" lang="en" sz="2400"/>
              <a:t>awesome resources</a:t>
            </a:r>
            <a:r>
              <a:rPr lang="en" sz="2400"/>
              <a:t>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38" name="Google Shape;338;p34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44" name="Google Shape;344;p35"/>
          <p:cNvSpPr txBox="1"/>
          <p:nvPr>
            <p:ph idx="1" type="body"/>
          </p:nvPr>
        </p:nvSpPr>
        <p:spPr>
          <a:xfrm>
            <a:off x="886650" y="1657350"/>
            <a:ext cx="78000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Titles: </a:t>
            </a:r>
            <a:r>
              <a:rPr b="1" lang="en" sz="1200"/>
              <a:t>Raleway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Body copy: </a:t>
            </a:r>
            <a:r>
              <a:rPr b="1" lang="en" sz="1200"/>
              <a:t>Karla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You can download the fonts on these pages: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AE9D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https://www.fontsquirrel.com/fonts/raleway</a:t>
            </a:r>
            <a:endParaRPr sz="1200">
              <a:solidFill>
                <a:srgbClr val="00AE9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AE9D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https://www.fontsquirrel.com/fonts/karla</a:t>
            </a:r>
            <a:endParaRPr sz="1200">
              <a:solidFill>
                <a:srgbClr val="00AE9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Dark green </a:t>
            </a:r>
            <a:r>
              <a:rPr b="1" lang="en" sz="1200"/>
              <a:t>#004c52</a:t>
            </a:r>
            <a:r>
              <a:rPr lang="en" sz="1200"/>
              <a:t> / Aqua green </a:t>
            </a:r>
            <a:r>
              <a:rPr b="1" lang="en" sz="1200">
                <a:solidFill>
                  <a:srgbClr val="00AE9D"/>
                </a:solidFill>
              </a:rPr>
              <a:t>#00ae9d</a:t>
            </a:r>
            <a:r>
              <a:rPr lang="en" sz="1200"/>
              <a:t> / Lime green </a:t>
            </a:r>
            <a:r>
              <a:rPr b="1" lang="en" sz="1200">
                <a:solidFill>
                  <a:srgbClr val="ABE33F"/>
                </a:solidFill>
              </a:rPr>
              <a:t>#abe33f</a:t>
            </a:r>
            <a:endParaRPr b="1" sz="1200">
              <a:solidFill>
                <a:srgbClr val="ABE33F"/>
              </a:solidFill>
            </a:endParaRPr>
          </a:p>
        </p:txBody>
      </p:sp>
      <p:sp>
        <p:nvSpPr>
          <p:cNvPr id="345" name="Google Shape;345;p35"/>
          <p:cNvSpPr txBox="1"/>
          <p:nvPr/>
        </p:nvSpPr>
        <p:spPr>
          <a:xfrm>
            <a:off x="886650" y="4171650"/>
            <a:ext cx="6148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b="1"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46" name="Google Shape;346;p35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/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352" name="Google Shape;352;p36"/>
          <p:cNvSpPr txBox="1"/>
          <p:nvPr>
            <p:ph idx="1" type="subTitle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58" name="Google Shape;358;p37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DEC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NOV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OCT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SEP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AUG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JUL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JUN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MAY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APR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MAR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FEB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JAN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372" name="Google Shape;372;p37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3" name="Google Shape;373;p37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74" name="Google Shape;374;p37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5" name="Google Shape;375;p37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Red is the colour of danger and courage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76" name="Google Shape;376;p37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7" name="Google Shape;377;p37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78" name="Google Shape;378;p37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9" name="Google Shape;379;p37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80" name="Google Shape;380;p37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1" name="Google Shape;381;p37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82" name="Google Shape;382;p37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3" name="Google Shape;383;p37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84" name="Google Shape;384;p37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5" name="Google Shape;385;p37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86" name="Google Shape;386;p37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7" name="Google Shape;387;p37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88" name="Google Shape;388;p37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9" name="Google Shape;389;p37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90" name="Google Shape;390;p37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1" name="Google Shape;391;p37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Red is the colour of danger and courage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92" name="Google Shape;392;p37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3" name="Google Shape;393;p37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94" name="Google Shape;394;p37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5" name="Google Shape;395;p37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01" name="Google Shape;401;p38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38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8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4" name="Google Shape;404;p38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05" name="Google Shape;405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arla"/>
                  <a:ea typeface="Karla"/>
                  <a:cs typeface="Karla"/>
                  <a:sym typeface="Karla"/>
                </a:rPr>
                <a:t>1</a:t>
              </a:r>
              <a:endParaRPr sz="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407" name="Google Shape;407;p38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08" name="Google Shape;408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arla"/>
                  <a:ea typeface="Karla"/>
                  <a:cs typeface="Karla"/>
                  <a:sym typeface="Karla"/>
                </a:rPr>
                <a:t>3</a:t>
              </a:r>
              <a:endParaRPr sz="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410" name="Google Shape;410;p38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11" name="Google Shape;411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arla"/>
                  <a:ea typeface="Karla"/>
                  <a:cs typeface="Karla"/>
                  <a:sym typeface="Karla"/>
                </a:rPr>
                <a:t>5</a:t>
              </a:r>
              <a:endParaRPr sz="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14" name="Google Shape;414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15" name="Google Shape;415;p38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arla"/>
                  <a:ea typeface="Karla"/>
                  <a:cs typeface="Karla"/>
                  <a:sym typeface="Karla"/>
                </a:rPr>
                <a:t>6</a:t>
              </a:r>
              <a:endParaRPr sz="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416" name="Google Shape;416;p38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17" name="Google Shape;417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18" name="Google Shape;418;p3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arla"/>
                  <a:ea typeface="Karla"/>
                  <a:cs typeface="Karla"/>
                  <a:sym typeface="Karla"/>
                </a:rPr>
                <a:t>4</a:t>
              </a:r>
              <a:endParaRPr sz="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419" name="Google Shape;419;p38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20" name="Google Shape;420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21" name="Google Shape;421;p3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arla"/>
                  <a:ea typeface="Karla"/>
                  <a:cs typeface="Karla"/>
                  <a:sym typeface="Karla"/>
                </a:rPr>
                <a:t>2</a:t>
              </a:r>
              <a:endParaRPr sz="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422" name="Google Shape;422;p38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Red is the colour of danger and courage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24" name="Google Shape;424;p38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25" name="Google Shape;425;p38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26" name="Google Shape;426;p38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27" name="Google Shape;427;p38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9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33" name="Google Shape;433;p39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34" name="Google Shape;434;p39"/>
          <p:cNvGraphicFramePr/>
          <p:nvPr/>
        </p:nvGraphicFramePr>
        <p:xfrm>
          <a:off x="886775" y="141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{9698151E-0C3A-494B-B26B-37D62C383CFE}</a:tableStyleId>
              </a:tblPr>
              <a:tblGrid>
                <a:gridCol w="1358400"/>
                <a:gridCol w="466425"/>
                <a:gridCol w="466425"/>
                <a:gridCol w="466425"/>
                <a:gridCol w="466425"/>
                <a:gridCol w="466425"/>
                <a:gridCol w="466425"/>
                <a:gridCol w="466425"/>
                <a:gridCol w="466425"/>
                <a:gridCol w="466425"/>
                <a:gridCol w="466425"/>
                <a:gridCol w="466425"/>
                <a:gridCol w="466425"/>
                <a:gridCol w="466425"/>
                <a:gridCol w="466425"/>
              </a:tblGrid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idx="4294967295" type="ctrTitle"/>
          </p:nvPr>
        </p:nvSpPr>
        <p:spPr>
          <a:xfrm>
            <a:off x="2988250" y="1354750"/>
            <a:ext cx="5351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Hello!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111" name="Google Shape;111;p13"/>
          <p:cNvSpPr txBox="1"/>
          <p:nvPr>
            <p:ph idx="4294967295" type="subTitle"/>
          </p:nvPr>
        </p:nvSpPr>
        <p:spPr>
          <a:xfrm>
            <a:off x="2988250" y="2478173"/>
            <a:ext cx="5351700" cy="21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685613" y="1814387"/>
            <a:ext cx="1512762" cy="1433896"/>
            <a:chOff x="5300400" y="3670175"/>
            <a:chExt cx="421300" cy="399325"/>
          </a:xfrm>
        </p:grpSpPr>
        <p:sp>
          <p:nvSpPr>
            <p:cNvPr id="113" name="Google Shape;113;p13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3"/>
          <p:cNvSpPr/>
          <p:nvPr/>
        </p:nvSpPr>
        <p:spPr>
          <a:xfrm>
            <a:off x="1850372" y="1562101"/>
            <a:ext cx="957630" cy="85966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40" name="Google Shape;440;p40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40"/>
          <p:cNvSpPr/>
          <p:nvPr/>
        </p:nvSpPr>
        <p:spPr>
          <a:xfrm>
            <a:off x="694975" y="1369925"/>
            <a:ext cx="3806400" cy="143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STRENGTHS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42" name="Google Shape;442;p40"/>
          <p:cNvSpPr/>
          <p:nvPr/>
        </p:nvSpPr>
        <p:spPr>
          <a:xfrm>
            <a:off x="4658803" y="1369925"/>
            <a:ext cx="3806400" cy="143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WEAKNESSES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43" name="Google Shape;443;p40"/>
          <p:cNvSpPr/>
          <p:nvPr/>
        </p:nvSpPr>
        <p:spPr>
          <a:xfrm>
            <a:off x="694975" y="2961233"/>
            <a:ext cx="3806400" cy="143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Black is the color of ebony and of outer space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OPPORTUNITIES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44" name="Google Shape;444;p40"/>
          <p:cNvSpPr/>
          <p:nvPr/>
        </p:nvSpPr>
        <p:spPr>
          <a:xfrm>
            <a:off x="4658803" y="2961233"/>
            <a:ext cx="3806400" cy="143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White is the color of milk and fresh snow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THREATS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45" name="Google Shape;445;p40"/>
          <p:cNvSpPr/>
          <p:nvPr/>
        </p:nvSpPr>
        <p:spPr>
          <a:xfrm>
            <a:off x="3408699" y="1709261"/>
            <a:ext cx="2187300" cy="21873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0"/>
          <p:cNvSpPr/>
          <p:nvPr/>
        </p:nvSpPr>
        <p:spPr>
          <a:xfrm rot="5400000">
            <a:off x="3566371" y="1709261"/>
            <a:ext cx="2187300" cy="21873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0"/>
          <p:cNvSpPr/>
          <p:nvPr/>
        </p:nvSpPr>
        <p:spPr>
          <a:xfrm rot="10800000">
            <a:off x="3566371" y="1868172"/>
            <a:ext cx="2187300" cy="21873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0"/>
          <p:cNvSpPr/>
          <p:nvPr/>
        </p:nvSpPr>
        <p:spPr>
          <a:xfrm rot="-5400000">
            <a:off x="3408699" y="1868172"/>
            <a:ext cx="2187300" cy="21873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0"/>
          <p:cNvSpPr/>
          <p:nvPr/>
        </p:nvSpPr>
        <p:spPr>
          <a:xfrm>
            <a:off x="3912265" y="2165513"/>
            <a:ext cx="313537" cy="40407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S</a:t>
            </a:r>
          </a:p>
        </p:txBody>
      </p:sp>
      <p:sp>
        <p:nvSpPr>
          <p:cNvPr id="450" name="Google Shape;450;p40"/>
          <p:cNvSpPr/>
          <p:nvPr/>
        </p:nvSpPr>
        <p:spPr>
          <a:xfrm>
            <a:off x="4831322" y="2172499"/>
            <a:ext cx="589070" cy="3968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W</a:t>
            </a:r>
          </a:p>
        </p:txBody>
      </p:sp>
      <p:sp>
        <p:nvSpPr>
          <p:cNvPr id="451" name="Google Shape;451;p40"/>
          <p:cNvSpPr/>
          <p:nvPr/>
        </p:nvSpPr>
        <p:spPr>
          <a:xfrm>
            <a:off x="3880967" y="3166698"/>
            <a:ext cx="387311" cy="40239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O</a:t>
            </a:r>
          </a:p>
        </p:txBody>
      </p:sp>
      <p:sp>
        <p:nvSpPr>
          <p:cNvPr id="452" name="Google Shape;452;p40"/>
          <p:cNvSpPr/>
          <p:nvPr/>
        </p:nvSpPr>
        <p:spPr>
          <a:xfrm>
            <a:off x="4934717" y="3173684"/>
            <a:ext cx="330304" cy="3968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1"/>
          <p:cNvSpPr txBox="1"/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58" name="Google Shape;458;p41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41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Key Activities</a:t>
            </a:r>
            <a:endParaRPr b="1"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b="1" sz="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60" name="Google Shape;460;p41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Key Resources</a:t>
            </a:r>
            <a:endParaRPr b="1"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b="1"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61" name="Google Shape;461;p41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Value Propositions</a:t>
            </a:r>
            <a:endParaRPr b="1"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b="1"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Customer Relationships</a:t>
            </a:r>
            <a:endParaRPr b="1"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b="1"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Channels</a:t>
            </a:r>
            <a:endParaRPr b="1"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b="1"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Customer Segments</a:t>
            </a:r>
            <a:endParaRPr b="1"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b="1"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65" name="Google Shape;465;p41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Key Partners</a:t>
            </a:r>
            <a:endParaRPr b="1"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b="1" sz="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66" name="Google Shape;466;p41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Cost Structure</a:t>
            </a:r>
            <a:endParaRPr b="1"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b="1"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67" name="Google Shape;467;p41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Revenue Streams</a:t>
            </a:r>
            <a:endParaRPr b="1"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b="1"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68" name="Google Shape;468;p41"/>
          <p:cNvSpPr/>
          <p:nvPr/>
        </p:nvSpPr>
        <p:spPr>
          <a:xfrm>
            <a:off x="4279907" y="3732570"/>
            <a:ext cx="215901" cy="214638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9" name="Google Shape;469;p41"/>
          <p:cNvSpPr/>
          <p:nvPr/>
        </p:nvSpPr>
        <p:spPr>
          <a:xfrm>
            <a:off x="6866281" y="543303"/>
            <a:ext cx="215257" cy="19323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0" name="Google Shape;470;p41"/>
          <p:cNvSpPr/>
          <p:nvPr/>
        </p:nvSpPr>
        <p:spPr>
          <a:xfrm>
            <a:off x="1702716" y="543215"/>
            <a:ext cx="207088" cy="20707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1" name="Google Shape;471;p41"/>
          <p:cNvSpPr/>
          <p:nvPr/>
        </p:nvSpPr>
        <p:spPr>
          <a:xfrm>
            <a:off x="8608585" y="543301"/>
            <a:ext cx="197012" cy="20770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72" name="Google Shape;472;p41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73" name="Google Shape;473;p41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75" name="Google Shape;475;p41"/>
          <p:cNvSpPr/>
          <p:nvPr/>
        </p:nvSpPr>
        <p:spPr>
          <a:xfrm>
            <a:off x="3424268" y="543232"/>
            <a:ext cx="209587" cy="20960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76" name="Google Shape;476;p41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477" name="Google Shape;477;p41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0" name="Google Shape;480;p41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481" name="Google Shape;481;p41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6" name="Google Shape;486;p41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487" name="Google Shape;487;p41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2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498" name="Google Shape;498;p42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9" name="Google Shape;499;p42"/>
          <p:cNvGrpSpPr/>
          <p:nvPr/>
        </p:nvGrpSpPr>
        <p:grpSpPr>
          <a:xfrm>
            <a:off x="982392" y="1413043"/>
            <a:ext cx="3608219" cy="3243858"/>
            <a:chOff x="3778727" y="4460423"/>
            <a:chExt cx="720160" cy="647438"/>
          </a:xfrm>
        </p:grpSpPr>
        <p:sp>
          <p:nvSpPr>
            <p:cNvPr id="500" name="Google Shape;500;p42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Karla"/>
                  <a:ea typeface="Karla"/>
                  <a:cs typeface="Karla"/>
                  <a:sym typeface="Karla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Karla"/>
                  <a:ea typeface="Karla"/>
                  <a:cs typeface="Karla"/>
                  <a:sym typeface="Karla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502" name="Google Shape;502;p42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Karla"/>
                  <a:ea typeface="Karla"/>
                  <a:cs typeface="Karla"/>
                  <a:sym typeface="Karla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503" name="Google Shape;503;p42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Karla"/>
                  <a:ea typeface="Karla"/>
                  <a:cs typeface="Karla"/>
                  <a:sym typeface="Karla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Karla"/>
                  <a:ea typeface="Karla"/>
                  <a:cs typeface="Karla"/>
                  <a:sym typeface="Karla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Karla"/>
                  <a:ea typeface="Karla"/>
                  <a:cs typeface="Karla"/>
                  <a:sym typeface="Karla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cxnSp>
        <p:nvCxnSpPr>
          <p:cNvPr id="507" name="Google Shape;507;p42"/>
          <p:cNvCxnSpPr/>
          <p:nvPr/>
        </p:nvCxnSpPr>
        <p:spPr>
          <a:xfrm>
            <a:off x="4510650" y="1950075"/>
            <a:ext cx="105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8" name="Google Shape;508;p42"/>
          <p:cNvSpPr txBox="1"/>
          <p:nvPr/>
        </p:nvSpPr>
        <p:spPr>
          <a:xfrm>
            <a:off x="5629150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509" name="Google Shape;509;p42"/>
          <p:cNvCxnSpPr/>
          <p:nvPr/>
        </p:nvCxnSpPr>
        <p:spPr>
          <a:xfrm>
            <a:off x="4354975" y="2431700"/>
            <a:ext cx="1212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0" name="Google Shape;510;p42"/>
          <p:cNvSpPr txBox="1"/>
          <p:nvPr/>
        </p:nvSpPr>
        <p:spPr>
          <a:xfrm>
            <a:off x="5629150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511" name="Google Shape;511;p42"/>
          <p:cNvCxnSpPr/>
          <p:nvPr/>
        </p:nvCxnSpPr>
        <p:spPr>
          <a:xfrm>
            <a:off x="4133750" y="2913325"/>
            <a:ext cx="1433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2" name="Google Shape;512;p42"/>
          <p:cNvSpPr txBox="1"/>
          <p:nvPr/>
        </p:nvSpPr>
        <p:spPr>
          <a:xfrm>
            <a:off x="5629150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513" name="Google Shape;513;p42"/>
          <p:cNvCxnSpPr/>
          <p:nvPr/>
        </p:nvCxnSpPr>
        <p:spPr>
          <a:xfrm>
            <a:off x="3945300" y="3394925"/>
            <a:ext cx="162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4" name="Google Shape;514;p42"/>
          <p:cNvSpPr txBox="1"/>
          <p:nvPr/>
        </p:nvSpPr>
        <p:spPr>
          <a:xfrm>
            <a:off x="5629150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515" name="Google Shape;515;p42"/>
          <p:cNvCxnSpPr/>
          <p:nvPr/>
        </p:nvCxnSpPr>
        <p:spPr>
          <a:xfrm>
            <a:off x="3740450" y="3876550"/>
            <a:ext cx="1827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6" name="Google Shape;516;p42"/>
          <p:cNvSpPr txBox="1"/>
          <p:nvPr/>
        </p:nvSpPr>
        <p:spPr>
          <a:xfrm>
            <a:off x="5629150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517" name="Google Shape;517;p42"/>
          <p:cNvCxnSpPr/>
          <p:nvPr/>
        </p:nvCxnSpPr>
        <p:spPr>
          <a:xfrm>
            <a:off x="3527425" y="4358150"/>
            <a:ext cx="2031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8" name="Google Shape;518;p42"/>
          <p:cNvSpPr txBox="1"/>
          <p:nvPr/>
        </p:nvSpPr>
        <p:spPr>
          <a:xfrm>
            <a:off x="5629150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3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24" name="Google Shape;524;p43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5" name="Google Shape;525;p43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6" name="Google Shape;526;p43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Imani Jackson</a:t>
            </a:r>
            <a:br>
              <a:rPr lang="en">
                <a:latin typeface="Karla"/>
                <a:ea typeface="Karla"/>
                <a:cs typeface="Karla"/>
                <a:sym typeface="Karla"/>
              </a:rPr>
            </a:b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JOB TITLE</a:t>
            </a:r>
            <a:endParaRPr sz="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Blue is the colour of the clear sky and the deep sea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527" name="Google Shape;52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8" name="Google Shape;528;p43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Marcos Galán</a:t>
            </a:r>
            <a:br>
              <a:rPr lang="en">
                <a:latin typeface="Karla"/>
                <a:ea typeface="Karla"/>
                <a:cs typeface="Karla"/>
                <a:sym typeface="Karla"/>
              </a:rPr>
            </a:b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JOB TITLE</a:t>
            </a:r>
            <a:endParaRPr sz="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Blue is the colour of the clear sky and the deep sea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529" name="Google Shape;529;p43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0" name="Google Shape;530;p43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Ixchel Valdía</a:t>
            </a:r>
            <a:br>
              <a:rPr lang="en">
                <a:latin typeface="Karla"/>
                <a:ea typeface="Karla"/>
                <a:cs typeface="Karla"/>
                <a:sym typeface="Karla"/>
              </a:rPr>
            </a:b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JOB TITLE</a:t>
            </a:r>
            <a:endParaRPr sz="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Blue is the colour of the clear sky and the deep sea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531" name="Google Shape;531;p43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2" name="Google Shape;532;p43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Nils Årud</a:t>
            </a:r>
            <a:br>
              <a:rPr lang="en">
                <a:latin typeface="Karla"/>
                <a:ea typeface="Karla"/>
                <a:cs typeface="Karla"/>
                <a:sym typeface="Karla"/>
              </a:rPr>
            </a:b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JOB TITLE</a:t>
            </a:r>
            <a:endParaRPr sz="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Blue is the colour of the clear sky and the deep sea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4"/>
          <p:cNvSpPr txBox="1"/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38" name="Google Shape;538;p44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9" name="Google Shape;539;p44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40" name="Google Shape;540;p44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44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44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44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44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44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44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44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44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44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44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44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44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44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44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44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44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44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44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44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44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44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44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44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44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44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44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44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44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44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44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44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44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44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44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44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44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44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44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44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44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44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44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44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44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44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6" name="Google Shape;586;p44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7" name="Google Shape;587;p44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588" name="Google Shape;588;p44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44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44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44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44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44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44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44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44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44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44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44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44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44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44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44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44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44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44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44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44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44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10" name="Google Shape;610;p44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611" name="Google Shape;611;p44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12" name="Google Shape;612;p44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LOW VALUE 1</a:t>
            </a:r>
            <a:endParaRPr sz="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3" name="Google Shape;613;p44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HIGH VALUE 1</a:t>
            </a:r>
            <a:endParaRPr sz="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4" name="Google Shape;614;p44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LOW VALUE 2</a:t>
            </a:r>
            <a:endParaRPr sz="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5" name="Google Shape;615;p44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HIGH VALUE 2</a:t>
            </a:r>
            <a:endParaRPr sz="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6" name="Google Shape;616;p44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Our company</a:t>
            </a:r>
            <a:endParaRPr sz="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7" name="Google Shape;617;p44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Competitor</a:t>
            </a:r>
            <a:endParaRPr sz="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8" name="Google Shape;618;p44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Competitor</a:t>
            </a:r>
            <a:endParaRPr sz="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9" name="Google Shape;619;p44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Competitor</a:t>
            </a:r>
            <a:endParaRPr sz="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20" name="Google Shape;620;p44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Competitor</a:t>
            </a:r>
            <a:endParaRPr sz="8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21" name="Google Shape;621;p44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Competitor</a:t>
            </a:r>
            <a:endParaRPr sz="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22" name="Google Shape;622;p44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Competitor</a:t>
            </a:r>
            <a:endParaRPr sz="8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5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28" name="Google Shape;628;p45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29" name="Google Shape;629;p45"/>
          <p:cNvGraphicFramePr/>
          <p:nvPr/>
        </p:nvGraphicFramePr>
        <p:xfrm>
          <a:off x="88660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{A48185A3-63CA-4AD0-B97A-12F4E0155644}</a:tableStyleId>
              </a:tblPr>
              <a:tblGrid>
                <a:gridCol w="816850"/>
                <a:gridCol w="936275"/>
                <a:gridCol w="936275"/>
                <a:gridCol w="936275"/>
                <a:gridCol w="936275"/>
                <a:gridCol w="936275"/>
                <a:gridCol w="936275"/>
                <a:gridCol w="9362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4C52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46"/>
          <p:cNvGrpSpPr/>
          <p:nvPr/>
        </p:nvGrpSpPr>
        <p:grpSpPr>
          <a:xfrm>
            <a:off x="756661" y="845486"/>
            <a:ext cx="307248" cy="388574"/>
            <a:chOff x="584925" y="238125"/>
            <a:chExt cx="415200" cy="525100"/>
          </a:xfrm>
        </p:grpSpPr>
        <p:sp>
          <p:nvSpPr>
            <p:cNvPr id="635" name="Google Shape;635;p46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6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6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6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6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6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46"/>
          <p:cNvGrpSpPr/>
          <p:nvPr/>
        </p:nvGrpSpPr>
        <p:grpSpPr>
          <a:xfrm>
            <a:off x="1244617" y="901948"/>
            <a:ext cx="328949" cy="273837"/>
            <a:chOff x="1244325" y="314425"/>
            <a:chExt cx="444525" cy="370050"/>
          </a:xfrm>
        </p:grpSpPr>
        <p:sp>
          <p:nvSpPr>
            <p:cNvPr id="642" name="Google Shape;642;p46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6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46"/>
          <p:cNvGrpSpPr/>
          <p:nvPr/>
        </p:nvGrpSpPr>
        <p:grpSpPr>
          <a:xfrm>
            <a:off x="1750666" y="900598"/>
            <a:ext cx="314500" cy="276538"/>
            <a:chOff x="1928175" y="312600"/>
            <a:chExt cx="425000" cy="373700"/>
          </a:xfrm>
        </p:grpSpPr>
        <p:sp>
          <p:nvSpPr>
            <p:cNvPr id="645" name="Google Shape;645;p46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7" name="Google Shape;647;p46"/>
          <p:cNvSpPr/>
          <p:nvPr/>
        </p:nvSpPr>
        <p:spPr>
          <a:xfrm>
            <a:off x="2277921" y="890659"/>
            <a:ext cx="257557" cy="296407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6"/>
          <p:cNvSpPr/>
          <p:nvPr/>
        </p:nvSpPr>
        <p:spPr>
          <a:xfrm>
            <a:off x="2794340" y="891565"/>
            <a:ext cx="222333" cy="294594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9" name="Google Shape;649;p46"/>
          <p:cNvGrpSpPr/>
          <p:nvPr/>
        </p:nvGrpSpPr>
        <p:grpSpPr>
          <a:xfrm>
            <a:off x="3223618" y="886149"/>
            <a:ext cx="361490" cy="305454"/>
            <a:chOff x="3918650" y="293075"/>
            <a:chExt cx="488500" cy="412775"/>
          </a:xfrm>
        </p:grpSpPr>
        <p:sp>
          <p:nvSpPr>
            <p:cNvPr id="650" name="Google Shape;650;p46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46"/>
          <p:cNvGrpSpPr/>
          <p:nvPr/>
        </p:nvGrpSpPr>
        <p:grpSpPr>
          <a:xfrm>
            <a:off x="3754512" y="863098"/>
            <a:ext cx="297332" cy="351537"/>
            <a:chOff x="4636075" y="261925"/>
            <a:chExt cx="401800" cy="475050"/>
          </a:xfrm>
        </p:grpSpPr>
        <p:sp>
          <p:nvSpPr>
            <p:cNvPr id="654" name="Google Shape;654;p46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6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6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6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8" name="Google Shape;658;p46"/>
          <p:cNvSpPr/>
          <p:nvPr/>
        </p:nvSpPr>
        <p:spPr>
          <a:xfrm>
            <a:off x="4231581" y="890196"/>
            <a:ext cx="340696" cy="297332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9" name="Google Shape;659;p46"/>
          <p:cNvGrpSpPr/>
          <p:nvPr/>
        </p:nvGrpSpPr>
        <p:grpSpPr>
          <a:xfrm>
            <a:off x="4751699" y="892476"/>
            <a:ext cx="298220" cy="292337"/>
            <a:chOff x="5983625" y="301625"/>
            <a:chExt cx="403000" cy="395050"/>
          </a:xfrm>
        </p:grpSpPr>
        <p:sp>
          <p:nvSpPr>
            <p:cNvPr id="660" name="Google Shape;660;p46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6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6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6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6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6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6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6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6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6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6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6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6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6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6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6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6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6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6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46"/>
          <p:cNvGrpSpPr/>
          <p:nvPr/>
        </p:nvGrpSpPr>
        <p:grpSpPr>
          <a:xfrm>
            <a:off x="5252772" y="890201"/>
            <a:ext cx="293706" cy="293262"/>
            <a:chOff x="6660750" y="298550"/>
            <a:chExt cx="396900" cy="396300"/>
          </a:xfrm>
        </p:grpSpPr>
        <p:sp>
          <p:nvSpPr>
            <p:cNvPr id="681" name="Google Shape;681;p46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6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46"/>
          <p:cNvGrpSpPr/>
          <p:nvPr/>
        </p:nvGrpSpPr>
        <p:grpSpPr>
          <a:xfrm>
            <a:off x="756661" y="1351979"/>
            <a:ext cx="307248" cy="371869"/>
            <a:chOff x="584925" y="922575"/>
            <a:chExt cx="415200" cy="502525"/>
          </a:xfrm>
        </p:grpSpPr>
        <p:sp>
          <p:nvSpPr>
            <p:cNvPr id="684" name="Google Shape;684;p46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6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6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46"/>
          <p:cNvGrpSpPr/>
          <p:nvPr/>
        </p:nvGrpSpPr>
        <p:grpSpPr>
          <a:xfrm>
            <a:off x="1246430" y="1343395"/>
            <a:ext cx="325341" cy="387686"/>
            <a:chOff x="1246775" y="910975"/>
            <a:chExt cx="439650" cy="523900"/>
          </a:xfrm>
        </p:grpSpPr>
        <p:sp>
          <p:nvSpPr>
            <p:cNvPr id="688" name="Google Shape;688;p46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6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6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46"/>
          <p:cNvGrpSpPr/>
          <p:nvPr/>
        </p:nvGrpSpPr>
        <p:grpSpPr>
          <a:xfrm>
            <a:off x="1749316" y="1405740"/>
            <a:ext cx="317201" cy="263884"/>
            <a:chOff x="1926350" y="995225"/>
            <a:chExt cx="428650" cy="356600"/>
          </a:xfrm>
        </p:grpSpPr>
        <p:sp>
          <p:nvSpPr>
            <p:cNvPr id="692" name="Google Shape;692;p46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6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6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6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6" name="Google Shape;696;p46"/>
          <p:cNvSpPr/>
          <p:nvPr/>
        </p:nvSpPr>
        <p:spPr>
          <a:xfrm>
            <a:off x="2251707" y="1383582"/>
            <a:ext cx="309986" cy="308173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6"/>
          <p:cNvSpPr/>
          <p:nvPr/>
        </p:nvSpPr>
        <p:spPr>
          <a:xfrm>
            <a:off x="2750976" y="1398955"/>
            <a:ext cx="309061" cy="277445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6"/>
          <p:cNvSpPr/>
          <p:nvPr/>
        </p:nvSpPr>
        <p:spPr>
          <a:xfrm>
            <a:off x="3254298" y="1401212"/>
            <a:ext cx="300033" cy="27291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6"/>
          <p:cNvSpPr/>
          <p:nvPr/>
        </p:nvSpPr>
        <p:spPr>
          <a:xfrm>
            <a:off x="3763039" y="1403913"/>
            <a:ext cx="280164" cy="2675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0" name="Google Shape;700;p46"/>
          <p:cNvGrpSpPr/>
          <p:nvPr/>
        </p:nvGrpSpPr>
        <p:grpSpPr>
          <a:xfrm>
            <a:off x="4247463" y="1385871"/>
            <a:ext cx="309061" cy="309505"/>
            <a:chOff x="5302225" y="968375"/>
            <a:chExt cx="417650" cy="418250"/>
          </a:xfrm>
        </p:grpSpPr>
        <p:sp>
          <p:nvSpPr>
            <p:cNvPr id="701" name="Google Shape;701;p46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6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46"/>
          <p:cNvGrpSpPr/>
          <p:nvPr/>
        </p:nvGrpSpPr>
        <p:grpSpPr>
          <a:xfrm>
            <a:off x="4709223" y="1351073"/>
            <a:ext cx="383172" cy="373219"/>
            <a:chOff x="5926225" y="921350"/>
            <a:chExt cx="517800" cy="504350"/>
          </a:xfrm>
        </p:grpSpPr>
        <p:sp>
          <p:nvSpPr>
            <p:cNvPr id="704" name="Google Shape;704;p46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6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46"/>
          <p:cNvGrpSpPr/>
          <p:nvPr/>
        </p:nvGrpSpPr>
        <p:grpSpPr>
          <a:xfrm>
            <a:off x="5220693" y="1358306"/>
            <a:ext cx="357864" cy="358771"/>
            <a:chOff x="6617400" y="931125"/>
            <a:chExt cx="483600" cy="484825"/>
          </a:xfrm>
        </p:grpSpPr>
        <p:sp>
          <p:nvSpPr>
            <p:cNvPr id="707" name="Google Shape;707;p46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6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46"/>
          <p:cNvGrpSpPr/>
          <p:nvPr/>
        </p:nvGrpSpPr>
        <p:grpSpPr>
          <a:xfrm>
            <a:off x="737680" y="1915397"/>
            <a:ext cx="345210" cy="242202"/>
            <a:chOff x="559275" y="1683950"/>
            <a:chExt cx="466500" cy="327300"/>
          </a:xfrm>
        </p:grpSpPr>
        <p:sp>
          <p:nvSpPr>
            <p:cNvPr id="710" name="Google Shape;710;p46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6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46"/>
          <p:cNvGrpSpPr/>
          <p:nvPr/>
        </p:nvGrpSpPr>
        <p:grpSpPr>
          <a:xfrm>
            <a:off x="1236496" y="1867519"/>
            <a:ext cx="345210" cy="337977"/>
            <a:chOff x="1233350" y="1619250"/>
            <a:chExt cx="466500" cy="456725"/>
          </a:xfrm>
        </p:grpSpPr>
        <p:sp>
          <p:nvSpPr>
            <p:cNvPr id="713" name="Google Shape;713;p46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6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6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46"/>
          <p:cNvGrpSpPr/>
          <p:nvPr/>
        </p:nvGrpSpPr>
        <p:grpSpPr>
          <a:xfrm>
            <a:off x="1746152" y="1874734"/>
            <a:ext cx="323528" cy="323528"/>
            <a:chOff x="1922075" y="1629000"/>
            <a:chExt cx="437200" cy="437200"/>
          </a:xfrm>
        </p:grpSpPr>
        <p:sp>
          <p:nvSpPr>
            <p:cNvPr id="718" name="Google Shape;718;p46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6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46"/>
          <p:cNvGrpSpPr/>
          <p:nvPr/>
        </p:nvGrpSpPr>
        <p:grpSpPr>
          <a:xfrm>
            <a:off x="2243617" y="1873383"/>
            <a:ext cx="326229" cy="326229"/>
            <a:chOff x="2594325" y="1627175"/>
            <a:chExt cx="440850" cy="440850"/>
          </a:xfrm>
        </p:grpSpPr>
        <p:sp>
          <p:nvSpPr>
            <p:cNvPr id="721" name="Google Shape;721;p46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6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6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4" name="Google Shape;724;p46"/>
          <p:cNvSpPr/>
          <p:nvPr/>
        </p:nvSpPr>
        <p:spPr>
          <a:xfrm>
            <a:off x="2756841" y="1887827"/>
            <a:ext cx="297332" cy="29731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5" name="Google Shape;725;p46"/>
          <p:cNvGrpSpPr/>
          <p:nvPr/>
        </p:nvGrpSpPr>
        <p:grpSpPr>
          <a:xfrm>
            <a:off x="3271977" y="1848982"/>
            <a:ext cx="264772" cy="375032"/>
            <a:chOff x="3984000" y="1594200"/>
            <a:chExt cx="357800" cy="506800"/>
          </a:xfrm>
        </p:grpSpPr>
        <p:sp>
          <p:nvSpPr>
            <p:cNvPr id="726" name="Google Shape;726;p46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6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46"/>
          <p:cNvGrpSpPr/>
          <p:nvPr/>
        </p:nvGrpSpPr>
        <p:grpSpPr>
          <a:xfrm>
            <a:off x="3728760" y="1929401"/>
            <a:ext cx="348836" cy="214193"/>
            <a:chOff x="4601275" y="1702875"/>
            <a:chExt cx="471400" cy="289450"/>
          </a:xfrm>
        </p:grpSpPr>
        <p:sp>
          <p:nvSpPr>
            <p:cNvPr id="729" name="Google Shape;729;p46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6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6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6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46"/>
          <p:cNvGrpSpPr/>
          <p:nvPr/>
        </p:nvGrpSpPr>
        <p:grpSpPr>
          <a:xfrm>
            <a:off x="4244300" y="1876991"/>
            <a:ext cx="315388" cy="319014"/>
            <a:chOff x="5297950" y="1632050"/>
            <a:chExt cx="426200" cy="431100"/>
          </a:xfrm>
        </p:grpSpPr>
        <p:sp>
          <p:nvSpPr>
            <p:cNvPr id="735" name="Google Shape;735;p46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6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46"/>
          <p:cNvGrpSpPr/>
          <p:nvPr/>
        </p:nvGrpSpPr>
        <p:grpSpPr>
          <a:xfrm>
            <a:off x="4742209" y="1867519"/>
            <a:ext cx="317201" cy="337977"/>
            <a:chOff x="5970800" y="1619250"/>
            <a:chExt cx="428650" cy="456725"/>
          </a:xfrm>
        </p:grpSpPr>
        <p:sp>
          <p:nvSpPr>
            <p:cNvPr id="738" name="Google Shape;738;p46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6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6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6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6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46"/>
          <p:cNvGrpSpPr/>
          <p:nvPr/>
        </p:nvGrpSpPr>
        <p:grpSpPr>
          <a:xfrm>
            <a:off x="5226576" y="1863449"/>
            <a:ext cx="355589" cy="324416"/>
            <a:chOff x="6625350" y="1613750"/>
            <a:chExt cx="480525" cy="438400"/>
          </a:xfrm>
        </p:grpSpPr>
        <p:sp>
          <p:nvSpPr>
            <p:cNvPr id="744" name="Google Shape;744;p46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6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6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6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6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46"/>
          <p:cNvGrpSpPr/>
          <p:nvPr/>
        </p:nvGrpSpPr>
        <p:grpSpPr>
          <a:xfrm>
            <a:off x="776086" y="2391180"/>
            <a:ext cx="268398" cy="288286"/>
            <a:chOff x="611175" y="2326900"/>
            <a:chExt cx="362700" cy="389575"/>
          </a:xfrm>
        </p:grpSpPr>
        <p:sp>
          <p:nvSpPr>
            <p:cNvPr id="750" name="Google Shape;750;p46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6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6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6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46"/>
          <p:cNvSpPr/>
          <p:nvPr/>
        </p:nvSpPr>
        <p:spPr>
          <a:xfrm>
            <a:off x="1267653" y="2393847"/>
            <a:ext cx="282865" cy="28286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46"/>
          <p:cNvSpPr/>
          <p:nvPr/>
        </p:nvSpPr>
        <p:spPr>
          <a:xfrm>
            <a:off x="1766460" y="2393847"/>
            <a:ext cx="282865" cy="28286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46"/>
          <p:cNvSpPr/>
          <p:nvPr/>
        </p:nvSpPr>
        <p:spPr>
          <a:xfrm>
            <a:off x="2265267" y="2393847"/>
            <a:ext cx="282865" cy="28286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7" name="Google Shape;757;p46"/>
          <p:cNvGrpSpPr/>
          <p:nvPr/>
        </p:nvGrpSpPr>
        <p:grpSpPr>
          <a:xfrm>
            <a:off x="2830086" y="2345096"/>
            <a:ext cx="150923" cy="376845"/>
            <a:chOff x="3386850" y="2264625"/>
            <a:chExt cx="203950" cy="509250"/>
          </a:xfrm>
        </p:grpSpPr>
        <p:sp>
          <p:nvSpPr>
            <p:cNvPr id="758" name="Google Shape;758;p46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6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46"/>
          <p:cNvGrpSpPr/>
          <p:nvPr/>
        </p:nvGrpSpPr>
        <p:grpSpPr>
          <a:xfrm>
            <a:off x="3841277" y="2392993"/>
            <a:ext cx="123802" cy="281052"/>
            <a:chOff x="4753325" y="2329350"/>
            <a:chExt cx="167300" cy="379800"/>
          </a:xfrm>
        </p:grpSpPr>
        <p:sp>
          <p:nvSpPr>
            <p:cNvPr id="761" name="Google Shape;761;p46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6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46"/>
          <p:cNvGrpSpPr/>
          <p:nvPr/>
        </p:nvGrpSpPr>
        <p:grpSpPr>
          <a:xfrm>
            <a:off x="3340186" y="2346891"/>
            <a:ext cx="128353" cy="373238"/>
            <a:chOff x="4076175" y="2267050"/>
            <a:chExt cx="173450" cy="504375"/>
          </a:xfrm>
        </p:grpSpPr>
        <p:sp>
          <p:nvSpPr>
            <p:cNvPr id="764" name="Google Shape;764;p46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6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6" name="Google Shape;766;p46"/>
          <p:cNvSpPr/>
          <p:nvPr/>
        </p:nvSpPr>
        <p:spPr>
          <a:xfrm>
            <a:off x="4260496" y="2386170"/>
            <a:ext cx="282865" cy="298220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7" name="Google Shape;767;p46"/>
          <p:cNvGrpSpPr/>
          <p:nvPr/>
        </p:nvGrpSpPr>
        <p:grpSpPr>
          <a:xfrm>
            <a:off x="4745372" y="2391624"/>
            <a:ext cx="310874" cy="287379"/>
            <a:chOff x="5975075" y="2327500"/>
            <a:chExt cx="420100" cy="388350"/>
          </a:xfrm>
        </p:grpSpPr>
        <p:sp>
          <p:nvSpPr>
            <p:cNvPr id="768" name="Google Shape;768;p4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46"/>
          <p:cNvGrpSpPr/>
          <p:nvPr/>
        </p:nvGrpSpPr>
        <p:grpSpPr>
          <a:xfrm>
            <a:off x="5304276" y="2383040"/>
            <a:ext cx="190698" cy="310874"/>
            <a:chOff x="6730350" y="2315900"/>
            <a:chExt cx="257700" cy="420100"/>
          </a:xfrm>
        </p:grpSpPr>
        <p:sp>
          <p:nvSpPr>
            <p:cNvPr id="771" name="Google Shape;771;p4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46"/>
          <p:cNvGrpSpPr/>
          <p:nvPr/>
        </p:nvGrpSpPr>
        <p:grpSpPr>
          <a:xfrm>
            <a:off x="861926" y="2857916"/>
            <a:ext cx="96718" cy="352444"/>
            <a:chOff x="727175" y="2957625"/>
            <a:chExt cx="130700" cy="476275"/>
          </a:xfrm>
        </p:grpSpPr>
        <p:sp>
          <p:nvSpPr>
            <p:cNvPr id="777" name="Google Shape;777;p46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6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9" name="Google Shape;779;p46"/>
          <p:cNvSpPr/>
          <p:nvPr/>
        </p:nvSpPr>
        <p:spPr>
          <a:xfrm>
            <a:off x="1759689" y="2843870"/>
            <a:ext cx="296407" cy="380453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6"/>
          <p:cNvSpPr/>
          <p:nvPr/>
        </p:nvSpPr>
        <p:spPr>
          <a:xfrm>
            <a:off x="1299287" y="2843870"/>
            <a:ext cx="219595" cy="380453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1" name="Google Shape;781;p46"/>
          <p:cNvGrpSpPr/>
          <p:nvPr/>
        </p:nvGrpSpPr>
        <p:grpSpPr>
          <a:xfrm>
            <a:off x="2235477" y="2869201"/>
            <a:ext cx="342509" cy="329855"/>
            <a:chOff x="2583325" y="2972875"/>
            <a:chExt cx="462850" cy="445750"/>
          </a:xfrm>
        </p:grpSpPr>
        <p:sp>
          <p:nvSpPr>
            <p:cNvPr id="782" name="Google Shape;782;p46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6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46"/>
          <p:cNvGrpSpPr/>
          <p:nvPr/>
        </p:nvGrpSpPr>
        <p:grpSpPr>
          <a:xfrm>
            <a:off x="2722545" y="2918467"/>
            <a:ext cx="366004" cy="231343"/>
            <a:chOff x="3241525" y="3039450"/>
            <a:chExt cx="494600" cy="312625"/>
          </a:xfrm>
        </p:grpSpPr>
        <p:sp>
          <p:nvSpPr>
            <p:cNvPr id="785" name="Google Shape;785;p46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6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7" name="Google Shape;787;p46"/>
          <p:cNvSpPr/>
          <p:nvPr/>
        </p:nvSpPr>
        <p:spPr>
          <a:xfrm>
            <a:off x="3745871" y="2876855"/>
            <a:ext cx="314500" cy="314482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8" name="Google Shape;788;p46"/>
          <p:cNvGrpSpPr/>
          <p:nvPr/>
        </p:nvGrpSpPr>
        <p:grpSpPr>
          <a:xfrm>
            <a:off x="4212665" y="2894065"/>
            <a:ext cx="378658" cy="280146"/>
            <a:chOff x="5255200" y="3006475"/>
            <a:chExt cx="511700" cy="378575"/>
          </a:xfrm>
        </p:grpSpPr>
        <p:sp>
          <p:nvSpPr>
            <p:cNvPr id="789" name="Google Shape;789;p4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46"/>
          <p:cNvGrpSpPr/>
          <p:nvPr/>
        </p:nvGrpSpPr>
        <p:grpSpPr>
          <a:xfrm>
            <a:off x="3251183" y="2877804"/>
            <a:ext cx="306360" cy="312669"/>
            <a:chOff x="3955900" y="2984500"/>
            <a:chExt cx="414000" cy="422525"/>
          </a:xfrm>
        </p:grpSpPr>
        <p:sp>
          <p:nvSpPr>
            <p:cNvPr id="792" name="Google Shape;792;p46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6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6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5" name="Google Shape;795;p46"/>
          <p:cNvSpPr/>
          <p:nvPr/>
        </p:nvSpPr>
        <p:spPr>
          <a:xfrm>
            <a:off x="740837" y="3398249"/>
            <a:ext cx="342491" cy="269305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46"/>
          <p:cNvSpPr/>
          <p:nvPr/>
        </p:nvSpPr>
        <p:spPr>
          <a:xfrm>
            <a:off x="4781447" y="2862388"/>
            <a:ext cx="238576" cy="343416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7" name="Google Shape;797;p46"/>
          <p:cNvGrpSpPr/>
          <p:nvPr/>
        </p:nvGrpSpPr>
        <p:grpSpPr>
          <a:xfrm>
            <a:off x="5282594" y="2873271"/>
            <a:ext cx="234062" cy="332575"/>
            <a:chOff x="6701050" y="2978375"/>
            <a:chExt cx="316300" cy="449425"/>
          </a:xfrm>
        </p:grpSpPr>
        <p:sp>
          <p:nvSpPr>
            <p:cNvPr id="798" name="Google Shape;798;p46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6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46"/>
          <p:cNvGrpSpPr/>
          <p:nvPr/>
        </p:nvGrpSpPr>
        <p:grpSpPr>
          <a:xfrm>
            <a:off x="1242360" y="3420890"/>
            <a:ext cx="333481" cy="224128"/>
            <a:chOff x="1241275" y="3718400"/>
            <a:chExt cx="450650" cy="302875"/>
          </a:xfrm>
        </p:grpSpPr>
        <p:sp>
          <p:nvSpPr>
            <p:cNvPr id="801" name="Google Shape;801;p46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6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6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6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46"/>
          <p:cNvGrpSpPr/>
          <p:nvPr/>
        </p:nvGrpSpPr>
        <p:grpSpPr>
          <a:xfrm>
            <a:off x="1745708" y="3403722"/>
            <a:ext cx="324416" cy="258908"/>
            <a:chOff x="1921475" y="3695200"/>
            <a:chExt cx="438400" cy="349875"/>
          </a:xfrm>
        </p:grpSpPr>
        <p:sp>
          <p:nvSpPr>
            <p:cNvPr id="806" name="Google Shape;806;p46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6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6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46"/>
          <p:cNvGrpSpPr/>
          <p:nvPr/>
        </p:nvGrpSpPr>
        <p:grpSpPr>
          <a:xfrm>
            <a:off x="2247687" y="3399652"/>
            <a:ext cx="318089" cy="266604"/>
            <a:chOff x="2599825" y="3689700"/>
            <a:chExt cx="429850" cy="360275"/>
          </a:xfrm>
        </p:grpSpPr>
        <p:sp>
          <p:nvSpPr>
            <p:cNvPr id="810" name="Google Shape;810;p46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6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46"/>
          <p:cNvGrpSpPr/>
          <p:nvPr/>
        </p:nvGrpSpPr>
        <p:grpSpPr>
          <a:xfrm>
            <a:off x="2761858" y="3372087"/>
            <a:ext cx="287379" cy="300033"/>
            <a:chOff x="3294650" y="3652450"/>
            <a:chExt cx="388350" cy="405450"/>
          </a:xfrm>
        </p:grpSpPr>
        <p:sp>
          <p:nvSpPr>
            <p:cNvPr id="813" name="Google Shape;813;p46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6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6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46"/>
          <p:cNvGrpSpPr/>
          <p:nvPr/>
        </p:nvGrpSpPr>
        <p:grpSpPr>
          <a:xfrm>
            <a:off x="3236734" y="3410049"/>
            <a:ext cx="335257" cy="245810"/>
            <a:chOff x="3936375" y="3703750"/>
            <a:chExt cx="453050" cy="332175"/>
          </a:xfrm>
        </p:grpSpPr>
        <p:sp>
          <p:nvSpPr>
            <p:cNvPr id="817" name="Google Shape;817;p46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6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6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46"/>
          <p:cNvGrpSpPr/>
          <p:nvPr/>
        </p:nvGrpSpPr>
        <p:grpSpPr>
          <a:xfrm>
            <a:off x="3735550" y="3410049"/>
            <a:ext cx="335257" cy="245810"/>
            <a:chOff x="4610450" y="3703750"/>
            <a:chExt cx="453050" cy="332175"/>
          </a:xfrm>
        </p:grpSpPr>
        <p:sp>
          <p:nvSpPr>
            <p:cNvPr id="823" name="Google Shape;823;p46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6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Google Shape;825;p46"/>
          <p:cNvGrpSpPr/>
          <p:nvPr/>
        </p:nvGrpSpPr>
        <p:grpSpPr>
          <a:xfrm>
            <a:off x="4246113" y="3385203"/>
            <a:ext cx="311762" cy="295501"/>
            <a:chOff x="5300400" y="3670175"/>
            <a:chExt cx="421300" cy="399325"/>
          </a:xfrm>
        </p:grpSpPr>
        <p:sp>
          <p:nvSpPr>
            <p:cNvPr id="826" name="Google Shape;826;p46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6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6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6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6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1" name="Google Shape;831;p46"/>
          <p:cNvSpPr/>
          <p:nvPr/>
        </p:nvSpPr>
        <p:spPr>
          <a:xfrm>
            <a:off x="4727225" y="3359399"/>
            <a:ext cx="347023" cy="347005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46"/>
          <p:cNvGrpSpPr/>
          <p:nvPr/>
        </p:nvGrpSpPr>
        <p:grpSpPr>
          <a:xfrm>
            <a:off x="5248258" y="3381577"/>
            <a:ext cx="302734" cy="302753"/>
            <a:chOff x="6654650" y="3665275"/>
            <a:chExt cx="409100" cy="409125"/>
          </a:xfrm>
        </p:grpSpPr>
        <p:sp>
          <p:nvSpPr>
            <p:cNvPr id="833" name="Google Shape;833;p46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6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46"/>
          <p:cNvGrpSpPr/>
          <p:nvPr/>
        </p:nvGrpSpPr>
        <p:grpSpPr>
          <a:xfrm>
            <a:off x="746264" y="3867739"/>
            <a:ext cx="328042" cy="328061"/>
            <a:chOff x="570875" y="4322250"/>
            <a:chExt cx="443300" cy="443325"/>
          </a:xfrm>
        </p:grpSpPr>
        <p:sp>
          <p:nvSpPr>
            <p:cNvPr id="836" name="Google Shape;836;p46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6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6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0" name="Google Shape;840;p46"/>
          <p:cNvSpPr/>
          <p:nvPr/>
        </p:nvSpPr>
        <p:spPr>
          <a:xfrm>
            <a:off x="1231504" y="3931390"/>
            <a:ext cx="355163" cy="200633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1" name="Google Shape;841;p46"/>
          <p:cNvGrpSpPr/>
          <p:nvPr/>
        </p:nvGrpSpPr>
        <p:grpSpPr>
          <a:xfrm>
            <a:off x="1788628" y="3843356"/>
            <a:ext cx="238576" cy="376827"/>
            <a:chOff x="1979475" y="4289300"/>
            <a:chExt cx="322400" cy="509225"/>
          </a:xfrm>
        </p:grpSpPr>
        <p:sp>
          <p:nvSpPr>
            <p:cNvPr id="842" name="Google Shape;842;p46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46"/>
          <p:cNvGrpSpPr/>
          <p:nvPr/>
        </p:nvGrpSpPr>
        <p:grpSpPr>
          <a:xfrm>
            <a:off x="2266206" y="3848314"/>
            <a:ext cx="281496" cy="366911"/>
            <a:chOff x="2624850" y="4296000"/>
            <a:chExt cx="380400" cy="495825"/>
          </a:xfrm>
        </p:grpSpPr>
        <p:sp>
          <p:nvSpPr>
            <p:cNvPr id="846" name="Google Shape;846;p46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6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9" name="Google Shape;849;p46"/>
          <p:cNvSpPr/>
          <p:nvPr/>
        </p:nvSpPr>
        <p:spPr>
          <a:xfrm>
            <a:off x="3253854" y="3881238"/>
            <a:ext cx="300921" cy="30094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46"/>
          <p:cNvSpPr/>
          <p:nvPr/>
        </p:nvSpPr>
        <p:spPr>
          <a:xfrm>
            <a:off x="2755046" y="3900218"/>
            <a:ext cx="300921" cy="262978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46"/>
          <p:cNvSpPr/>
          <p:nvPr/>
        </p:nvSpPr>
        <p:spPr>
          <a:xfrm>
            <a:off x="3751292" y="3879887"/>
            <a:ext cx="303659" cy="303641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2" name="Google Shape;852;p46"/>
          <p:cNvGrpSpPr/>
          <p:nvPr/>
        </p:nvGrpSpPr>
        <p:grpSpPr>
          <a:xfrm>
            <a:off x="4228038" y="3884463"/>
            <a:ext cx="347911" cy="294613"/>
            <a:chOff x="5275975" y="4344850"/>
            <a:chExt cx="470150" cy="398125"/>
          </a:xfrm>
        </p:grpSpPr>
        <p:sp>
          <p:nvSpPr>
            <p:cNvPr id="853" name="Google Shape;853;p46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6" name="Google Shape;856;p46"/>
          <p:cNvSpPr/>
          <p:nvPr/>
        </p:nvSpPr>
        <p:spPr>
          <a:xfrm>
            <a:off x="4744393" y="3875373"/>
            <a:ext cx="312687" cy="312669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7" name="Google Shape;857;p46"/>
          <p:cNvGrpSpPr/>
          <p:nvPr/>
        </p:nvGrpSpPr>
        <p:grpSpPr>
          <a:xfrm>
            <a:off x="5239211" y="3860524"/>
            <a:ext cx="320827" cy="342491"/>
            <a:chOff x="6642425" y="4312500"/>
            <a:chExt cx="433550" cy="462825"/>
          </a:xfrm>
        </p:grpSpPr>
        <p:sp>
          <p:nvSpPr>
            <p:cNvPr id="858" name="Google Shape;858;p46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6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1" name="Google Shape;861;p46"/>
          <p:cNvSpPr/>
          <p:nvPr/>
        </p:nvSpPr>
        <p:spPr>
          <a:xfrm>
            <a:off x="704244" y="4408958"/>
            <a:ext cx="412069" cy="243109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2" name="Google Shape;862;p46"/>
          <p:cNvGrpSpPr/>
          <p:nvPr/>
        </p:nvGrpSpPr>
        <p:grpSpPr>
          <a:xfrm>
            <a:off x="1244617" y="4368830"/>
            <a:ext cx="328949" cy="323528"/>
            <a:chOff x="1244325" y="4999400"/>
            <a:chExt cx="444525" cy="437200"/>
          </a:xfrm>
        </p:grpSpPr>
        <p:sp>
          <p:nvSpPr>
            <p:cNvPr id="863" name="Google Shape;863;p46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6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6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46"/>
          <p:cNvGrpSpPr/>
          <p:nvPr/>
        </p:nvGrpSpPr>
        <p:grpSpPr>
          <a:xfrm>
            <a:off x="1772811" y="4358433"/>
            <a:ext cx="270211" cy="344304"/>
            <a:chOff x="1958100" y="4985350"/>
            <a:chExt cx="365150" cy="465275"/>
          </a:xfrm>
        </p:grpSpPr>
        <p:sp>
          <p:nvSpPr>
            <p:cNvPr id="869" name="Google Shape;869;p46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46"/>
          <p:cNvGrpSpPr/>
          <p:nvPr/>
        </p:nvGrpSpPr>
        <p:grpSpPr>
          <a:xfrm>
            <a:off x="2251739" y="4371531"/>
            <a:ext cx="309986" cy="318552"/>
            <a:chOff x="2605300" y="5003050"/>
            <a:chExt cx="418900" cy="430475"/>
          </a:xfrm>
        </p:grpSpPr>
        <p:sp>
          <p:nvSpPr>
            <p:cNvPr id="873" name="Google Shape;873;p46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6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6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46"/>
          <p:cNvGrpSpPr/>
          <p:nvPr/>
        </p:nvGrpSpPr>
        <p:grpSpPr>
          <a:xfrm>
            <a:off x="2720288" y="4378320"/>
            <a:ext cx="370518" cy="304547"/>
            <a:chOff x="3238475" y="5012225"/>
            <a:chExt cx="500700" cy="411550"/>
          </a:xfrm>
        </p:grpSpPr>
        <p:sp>
          <p:nvSpPr>
            <p:cNvPr id="877" name="Google Shape;877;p46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46"/>
          <p:cNvGrpSpPr/>
          <p:nvPr/>
        </p:nvGrpSpPr>
        <p:grpSpPr>
          <a:xfrm>
            <a:off x="3699845" y="4345779"/>
            <a:ext cx="406667" cy="369612"/>
            <a:chOff x="4562200" y="4968250"/>
            <a:chExt cx="549550" cy="499475"/>
          </a:xfrm>
        </p:grpSpPr>
        <p:sp>
          <p:nvSpPr>
            <p:cNvPr id="883" name="Google Shape;883;p46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6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8" name="Google Shape;888;p46"/>
          <p:cNvGrpSpPr/>
          <p:nvPr/>
        </p:nvGrpSpPr>
        <p:grpSpPr>
          <a:xfrm>
            <a:off x="3263393" y="4366573"/>
            <a:ext cx="281940" cy="327580"/>
            <a:chOff x="3972400" y="4996350"/>
            <a:chExt cx="381000" cy="442675"/>
          </a:xfrm>
        </p:grpSpPr>
        <p:sp>
          <p:nvSpPr>
            <p:cNvPr id="889" name="Google Shape;889;p46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Google Shape;891;p46"/>
          <p:cNvGrpSpPr/>
          <p:nvPr/>
        </p:nvGrpSpPr>
        <p:grpSpPr>
          <a:xfrm>
            <a:off x="4202286" y="4339008"/>
            <a:ext cx="399434" cy="383154"/>
            <a:chOff x="5241175" y="4959100"/>
            <a:chExt cx="539775" cy="517775"/>
          </a:xfrm>
        </p:grpSpPr>
        <p:sp>
          <p:nvSpPr>
            <p:cNvPr id="892" name="Google Shape;892;p4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8" name="Google Shape;898;p46"/>
          <p:cNvSpPr/>
          <p:nvPr/>
        </p:nvSpPr>
        <p:spPr>
          <a:xfrm>
            <a:off x="4724968" y="4433359"/>
            <a:ext cx="351537" cy="194306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9" name="Google Shape;899;p46"/>
          <p:cNvGrpSpPr/>
          <p:nvPr/>
        </p:nvGrpSpPr>
        <p:grpSpPr>
          <a:xfrm>
            <a:off x="5270846" y="4395932"/>
            <a:ext cx="256207" cy="294613"/>
            <a:chOff x="6685175" y="5036025"/>
            <a:chExt cx="346225" cy="398125"/>
          </a:xfrm>
        </p:grpSpPr>
        <p:sp>
          <p:nvSpPr>
            <p:cNvPr id="900" name="Google Shape;900;p46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6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6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46"/>
          <p:cNvGrpSpPr/>
          <p:nvPr/>
        </p:nvGrpSpPr>
        <p:grpSpPr>
          <a:xfrm>
            <a:off x="6131017" y="2410999"/>
            <a:ext cx="432570" cy="421334"/>
            <a:chOff x="5926225" y="921350"/>
            <a:chExt cx="517800" cy="504350"/>
          </a:xfrm>
        </p:grpSpPr>
        <p:sp>
          <p:nvSpPr>
            <p:cNvPr id="906" name="Google Shape;906;p46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07" name="Google Shape;907;p46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08" name="Google Shape;908;p46"/>
          <p:cNvSpPr/>
          <p:nvPr/>
        </p:nvSpPr>
        <p:spPr>
          <a:xfrm>
            <a:off x="6324938" y="26470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9" name="Google Shape;909;p46"/>
          <p:cNvGrpSpPr/>
          <p:nvPr/>
        </p:nvGrpSpPr>
        <p:grpSpPr>
          <a:xfrm>
            <a:off x="7016005" y="2390379"/>
            <a:ext cx="432570" cy="421334"/>
            <a:chOff x="5926225" y="921350"/>
            <a:chExt cx="517800" cy="504350"/>
          </a:xfrm>
        </p:grpSpPr>
        <p:sp>
          <p:nvSpPr>
            <p:cNvPr id="910" name="Google Shape;910;p46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2" name="Google Shape;912;p46"/>
          <p:cNvSpPr/>
          <p:nvPr/>
        </p:nvSpPr>
        <p:spPr>
          <a:xfrm>
            <a:off x="7209926" y="26264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3" name="Google Shape;913;p46"/>
          <p:cNvGrpSpPr/>
          <p:nvPr/>
        </p:nvGrpSpPr>
        <p:grpSpPr>
          <a:xfrm>
            <a:off x="6131285" y="3139421"/>
            <a:ext cx="1075937" cy="1047989"/>
            <a:chOff x="5926225" y="921350"/>
            <a:chExt cx="517800" cy="504350"/>
          </a:xfrm>
        </p:grpSpPr>
        <p:sp>
          <p:nvSpPr>
            <p:cNvPr id="914" name="Google Shape;914;p46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ABE33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6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ABE33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6" name="Google Shape;916;p46"/>
          <p:cNvSpPr/>
          <p:nvPr/>
        </p:nvSpPr>
        <p:spPr>
          <a:xfrm>
            <a:off x="6613598" y="37265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ABE33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46"/>
          <p:cNvSpPr txBox="1"/>
          <p:nvPr/>
        </p:nvSpPr>
        <p:spPr>
          <a:xfrm>
            <a:off x="6019975" y="8454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fill color and opacity.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18" name="Google Shape;918;p46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" name="Google Shape;923;p47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24" name="Google Shape;924;p47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47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31" name="Google Shape;931;p47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5" name="Google Shape;935;p47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36" name="Google Shape;936;p47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9" name="Google Shape;939;p47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40" name="Google Shape;940;p47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5" name="Google Shape;945;p47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46" name="Google Shape;946;p47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9" name="Google Shape;949;p47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50" name="Google Shape;950;p47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47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55" name="Google Shape;955;p47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47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61" name="Google Shape;961;p47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7" name="Google Shape;967;p47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68" name="Google Shape;968;p47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47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71" name="Google Shape;971;p47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47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75" name="Google Shape;975;p47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47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82" name="Google Shape;982;p47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47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88" name="Google Shape;988;p47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7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7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1" name="Google Shape;991;p47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92" name="Google Shape;992;p47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93" name="Google Shape;993;p47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47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47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47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47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47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47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47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47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47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03" name="Google Shape;1003;p47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47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10" name="Google Shape;1010;p47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4" name="Google Shape;1014;p47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15" name="Google Shape;1015;p47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47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21" name="Google Shape;1021;p47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7" name="Google Shape;1027;p47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28" name="Google Shape;1028;p47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2" name="Google Shape;1032;p47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33" name="Google Shape;1033;p47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7" name="Google Shape;1037;p47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38" name="Google Shape;1038;p47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3" name="Google Shape;1043;p47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44" name="Google Shape;1044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54" name="Google Shape;1054;p47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55" name="Google Shape;1055;p47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8" name="Google Shape;1058;p47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59" name="Google Shape;1059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9" name="Google Shape;1069;p47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70" name="Google Shape;1070;p47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74" name="Google Shape;1074;p47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75" name="Google Shape;1075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5" name="Google Shape;1085;p47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86" name="Google Shape;1086;p47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47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94" name="Google Shape;1094;p47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8" name="Google Shape;1098;p47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99" name="Google Shape;1099;p47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47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04" name="Google Shape;1104;p47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9" name="Google Shape;1109;p47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10" name="Google Shape;1110;p47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7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6" name="Google Shape;1116;p47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17" name="Google Shape;1117;p47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47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21" name="Google Shape;1121;p47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7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47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27" name="Google Shape;1127;p47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7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34" name="Google Shape;1134;p47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7" name="Google Shape;1137;p47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38" name="Google Shape;1138;p47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2" name="Google Shape;1142;p47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43" name="Google Shape;1143;p47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7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7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50" name="Google Shape;1150;p47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47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58" name="Google Shape;1158;p47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47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63" name="Google Shape;1163;p47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47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67" name="Google Shape;1167;p47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0" name="Google Shape;1170;p47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71" name="Google Shape;1171;p47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5" name="Google Shape;1175;p47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76" name="Google Shape;1176;p47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0" name="Google Shape;1180;p47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81" name="Google Shape;1181;p47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7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7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87" name="Google Shape;1187;p47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7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7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7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7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7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94" name="Google Shape;1194;p47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7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7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47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02" name="Google Shape;1202;p47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7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7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7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7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7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7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7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7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15" name="Google Shape;1215;p47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9" name="Google Shape;1219;p47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20" name="Google Shape;1220;p47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7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7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3" name="Google Shape;1223;p47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24" name="Google Shape;1224;p47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7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7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7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47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31" name="Google Shape;1231;p47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7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7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7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47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40" name="Google Shape;1240;p47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7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7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7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7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7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7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7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7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7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7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2" name="Google Shape;1252;p47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53" name="Google Shape;1253;p47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7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7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47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66" name="Google Shape;1266;p47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7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8" name="Google Shape;1278;p47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79" name="Google Shape;1279;p47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47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86" name="Google Shape;1286;p47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1" name="Google Shape;1301;p47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02" name="Google Shape;1302;p47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7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6" name="Google Shape;1306;p47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07" name="Google Shape;1307;p47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08" name="Google Shape;1308;p47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47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47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1" name="Google Shape;1311;p47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12" name="Google Shape;1312;p47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47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47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5" name="Google Shape;1315;p47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16" name="Google Shape;1316;p47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7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7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9" name="Google Shape;1319;p47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20" name="Google Shape;1320;p47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47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7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3" name="Google Shape;1323;p47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24" name="Google Shape;1324;p47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7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7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7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7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7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7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7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2" name="Google Shape;1332;p47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33" name="Google Shape;1333;p47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7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7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7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7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7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7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7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7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7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7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7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7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7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7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7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7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7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7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7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7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7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7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7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7" name="Google Shape;1357;p47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58" name="Google Shape;1358;p47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59" name="Google Shape;1359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1" name="Google Shape;1361;p47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62" name="Google Shape;1362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4" name="Google Shape;1364;p47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65" name="Google Shape;1365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67" name="Google Shape;1367;p47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68" name="Google Shape;1368;p47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8"/>
          <p:cNvSpPr txBox="1"/>
          <p:nvPr/>
        </p:nvSpPr>
        <p:spPr>
          <a:xfrm>
            <a:off x="808100" y="1295275"/>
            <a:ext cx="80325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You can also use any emoji as an icon!</a:t>
            </a:r>
            <a:endParaRPr b="1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quality.</a:t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How? Follow Google instructions https://twitter.com/googledocs/status/730087240156643328</a:t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74" name="Google Shape;1374;p48"/>
          <p:cNvSpPr txBox="1"/>
          <p:nvPr/>
        </p:nvSpPr>
        <p:spPr>
          <a:xfrm>
            <a:off x="808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AE9D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AE9D"/>
              </a:highlight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75" name="Google Shape;1375;p48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0" name="Google Shape;1380;p4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1" name="Google Shape;1381;p49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82" name="Google Shape;1382;p49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83" name="Google Shape;1383;p49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84" name="Google Shape;1384;p49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85" name="Google Shape;1385;p49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86" name="Google Shape;1386;p49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87" name="Google Shape;1387;p49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88" name="Google Shape;1388;p49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89" name="Google Shape;1389;p49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90" name="Google Shape;1390;p49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91" name="Google Shape;1391;p49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92" name="Google Shape;1392;p49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93" name="Google Shape;1393;p49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94" name="Google Shape;1394;p49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ctrTitle"/>
          </p:nvPr>
        </p:nvSpPr>
        <p:spPr>
          <a:xfrm>
            <a:off x="1815525" y="1888150"/>
            <a:ext cx="551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BE33F"/>
                </a:solidFill>
              </a:rPr>
              <a:t>1.</a:t>
            </a:r>
            <a:endParaRPr>
              <a:solidFill>
                <a:srgbClr val="ABE33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25" name="Google Shape;125;p14"/>
          <p:cNvSpPr txBox="1"/>
          <p:nvPr>
            <p:ph idx="1" type="subTitle"/>
          </p:nvPr>
        </p:nvSpPr>
        <p:spPr>
          <a:xfrm>
            <a:off x="1815375" y="2916250"/>
            <a:ext cx="551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26" name="Google Shape;126;p14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idx="1" type="body"/>
          </p:nvPr>
        </p:nvSpPr>
        <p:spPr>
          <a:xfrm>
            <a:off x="1833775" y="2314200"/>
            <a:ext cx="5476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idx="4294967295" type="ctrTitle"/>
          </p:nvPr>
        </p:nvSpPr>
        <p:spPr>
          <a:xfrm>
            <a:off x="685800" y="22691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Big concept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145" name="Google Shape;145;p17"/>
          <p:cNvSpPr txBox="1"/>
          <p:nvPr>
            <p:ph idx="4294967295" type="subTitle"/>
          </p:nvPr>
        </p:nvSpPr>
        <p:spPr>
          <a:xfrm>
            <a:off x="685800" y="3335350"/>
            <a:ext cx="59910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4874250" y="-17350"/>
            <a:ext cx="4290325" cy="3789650"/>
          </a:xfrm>
          <a:custGeom>
            <a:rect b="b" l="l" r="r" t="t"/>
            <a:pathLst>
              <a:path extrusionOk="0" h="151586" w="171613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47" name="Google Shape;147;p17"/>
          <p:cNvSpPr/>
          <p:nvPr/>
        </p:nvSpPr>
        <p:spPr>
          <a:xfrm rot="10286814">
            <a:off x="6499116" y="1416524"/>
            <a:ext cx="177684" cy="16965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885862" y="419338"/>
            <a:ext cx="899284" cy="899339"/>
            <a:chOff x="6654650" y="3665275"/>
            <a:chExt cx="409100" cy="409125"/>
          </a:xfrm>
        </p:grpSpPr>
        <p:sp>
          <p:nvSpPr>
            <p:cNvPr id="149" name="Google Shape;149;p1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7"/>
          <p:cNvSpPr/>
          <p:nvPr/>
        </p:nvSpPr>
        <p:spPr>
          <a:xfrm>
            <a:off x="6192650" y="1898869"/>
            <a:ext cx="914124" cy="914076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17"/>
          <p:cNvGrpSpPr/>
          <p:nvPr/>
        </p:nvGrpSpPr>
        <p:grpSpPr>
          <a:xfrm>
            <a:off x="6931317" y="1443562"/>
            <a:ext cx="671511" cy="671549"/>
            <a:chOff x="570875" y="4322250"/>
            <a:chExt cx="443300" cy="443325"/>
          </a:xfrm>
        </p:grpSpPr>
        <p:sp>
          <p:nvSpPr>
            <p:cNvPr id="153" name="Google Shape;153;p1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17"/>
          <p:cNvSpPr/>
          <p:nvPr/>
        </p:nvSpPr>
        <p:spPr>
          <a:xfrm rot="-1627561">
            <a:off x="7434266" y="487482"/>
            <a:ext cx="280162" cy="26750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 rot="1504353">
            <a:off x="7841214" y="2080539"/>
            <a:ext cx="280176" cy="26752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 rot="1973882">
            <a:off x="8121371" y="1454163"/>
            <a:ext cx="192944" cy="18422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6" name="Google Shape;166;p18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67" name="Google Shape;167;p18"/>
          <p:cNvSpPr txBox="1"/>
          <p:nvPr>
            <p:ph idx="2" type="body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68" name="Google Shape;168;p18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870750" y="1972925"/>
            <a:ext cx="23652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5" name="Google Shape;175;p19"/>
          <p:cNvSpPr txBox="1"/>
          <p:nvPr>
            <p:ph idx="2" type="body"/>
          </p:nvPr>
        </p:nvSpPr>
        <p:spPr>
          <a:xfrm>
            <a:off x="3357262" y="1972925"/>
            <a:ext cx="23652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6" name="Google Shape;176;p19"/>
          <p:cNvSpPr txBox="1"/>
          <p:nvPr>
            <p:ph idx="3" type="body"/>
          </p:nvPr>
        </p:nvSpPr>
        <p:spPr>
          <a:xfrm>
            <a:off x="5843775" y="1972925"/>
            <a:ext cx="23652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calus template">
  <a:themeElements>
    <a:clrScheme name="Custom 347">
      <a:dk1>
        <a:srgbClr val="004C52"/>
      </a:dk1>
      <a:lt1>
        <a:srgbClr val="FFFFFF"/>
      </a:lt1>
      <a:dk2>
        <a:srgbClr val="788788"/>
      </a:dk2>
      <a:lt2>
        <a:srgbClr val="E6EEED"/>
      </a:lt2>
      <a:accent1>
        <a:srgbClr val="004C52"/>
      </a:accent1>
      <a:accent2>
        <a:srgbClr val="00AE9D"/>
      </a:accent2>
      <a:accent3>
        <a:srgbClr val="4BD3B0"/>
      </a:accent3>
      <a:accent4>
        <a:srgbClr val="68DD6B"/>
      </a:accent4>
      <a:accent5>
        <a:srgbClr val="ABE33F"/>
      </a:accent5>
      <a:accent6>
        <a:srgbClr val="DBEEA6"/>
      </a:accent6>
      <a:hlink>
        <a:srgbClr val="004C5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