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Vidaloka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3BD1C8-6D5F-4CB0-88CF-1F1B7790B33D}">
  <a:tblStyle styleId="{1E3BD1C8-6D5F-4CB0-88CF-1F1B7790B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246E04E-3E88-4781-A163-32540FE19F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Vidalok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d180e676d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d180e676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d180e676d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d180e676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d180e676d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d180e676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d180e676d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dd180e676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d180e676d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d180e676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d180e676d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d180e676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d180e676d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dd180e676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d180e676d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d180e676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dd180e676d_0_2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dd180e676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d180e676d_0_3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d180e676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4b3ea3f48_0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4b3ea3f4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7d263467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77d2634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5ae1840e6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5ae1840e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459750" y="1991850"/>
            <a:ext cx="6224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1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1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430750" y="1583350"/>
            <a:ext cx="428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430600" y="2840050"/>
            <a:ext cx="428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291975" y="1640600"/>
            <a:ext cx="45600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Vidaloka"/>
              <a:buChar char="▪"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Char char="⬞"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5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327750" y="322200"/>
            <a:ext cx="4244400" cy="44991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800080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218145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6"/>
          <p:cNvSpPr/>
          <p:nvPr/>
        </p:nvSpPr>
        <p:spPr>
          <a:xfrm>
            <a:off x="238017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59000" y="1658700"/>
            <a:ext cx="35073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77601" y="1658700"/>
            <a:ext cx="35073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7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629475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279489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5929502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8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" name="Google Shape;55;p9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9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0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fmla="val 17387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FF0066"/>
            </a:gs>
            <a:gs pos="100000">
              <a:srgbClr val="800080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▪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9800"/>
          </a:xfrm>
          <a:prstGeom prst="frame">
            <a:avLst>
              <a:gd fmla="val 6441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vidaloka" TargetMode="External"/><Relationship Id="rId4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0001_IMG_5864.jpg" id="70" name="Google Shape;70;p12"/>
          <p:cNvPicPr preferRelativeResize="0"/>
          <p:nvPr/>
        </p:nvPicPr>
        <p:blipFill rotWithShape="1">
          <a:blip r:embed="rId3">
            <a:alphaModFix amt="16000"/>
          </a:blip>
          <a:srcRect b="6991" l="0" r="0" t="22241"/>
          <a:stretch/>
        </p:blipFill>
        <p:spPr>
          <a:xfrm>
            <a:off x="335225" y="329575"/>
            <a:ext cx="8473825" cy="44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>
            <p:ph type="ctrTitle"/>
          </p:nvPr>
        </p:nvSpPr>
        <p:spPr>
          <a:xfrm>
            <a:off x="1459750" y="1763250"/>
            <a:ext cx="6224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4300500" y="3213575"/>
            <a:ext cx="543000" cy="145200"/>
            <a:chOff x="4300500" y="1830400"/>
            <a:chExt cx="543000" cy="145200"/>
          </a:xfrm>
        </p:grpSpPr>
        <p:cxnSp>
          <p:nvCxnSpPr>
            <p:cNvPr id="73" name="Google Shape;73;p12"/>
            <p:cNvCxnSpPr/>
            <p:nvPr/>
          </p:nvCxnSpPr>
          <p:spPr>
            <a:xfrm>
              <a:off x="4300500" y="1903000"/>
              <a:ext cx="5430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2"/>
            <p:cNvSpPr/>
            <p:nvPr/>
          </p:nvSpPr>
          <p:spPr>
            <a:xfrm>
              <a:off x="4499225" y="1830400"/>
              <a:ext cx="145200" cy="145200"/>
            </a:xfrm>
            <a:prstGeom prst="mathMultiply">
              <a:avLst>
                <a:gd fmla="val 17387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rula-sibai-pink-flowers.jpg"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23451" r="23456" t="0"/>
          <a:stretch/>
        </p:blipFill>
        <p:spPr>
          <a:xfrm>
            <a:off x="4571950" y="322775"/>
            <a:ext cx="4244400" cy="449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2"/>
          <p:cNvSpPr txBox="1"/>
          <p:nvPr>
            <p:ph idx="4294967295"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 Use big image.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919561" y="1969250"/>
            <a:ext cx="1811700" cy="1811400"/>
          </a:xfrm>
          <a:prstGeom prst="ellipse">
            <a:avLst/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5377381" y="1969250"/>
            <a:ext cx="1811700" cy="1811400"/>
          </a:xfrm>
          <a:prstGeom prst="ellipse">
            <a:avLst/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3593100" y="1896200"/>
            <a:ext cx="1957800" cy="1957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0080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 b="1">
              <a:solidFill>
                <a:srgbClr val="8000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6" name="Google Shape;176;p24"/>
          <p:cNvGraphicFramePr/>
          <p:nvPr/>
        </p:nvGraphicFramePr>
        <p:xfrm>
          <a:off x="1982700" y="168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{1E3BD1C8-6D5F-4CB0-88CF-1F1B7790B33D}</a:tableStyleId>
              </a:tblPr>
              <a:tblGrid>
                <a:gridCol w="1294650"/>
                <a:gridCol w="1294650"/>
                <a:gridCol w="1294650"/>
                <a:gridCol w="1294650"/>
              </a:tblGrid>
              <a:tr h="65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</a:tr>
              <a:tr h="65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</a:tr>
              <a:tr h="655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80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1720277" y="1593075"/>
            <a:ext cx="5760720" cy="274428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2655200" y="2202025"/>
            <a:ext cx="704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2148700" y="2501700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3433275" y="3433225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4090900" y="2301275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4596350" y="3798900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106150" y="2685225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6538550" y="3835875"/>
            <a:ext cx="140100" cy="1401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4294967295" type="ctrTitle"/>
          </p:nvPr>
        </p:nvSpPr>
        <p:spPr>
          <a:xfrm>
            <a:off x="1583975" y="1735750"/>
            <a:ext cx="597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89,526,124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4294967295" type="subTitle"/>
          </p:nvPr>
        </p:nvSpPr>
        <p:spPr>
          <a:xfrm>
            <a:off x="1583975" y="2687654"/>
            <a:ext cx="597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Vidaloka"/>
                <a:ea typeface="Vidaloka"/>
                <a:cs typeface="Vidaloka"/>
                <a:sym typeface="Vidaloka"/>
              </a:rPr>
              <a:t>Whoa! That’s a big number, aren’t you proud?</a:t>
            </a:r>
            <a:endParaRPr sz="18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4294967295" type="ctrTitle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89,526,124$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7"/>
          <p:cNvSpPr txBox="1"/>
          <p:nvPr>
            <p:ph idx="4294967295" type="subTitle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Vidaloka"/>
                <a:ea typeface="Vidaloka"/>
                <a:cs typeface="Vidaloka"/>
                <a:sym typeface="Vidaloka"/>
              </a:rPr>
              <a:t>That’s a lot of money</a:t>
            </a:r>
            <a:endParaRPr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05" name="Google Shape;205;p27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7"/>
          <p:cNvSpPr txBox="1"/>
          <p:nvPr>
            <p:ph idx="4294967295" type="subTitle"/>
          </p:nvPr>
        </p:nvSpPr>
        <p:spPr>
          <a:xfrm>
            <a:off x="685800" y="3735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Vidaloka"/>
                <a:ea typeface="Vidaloka"/>
                <a:cs typeface="Vidaloka"/>
                <a:sym typeface="Vidaloka"/>
              </a:rPr>
              <a:t>Total success!</a:t>
            </a:r>
            <a:endParaRPr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07" name="Google Shape;207;p27"/>
          <p:cNvSpPr txBox="1"/>
          <p:nvPr>
            <p:ph idx="4294967295" type="ctrTitle"/>
          </p:nvPr>
        </p:nvSpPr>
        <p:spPr>
          <a:xfrm>
            <a:off x="685800" y="211485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185,244 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7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Vidaloka"/>
                <a:ea typeface="Vidaloka"/>
                <a:cs typeface="Vidaloka"/>
                <a:sym typeface="Vidaloka"/>
              </a:rPr>
              <a:t>And a lot of users</a:t>
            </a:r>
            <a:endParaRPr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4453350" y="2045214"/>
            <a:ext cx="237300" cy="2373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4453350" y="3218649"/>
            <a:ext cx="237300" cy="2373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4229550" y="2610300"/>
            <a:ext cx="684900" cy="6849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6696525" y="2610300"/>
            <a:ext cx="684900" cy="6849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0" name="Google Shape;220;p28"/>
          <p:cNvCxnSpPr/>
          <p:nvPr/>
        </p:nvCxnSpPr>
        <p:spPr>
          <a:xfrm>
            <a:off x="-4800" y="29527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8"/>
          <p:cNvCxnSpPr/>
          <p:nvPr/>
        </p:nvCxnSpPr>
        <p:spPr>
          <a:xfrm rot="10800000">
            <a:off x="2105025" y="2429996"/>
            <a:ext cx="0" cy="55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22" name="Google Shape;222;p28"/>
          <p:cNvCxnSpPr/>
          <p:nvPr/>
        </p:nvCxnSpPr>
        <p:spPr>
          <a:xfrm rot="10800000">
            <a:off x="7038975" y="2425908"/>
            <a:ext cx="0" cy="55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23" name="Google Shape;223;p28"/>
          <p:cNvSpPr txBox="1"/>
          <p:nvPr/>
        </p:nvSpPr>
        <p:spPr>
          <a:xfrm>
            <a:off x="1481175" y="20224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6415125" y="20224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1762575" y="2610300"/>
            <a:ext cx="684900" cy="684900"/>
          </a:xfrm>
          <a:prstGeom prst="mathMultiply">
            <a:avLst>
              <a:gd fmla="val 23520" name="adj1"/>
            </a:avLst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 rot="10800000">
            <a:off x="4574390" y="2429996"/>
            <a:ext cx="0" cy="55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27" name="Google Shape;227;p28"/>
          <p:cNvSpPr txBox="1"/>
          <p:nvPr/>
        </p:nvSpPr>
        <p:spPr>
          <a:xfrm>
            <a:off x="3950540" y="20224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second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629475" y="15304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4" name="Google Shape;234;p29"/>
          <p:cNvSpPr txBox="1"/>
          <p:nvPr>
            <p:ph idx="2" type="body"/>
          </p:nvPr>
        </p:nvSpPr>
        <p:spPr>
          <a:xfrm>
            <a:off x="3279488" y="15304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5" name="Google Shape;235;p29"/>
          <p:cNvSpPr txBox="1"/>
          <p:nvPr>
            <p:ph idx="3" type="body"/>
          </p:nvPr>
        </p:nvSpPr>
        <p:spPr>
          <a:xfrm>
            <a:off x="5929501" y="15304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629475" y="29782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/>
          <p:nvPr>
            <p:ph idx="2" type="body"/>
          </p:nvPr>
        </p:nvSpPr>
        <p:spPr>
          <a:xfrm>
            <a:off x="3279488" y="29782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/>
          <p:nvPr>
            <p:ph idx="3" type="body"/>
          </p:nvPr>
        </p:nvSpPr>
        <p:spPr>
          <a:xfrm>
            <a:off x="5929501" y="2978225"/>
            <a:ext cx="25209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6" name="Google Shape;246;p30"/>
          <p:cNvCxnSpPr/>
          <p:nvPr/>
        </p:nvCxnSpPr>
        <p:spPr>
          <a:xfrm>
            <a:off x="952500" y="121535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0"/>
          <p:cNvCxnSpPr/>
          <p:nvPr/>
        </p:nvCxnSpPr>
        <p:spPr>
          <a:xfrm>
            <a:off x="952500" y="192483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0"/>
          <p:cNvCxnSpPr/>
          <p:nvPr/>
        </p:nvCxnSpPr>
        <p:spPr>
          <a:xfrm>
            <a:off x="952500" y="263431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0"/>
          <p:cNvCxnSpPr/>
          <p:nvPr/>
        </p:nvCxnSpPr>
        <p:spPr>
          <a:xfrm>
            <a:off x="952500" y="334379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0"/>
          <p:cNvCxnSpPr/>
          <p:nvPr/>
        </p:nvCxnSpPr>
        <p:spPr>
          <a:xfrm>
            <a:off x="952500" y="407517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0"/>
          <p:cNvSpPr txBox="1"/>
          <p:nvPr/>
        </p:nvSpPr>
        <p:spPr>
          <a:xfrm>
            <a:off x="952500" y="105660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4000</a:t>
            </a:r>
            <a:endParaRPr sz="1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3000</a:t>
            </a:r>
            <a:endParaRPr sz="1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2000</a:t>
            </a:r>
            <a:endParaRPr sz="1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1000</a:t>
            </a:r>
            <a:endParaRPr sz="1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1572782" y="2521587"/>
            <a:ext cx="233700" cy="155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1887026" y="2127524"/>
            <a:ext cx="233700" cy="19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2201270" y="263431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3325786" y="2835377"/>
            <a:ext cx="233700" cy="123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3640031" y="2236994"/>
            <a:ext cx="233700" cy="18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3954275" y="136967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5078791" y="2280770"/>
            <a:ext cx="233700" cy="179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5393035" y="1215227"/>
            <a:ext cx="233700" cy="286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5707280" y="246321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6831796" y="2893751"/>
            <a:ext cx="233700" cy="118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7146040" y="1434270"/>
            <a:ext cx="233700" cy="264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7460284" y="174806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0" name="Google Shape;80;p13"/>
          <p:cNvSpPr txBox="1"/>
          <p:nvPr>
            <p:ph idx="2" type="body"/>
          </p:nvPr>
        </p:nvSpPr>
        <p:spPr>
          <a:xfrm>
            <a:off x="882000" y="1654350"/>
            <a:ext cx="33867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EDIT IN GOOGLE SLIDES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Click on the button under the presentation preview that says "Use as Google Slides Theme".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will get a copy of this document on your Google Drive and will be able to edit, add or delete slides.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You have to be signed in to your Google account.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1" name="Google Shape;81;p13"/>
          <p:cNvSpPr txBox="1"/>
          <p:nvPr>
            <p:ph idx="2" type="body"/>
          </p:nvPr>
        </p:nvSpPr>
        <p:spPr>
          <a:xfrm>
            <a:off x="4489520" y="1654350"/>
            <a:ext cx="3772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EDIT IN POWERPOINT®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Click on the button under the presentation preview that says "Download as PowerPoint template". You will get a .pptx file that you can edit in PowerPoint.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Remember to download and install the fonts used in this presentation (you’ll find the links to the font files needed in the </a:t>
            </a:r>
            <a:r>
              <a:rPr lang="en" sz="1100" u="sng">
                <a:hlinkClick action="ppaction://hlinksldjump" r:id="rId3"/>
              </a:rPr>
              <a:t>Presentation design slide</a:t>
            </a:r>
            <a:r>
              <a:rPr lang="en" sz="1100"/>
              <a:t>)</a:t>
            </a:r>
            <a:endParaRPr sz="1100"/>
          </a:p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882000" y="3753525"/>
            <a:ext cx="73800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/>
              <a:t>More info on how to use this template at </a:t>
            </a:r>
            <a:r>
              <a:rPr b="1" lang="en" sz="900" u="sng">
                <a:hlinkClick r:id="rId4"/>
              </a:rPr>
              <a:t>www.slidescarnival.com/help-use-presentation-template</a:t>
            </a:r>
            <a:endParaRPr b="1"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This template is free to use under </a:t>
            </a:r>
            <a:r>
              <a:rPr lang="en" sz="900" u="sng">
                <a:hlinkClick r:id="rId5"/>
              </a:rPr>
              <a:t>Creative Commons Attribution license</a:t>
            </a:r>
            <a:r>
              <a:rPr lang="en" sz="900"/>
              <a:t>. You can keep the Credits slide or mention SlidesCarnival and other resources used in a slide footer.</a:t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 sz="2400"/>
          </a:p>
        </p:txBody>
      </p:sp>
      <p:sp>
        <p:nvSpPr>
          <p:cNvPr id="269" name="Google Shape;269;p31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1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grpSp>
        <p:nvGrpSpPr>
          <p:cNvPr id="271" name="Google Shape;271;p31"/>
          <p:cNvGrpSpPr/>
          <p:nvPr/>
        </p:nvGrpSpPr>
        <p:grpSpPr>
          <a:xfrm>
            <a:off x="5824246" y="373572"/>
            <a:ext cx="2119546" cy="4396359"/>
            <a:chOff x="2547150" y="238125"/>
            <a:chExt cx="2525675" cy="5238750"/>
          </a:xfrm>
        </p:grpSpPr>
        <p:sp>
          <p:nvSpPr>
            <p:cNvPr id="272" name="Google Shape;272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87057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 b="1"/>
          </a:p>
        </p:txBody>
      </p:sp>
      <p:sp>
        <p:nvSpPr>
          <p:cNvPr id="282" name="Google Shape;282;p32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grpSp>
        <p:nvGrpSpPr>
          <p:cNvPr id="284" name="Google Shape;284;p32"/>
          <p:cNvGrpSpPr/>
          <p:nvPr/>
        </p:nvGrpSpPr>
        <p:grpSpPr>
          <a:xfrm>
            <a:off x="5538177" y="465959"/>
            <a:ext cx="2736410" cy="4222433"/>
            <a:chOff x="2112475" y="238125"/>
            <a:chExt cx="3395050" cy="5238750"/>
          </a:xfrm>
        </p:grpSpPr>
        <p:sp>
          <p:nvSpPr>
            <p:cNvPr id="285" name="Google Shape;285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763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807300" y="1568225"/>
            <a:ext cx="32823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 b="1"/>
          </a:p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217860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3"/>
          <p:cNvSpPr txBox="1"/>
          <p:nvPr>
            <p:ph type="title"/>
          </p:nvPr>
        </p:nvSpPr>
        <p:spPr>
          <a:xfrm>
            <a:off x="327750" y="983975"/>
            <a:ext cx="424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grpSp>
        <p:nvGrpSpPr>
          <p:cNvPr id="297" name="Google Shape;297;p33"/>
          <p:cNvGrpSpPr/>
          <p:nvPr/>
        </p:nvGrpSpPr>
        <p:grpSpPr>
          <a:xfrm>
            <a:off x="4689801" y="1301930"/>
            <a:ext cx="4334787" cy="2539700"/>
            <a:chOff x="1177450" y="241631"/>
            <a:chExt cx="6173152" cy="3616776"/>
          </a:xfrm>
        </p:grpSpPr>
        <p:sp>
          <p:nvSpPr>
            <p:cNvPr id="298" name="Google Shape;298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5173776" y="1441942"/>
            <a:ext cx="3369222" cy="21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807300" y="903850"/>
            <a:ext cx="7529400" cy="3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  <p:sp>
        <p:nvSpPr>
          <p:cNvPr id="309" name="Google Shape;309;p34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16" name="Google Shape;316;p35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1021100" y="1504950"/>
            <a:ext cx="71019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Titles: </a:t>
            </a:r>
            <a:r>
              <a:rPr b="1" lang="en" sz="1400"/>
              <a:t>Vidakola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Body copy: </a:t>
            </a:r>
            <a:r>
              <a:rPr b="1" lang="en" sz="1400"/>
              <a:t>Montserrat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If you need to install the fonts you can download them from: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https://www.fontsquirrel.com/fonts/vidaloka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https://www.fontsquirrel.com/fonts/montserrat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3" name="Google Shape;323;p36"/>
          <p:cNvSpPr txBox="1"/>
          <p:nvPr/>
        </p:nvSpPr>
        <p:spPr>
          <a:xfrm>
            <a:off x="1021165" y="4095450"/>
            <a:ext cx="710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>
            <a:off x="2430750" y="1583350"/>
            <a:ext cx="428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30" name="Google Shape;330;p37"/>
          <p:cNvSpPr txBox="1"/>
          <p:nvPr>
            <p:ph idx="1" type="subTitle"/>
          </p:nvPr>
        </p:nvSpPr>
        <p:spPr>
          <a:xfrm>
            <a:off x="2430600" y="2840050"/>
            <a:ext cx="428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36" name="Google Shape;336;p38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7541440" y="2755950"/>
            <a:ext cx="802200" cy="393600"/>
          </a:xfrm>
          <a:prstGeom prst="homePlate">
            <a:avLst>
              <a:gd fmla="val 32030" name="adj"/>
            </a:avLst>
          </a:prstGeom>
          <a:solidFill>
            <a:schemeClr val="accent6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6897891" y="2755950"/>
            <a:ext cx="802200" cy="393600"/>
          </a:xfrm>
          <a:prstGeom prst="homePlate">
            <a:avLst>
              <a:gd fmla="val 32030" name="adj"/>
            </a:avLst>
          </a:prstGeom>
          <a:solidFill>
            <a:schemeClr val="accent6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NOV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6254342" y="2755950"/>
            <a:ext cx="802200" cy="393600"/>
          </a:xfrm>
          <a:prstGeom prst="homePlate">
            <a:avLst>
              <a:gd fmla="val 32030" name="adj"/>
            </a:avLst>
          </a:prstGeom>
          <a:solidFill>
            <a:schemeClr val="accent6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OCT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5610793" y="2755950"/>
            <a:ext cx="8022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SEP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4967244" y="2755950"/>
            <a:ext cx="8022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AUG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4323696" y="2755950"/>
            <a:ext cx="8022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JUL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3680147" y="2755950"/>
            <a:ext cx="8022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3036598" y="2755950"/>
            <a:ext cx="8022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2393049" y="2755950"/>
            <a:ext cx="8022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1749500" y="2755950"/>
            <a:ext cx="8022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1105951" y="2755950"/>
            <a:ext cx="8022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FEB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462402" y="2755950"/>
            <a:ext cx="8022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0" y="2755950"/>
            <a:ext cx="6213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50" name="Google Shape;350;p38"/>
          <p:cNvCxnSpPr/>
          <p:nvPr/>
        </p:nvCxnSpPr>
        <p:spPr>
          <a:xfrm rot="10800000">
            <a:off x="749661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1" name="Google Shape;351;p38"/>
          <p:cNvSpPr txBox="1"/>
          <p:nvPr/>
        </p:nvSpPr>
        <p:spPr>
          <a:xfrm>
            <a:off x="709666" y="1727200"/>
            <a:ext cx="1218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2" name="Google Shape;352;p38"/>
          <p:cNvCxnSpPr/>
          <p:nvPr/>
        </p:nvCxnSpPr>
        <p:spPr>
          <a:xfrm rot="10800000">
            <a:off x="2037799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3" name="Google Shape;353;p38"/>
          <p:cNvSpPr txBox="1"/>
          <p:nvPr/>
        </p:nvSpPr>
        <p:spPr>
          <a:xfrm>
            <a:off x="1999273" y="1727200"/>
            <a:ext cx="1218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4" name="Google Shape;354;p38"/>
          <p:cNvCxnSpPr/>
          <p:nvPr/>
        </p:nvCxnSpPr>
        <p:spPr>
          <a:xfrm rot="10800000">
            <a:off x="3325937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5" name="Google Shape;355;p38"/>
          <p:cNvSpPr txBox="1"/>
          <p:nvPr/>
        </p:nvSpPr>
        <p:spPr>
          <a:xfrm>
            <a:off x="3288880" y="1727200"/>
            <a:ext cx="1218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6" name="Google Shape;356;p38"/>
          <p:cNvCxnSpPr/>
          <p:nvPr/>
        </p:nvCxnSpPr>
        <p:spPr>
          <a:xfrm rot="10800000">
            <a:off x="4614074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7" name="Google Shape;357;p38"/>
          <p:cNvSpPr txBox="1"/>
          <p:nvPr/>
        </p:nvSpPr>
        <p:spPr>
          <a:xfrm>
            <a:off x="4578487" y="1727200"/>
            <a:ext cx="1218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8" name="Google Shape;358;p38"/>
          <p:cNvCxnSpPr/>
          <p:nvPr/>
        </p:nvCxnSpPr>
        <p:spPr>
          <a:xfrm rot="10800000">
            <a:off x="5902212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9" name="Google Shape;359;p38"/>
          <p:cNvSpPr txBox="1"/>
          <p:nvPr/>
        </p:nvSpPr>
        <p:spPr>
          <a:xfrm>
            <a:off x="5868094" y="1727200"/>
            <a:ext cx="1218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0" name="Google Shape;360;p38"/>
          <p:cNvCxnSpPr/>
          <p:nvPr/>
        </p:nvCxnSpPr>
        <p:spPr>
          <a:xfrm rot="10800000">
            <a:off x="7190350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1" name="Google Shape;361;p38"/>
          <p:cNvSpPr txBox="1"/>
          <p:nvPr/>
        </p:nvSpPr>
        <p:spPr>
          <a:xfrm>
            <a:off x="7157701" y="1727200"/>
            <a:ext cx="1218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2" name="Google Shape;362;p38"/>
          <p:cNvCxnSpPr/>
          <p:nvPr/>
        </p:nvCxnSpPr>
        <p:spPr>
          <a:xfrm rot="10800000">
            <a:off x="14036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3" name="Google Shape;363;p38"/>
          <p:cNvSpPr txBox="1"/>
          <p:nvPr/>
        </p:nvSpPr>
        <p:spPr>
          <a:xfrm>
            <a:off x="1335240" y="3648150"/>
            <a:ext cx="1218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4" name="Google Shape;364;p38"/>
          <p:cNvCxnSpPr/>
          <p:nvPr/>
        </p:nvCxnSpPr>
        <p:spPr>
          <a:xfrm rot="10800000">
            <a:off x="2691760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5" name="Google Shape;365;p38"/>
          <p:cNvSpPr txBox="1"/>
          <p:nvPr/>
        </p:nvSpPr>
        <p:spPr>
          <a:xfrm>
            <a:off x="2632310" y="3648150"/>
            <a:ext cx="1218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6" name="Google Shape;366;p38"/>
          <p:cNvCxnSpPr/>
          <p:nvPr/>
        </p:nvCxnSpPr>
        <p:spPr>
          <a:xfrm rot="10800000">
            <a:off x="3979898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7" name="Google Shape;367;p38"/>
          <p:cNvSpPr txBox="1"/>
          <p:nvPr/>
        </p:nvSpPr>
        <p:spPr>
          <a:xfrm>
            <a:off x="3929379" y="3648150"/>
            <a:ext cx="1218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8" name="Google Shape;368;p38"/>
          <p:cNvCxnSpPr/>
          <p:nvPr/>
        </p:nvCxnSpPr>
        <p:spPr>
          <a:xfrm rot="10800000">
            <a:off x="5268036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69" name="Google Shape;369;p38"/>
          <p:cNvSpPr txBox="1"/>
          <p:nvPr/>
        </p:nvSpPr>
        <p:spPr>
          <a:xfrm>
            <a:off x="5226448" y="3648150"/>
            <a:ext cx="1218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0" name="Google Shape;370;p38"/>
          <p:cNvCxnSpPr/>
          <p:nvPr/>
        </p:nvCxnSpPr>
        <p:spPr>
          <a:xfrm rot="10800000">
            <a:off x="6556174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1" name="Google Shape;371;p38"/>
          <p:cNvSpPr txBox="1"/>
          <p:nvPr/>
        </p:nvSpPr>
        <p:spPr>
          <a:xfrm>
            <a:off x="6523517" y="3648150"/>
            <a:ext cx="1218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2" name="Google Shape;372;p38"/>
          <p:cNvCxnSpPr/>
          <p:nvPr/>
        </p:nvCxnSpPr>
        <p:spPr>
          <a:xfrm rot="10800000">
            <a:off x="7844311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3" name="Google Shape;373;p38"/>
          <p:cNvSpPr txBox="1"/>
          <p:nvPr/>
        </p:nvSpPr>
        <p:spPr>
          <a:xfrm>
            <a:off x="7807469" y="3648150"/>
            <a:ext cx="1008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379" name="Google Shape;379;p39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83" name="Google Shape;383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85" name="Google Shape;385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386" name="Google Shape;386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88" name="Google Shape;388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389" name="Google Shape;389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392" name="Google Shape;392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4" name="Google Shape;394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395" name="Google Shape;395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6" name="Google Shape;396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398" name="Google Shape;398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9" name="Google Shape;399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00" name="Google Shape;400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11" name="Google Shape;411;p40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2" name="Google Shape;412;p40"/>
          <p:cNvGraphicFramePr/>
          <p:nvPr/>
        </p:nvGraphicFramePr>
        <p:xfrm>
          <a:off x="3278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{1E3BD1C8-6D5F-4CB0-88CF-1F1B7790B33D}</a:tableStyleId>
              </a:tblPr>
              <a:tblGrid>
                <a:gridCol w="1461750"/>
                <a:gridCol w="501900"/>
                <a:gridCol w="501900"/>
                <a:gridCol w="501900"/>
                <a:gridCol w="501900"/>
                <a:gridCol w="501900"/>
                <a:gridCol w="501900"/>
                <a:gridCol w="501900"/>
                <a:gridCol w="501900"/>
                <a:gridCol w="501900"/>
                <a:gridCol w="501900"/>
                <a:gridCol w="501900"/>
                <a:gridCol w="501900"/>
                <a:gridCol w="501900"/>
                <a:gridCol w="501900"/>
              </a:tblGrid>
              <a:tr h="3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b="1"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b="1"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2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2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07300" y="903850"/>
            <a:ext cx="7529400" cy="3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8" name="Google Shape;418;p41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937475" y="1616750"/>
            <a:ext cx="3568800" cy="1344300"/>
          </a:xfrm>
          <a:prstGeom prst="rect">
            <a:avLst/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STRENGTHS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41"/>
          <p:cNvSpPr/>
          <p:nvPr/>
        </p:nvSpPr>
        <p:spPr>
          <a:xfrm>
            <a:off x="4653889" y="1616750"/>
            <a:ext cx="3568800" cy="1344300"/>
          </a:xfrm>
          <a:prstGeom prst="rect">
            <a:avLst/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WEAKNESSES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1"/>
          <p:cNvSpPr/>
          <p:nvPr/>
        </p:nvSpPr>
        <p:spPr>
          <a:xfrm>
            <a:off x="937475" y="3108721"/>
            <a:ext cx="3568800" cy="1344300"/>
          </a:xfrm>
          <a:prstGeom prst="rect">
            <a:avLst/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41"/>
          <p:cNvSpPr/>
          <p:nvPr/>
        </p:nvSpPr>
        <p:spPr>
          <a:xfrm>
            <a:off x="4653889" y="3108721"/>
            <a:ext cx="3568800" cy="1344300"/>
          </a:xfrm>
          <a:prstGeom prst="rect">
            <a:avLst/>
          </a:prstGeom>
          <a:solidFill>
            <a:srgbClr val="FFFFFF">
              <a:alpha val="27309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41"/>
          <p:cNvSpPr/>
          <p:nvPr/>
        </p:nvSpPr>
        <p:spPr>
          <a:xfrm>
            <a:off x="3481814" y="1934903"/>
            <a:ext cx="2050800" cy="2050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"/>
          <p:cNvSpPr/>
          <p:nvPr/>
        </p:nvSpPr>
        <p:spPr>
          <a:xfrm rot="5400000">
            <a:off x="3629618" y="1934903"/>
            <a:ext cx="2050800" cy="2050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 rot="10800000">
            <a:off x="3629618" y="2083853"/>
            <a:ext cx="2050800" cy="2050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/>
          <p:nvPr/>
        </p:nvSpPr>
        <p:spPr>
          <a:xfrm rot="-5400000">
            <a:off x="3481814" y="2083853"/>
            <a:ext cx="2050800" cy="2050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3953948" y="2362674"/>
            <a:ext cx="262527" cy="4050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Vidaloka"/>
              </a:rPr>
              <a:t>S</a:t>
            </a:r>
          </a:p>
        </p:txBody>
      </p:sp>
      <p:sp>
        <p:nvSpPr>
          <p:cNvPr id="428" name="Google Shape;428;p41"/>
          <p:cNvSpPr/>
          <p:nvPr/>
        </p:nvSpPr>
        <p:spPr>
          <a:xfrm>
            <a:off x="4815640" y="2369223"/>
            <a:ext cx="501473" cy="3971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Vidaloka"/>
              </a:rPr>
              <a:t>W</a:t>
            </a:r>
          </a:p>
        </p:txBody>
      </p:sp>
      <p:sp>
        <p:nvSpPr>
          <p:cNvPr id="429" name="Google Shape;429;p41"/>
          <p:cNvSpPr/>
          <p:nvPr/>
        </p:nvSpPr>
        <p:spPr>
          <a:xfrm>
            <a:off x="3924604" y="3301360"/>
            <a:ext cx="341651" cy="4050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Vidaloka"/>
              </a:rPr>
              <a:t>O</a:t>
            </a:r>
          </a:p>
        </p:txBody>
      </p:sp>
      <p:sp>
        <p:nvSpPr>
          <p:cNvPr id="430" name="Google Shape;430;p41"/>
          <p:cNvSpPr/>
          <p:nvPr/>
        </p:nvSpPr>
        <p:spPr>
          <a:xfrm>
            <a:off x="4912581" y="3307910"/>
            <a:ext cx="307067" cy="3867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Vidaloka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>
            <p:ph type="title"/>
          </p:nvPr>
        </p:nvSpPr>
        <p:spPr>
          <a:xfrm>
            <a:off x="262200" y="0"/>
            <a:ext cx="8619600" cy="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Business Model Canvas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36" name="Google Shape;436;p42"/>
          <p:cNvSpPr txBox="1"/>
          <p:nvPr>
            <p:ph idx="12" type="sldNum"/>
          </p:nvPr>
        </p:nvSpPr>
        <p:spPr>
          <a:xfrm>
            <a:off x="4297650" y="4810948"/>
            <a:ext cx="548700" cy="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2024143" y="332400"/>
            <a:ext cx="1698300" cy="161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2024143" y="1946613"/>
            <a:ext cx="1698300" cy="161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Key Resources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3722711" y="332400"/>
            <a:ext cx="1698300" cy="3228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Propositions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42"/>
          <p:cNvSpPr txBox="1"/>
          <p:nvPr/>
        </p:nvSpPr>
        <p:spPr>
          <a:xfrm>
            <a:off x="5421279" y="332400"/>
            <a:ext cx="1698300" cy="161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Customer</a:t>
            </a:r>
            <a:br>
              <a:rPr b="1"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42"/>
          <p:cNvSpPr txBox="1"/>
          <p:nvPr/>
        </p:nvSpPr>
        <p:spPr>
          <a:xfrm>
            <a:off x="5421279" y="1946613"/>
            <a:ext cx="1698300" cy="161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2"/>
          <p:cNvSpPr txBox="1"/>
          <p:nvPr/>
        </p:nvSpPr>
        <p:spPr>
          <a:xfrm>
            <a:off x="7119847" y="332400"/>
            <a:ext cx="1698300" cy="3228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Segments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2"/>
          <p:cNvSpPr txBox="1"/>
          <p:nvPr/>
        </p:nvSpPr>
        <p:spPr>
          <a:xfrm>
            <a:off x="325575" y="332400"/>
            <a:ext cx="1698300" cy="3228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42"/>
          <p:cNvSpPr txBox="1"/>
          <p:nvPr/>
        </p:nvSpPr>
        <p:spPr>
          <a:xfrm>
            <a:off x="325575" y="3560825"/>
            <a:ext cx="4246500" cy="1250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Cost Structure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4571995" y="3560825"/>
            <a:ext cx="4246500" cy="1250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Revenue Streams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42"/>
          <p:cNvSpPr/>
          <p:nvPr/>
        </p:nvSpPr>
        <p:spPr>
          <a:xfrm>
            <a:off x="4284198" y="3637966"/>
            <a:ext cx="212717" cy="21726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42"/>
          <p:cNvSpPr/>
          <p:nvPr/>
        </p:nvSpPr>
        <p:spPr>
          <a:xfrm>
            <a:off x="6832538" y="409612"/>
            <a:ext cx="212083" cy="19559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42"/>
          <p:cNvSpPr/>
          <p:nvPr/>
        </p:nvSpPr>
        <p:spPr>
          <a:xfrm>
            <a:off x="1744907" y="409524"/>
            <a:ext cx="204034" cy="209606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2"/>
          <p:cNvSpPr/>
          <p:nvPr/>
        </p:nvSpPr>
        <p:spPr>
          <a:xfrm>
            <a:off x="8549219" y="409610"/>
            <a:ext cx="194107" cy="210245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50" name="Google Shape;450;p42"/>
          <p:cNvGrpSpPr/>
          <p:nvPr/>
        </p:nvGrpSpPr>
        <p:grpSpPr>
          <a:xfrm>
            <a:off x="8503202" y="3637730"/>
            <a:ext cx="230059" cy="173296"/>
            <a:chOff x="4610450" y="3703750"/>
            <a:chExt cx="453050" cy="332175"/>
          </a:xfrm>
        </p:grpSpPr>
        <p:sp>
          <p:nvSpPr>
            <p:cNvPr id="451" name="Google Shape;451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53" name="Google Shape;453;p42"/>
          <p:cNvSpPr/>
          <p:nvPr/>
        </p:nvSpPr>
        <p:spPr>
          <a:xfrm>
            <a:off x="3441142" y="409541"/>
            <a:ext cx="206497" cy="212162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54" name="Google Shape;454;p42"/>
          <p:cNvGrpSpPr/>
          <p:nvPr/>
        </p:nvGrpSpPr>
        <p:grpSpPr>
          <a:xfrm>
            <a:off x="5160724" y="409460"/>
            <a:ext cx="185423" cy="242734"/>
            <a:chOff x="1958100" y="4985350"/>
            <a:chExt cx="365150" cy="465275"/>
          </a:xfrm>
        </p:grpSpPr>
        <p:sp>
          <p:nvSpPr>
            <p:cNvPr id="455" name="Google Shape;455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58" name="Google Shape;458;p42"/>
          <p:cNvGrpSpPr/>
          <p:nvPr/>
        </p:nvGrpSpPr>
        <p:grpSpPr>
          <a:xfrm>
            <a:off x="3360442" y="2023488"/>
            <a:ext cx="279061" cy="260576"/>
            <a:chOff x="4562200" y="4968250"/>
            <a:chExt cx="549550" cy="499475"/>
          </a:xfrm>
        </p:grpSpPr>
        <p:sp>
          <p:nvSpPr>
            <p:cNvPr id="459" name="Google Shape;459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64" name="Google Shape;464;p42"/>
          <p:cNvGrpSpPr/>
          <p:nvPr/>
        </p:nvGrpSpPr>
        <p:grpSpPr>
          <a:xfrm>
            <a:off x="6757347" y="2025016"/>
            <a:ext cx="274098" cy="270123"/>
            <a:chOff x="5241175" y="4959100"/>
            <a:chExt cx="539775" cy="517775"/>
          </a:xfrm>
        </p:grpSpPr>
        <p:sp>
          <p:nvSpPr>
            <p:cNvPr id="465" name="Google Shape;465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76" name="Google Shape;476;p43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7" name="Google Shape;477;p43"/>
          <p:cNvGrpSpPr/>
          <p:nvPr/>
        </p:nvGrpSpPr>
        <p:grpSpPr>
          <a:xfrm>
            <a:off x="1262336" y="1567408"/>
            <a:ext cx="3212995" cy="2888544"/>
            <a:chOff x="3778727" y="4460423"/>
            <a:chExt cx="720160" cy="647438"/>
          </a:xfrm>
        </p:grpSpPr>
        <p:sp>
          <p:nvSpPr>
            <p:cNvPr id="478" name="Google Shape;478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FFFFFF">
                <a:alpha val="2730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485" name="Google Shape;485;p43"/>
          <p:cNvCxnSpPr/>
          <p:nvPr/>
        </p:nvCxnSpPr>
        <p:spPr>
          <a:xfrm>
            <a:off x="4404085" y="2045660"/>
            <a:ext cx="94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6" name="Google Shape;486;p43"/>
          <p:cNvSpPr txBox="1"/>
          <p:nvPr/>
        </p:nvSpPr>
        <p:spPr>
          <a:xfrm>
            <a:off x="5400069" y="1892455"/>
            <a:ext cx="24816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7" name="Google Shape;487;p43"/>
          <p:cNvCxnSpPr/>
          <p:nvPr/>
        </p:nvCxnSpPr>
        <p:spPr>
          <a:xfrm>
            <a:off x="4265462" y="2474531"/>
            <a:ext cx="1079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8" name="Google Shape;488;p43"/>
          <p:cNvSpPr txBox="1"/>
          <p:nvPr/>
        </p:nvSpPr>
        <p:spPr>
          <a:xfrm>
            <a:off x="5400069" y="2321317"/>
            <a:ext cx="24816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9" name="Google Shape;489;p43"/>
          <p:cNvCxnSpPr/>
          <p:nvPr/>
        </p:nvCxnSpPr>
        <p:spPr>
          <a:xfrm>
            <a:off x="4068469" y="2903403"/>
            <a:ext cx="1276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0" name="Google Shape;490;p43"/>
          <p:cNvSpPr txBox="1"/>
          <p:nvPr/>
        </p:nvSpPr>
        <p:spPr>
          <a:xfrm>
            <a:off x="5400069" y="2750180"/>
            <a:ext cx="24816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Google Shape;491;p43"/>
          <p:cNvCxnSpPr/>
          <p:nvPr/>
        </p:nvCxnSpPr>
        <p:spPr>
          <a:xfrm>
            <a:off x="3900662" y="3332252"/>
            <a:ext cx="1444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2" name="Google Shape;492;p43"/>
          <p:cNvSpPr txBox="1"/>
          <p:nvPr/>
        </p:nvSpPr>
        <p:spPr>
          <a:xfrm>
            <a:off x="5400069" y="3179042"/>
            <a:ext cx="24816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3" name="Google Shape;493;p43"/>
          <p:cNvCxnSpPr/>
          <p:nvPr/>
        </p:nvCxnSpPr>
        <p:spPr>
          <a:xfrm>
            <a:off x="3718250" y="3761123"/>
            <a:ext cx="16269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4" name="Google Shape;494;p43"/>
          <p:cNvSpPr txBox="1"/>
          <p:nvPr/>
        </p:nvSpPr>
        <p:spPr>
          <a:xfrm>
            <a:off x="5400069" y="3607905"/>
            <a:ext cx="24816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5" name="Google Shape;495;p43"/>
          <p:cNvCxnSpPr/>
          <p:nvPr/>
        </p:nvCxnSpPr>
        <p:spPr>
          <a:xfrm>
            <a:off x="3528559" y="4189972"/>
            <a:ext cx="1809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6" name="Google Shape;496;p43"/>
          <p:cNvSpPr txBox="1"/>
          <p:nvPr/>
        </p:nvSpPr>
        <p:spPr>
          <a:xfrm>
            <a:off x="5400069" y="4036767"/>
            <a:ext cx="24816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02" name="Google Shape;502;p44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3" name="Google Shape;503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4" name="Google Shape;504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Imani Jackson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5" name="Google Shape;50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6" name="Google Shape;506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Marcos Galán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7" name="Google Shape;507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8" name="Google Shape;508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Ixchel Valdía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9" name="Google Shape;509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10" name="Google Shape;510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Nils Årud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title"/>
          </p:nvPr>
        </p:nvSpPr>
        <p:spPr>
          <a:xfrm>
            <a:off x="467100" y="0"/>
            <a:ext cx="8209800" cy="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Competitor Matrix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16" name="Google Shape;516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18" name="Google Shape;518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4" name="Google Shape;564;p45"/>
          <p:cNvSpPr txBox="1"/>
          <p:nvPr>
            <p:ph idx="12" type="sldNum"/>
          </p:nvPr>
        </p:nvSpPr>
        <p:spPr>
          <a:xfrm>
            <a:off x="4297650" y="4811100"/>
            <a:ext cx="548700" cy="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565" name="Google Shape;565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66" name="Google Shape;566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88" name="Google Shape;588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89" name="Google Shape;589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90" name="Google Shape;590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company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6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06" name="Google Shape;606;p46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07" name="Google Shape;607;p46"/>
          <p:cNvGraphicFramePr/>
          <p:nvPr/>
        </p:nvGraphicFramePr>
        <p:xfrm>
          <a:off x="8067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{4246E04E-3E88-4781-A163-32540FE19FDA}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9:00 - 9:45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7309"/>
                      </a:srgbClr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7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47"/>
          <p:cNvSpPr txBox="1"/>
          <p:nvPr>
            <p:ph idx="4294967295"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Other gradients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14" name="Google Shape;614;p47"/>
          <p:cNvSpPr txBox="1"/>
          <p:nvPr>
            <p:ph idx="4294967295" type="body"/>
          </p:nvPr>
        </p:nvSpPr>
        <p:spPr>
          <a:xfrm>
            <a:off x="1425750" y="1339625"/>
            <a:ext cx="62925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If you prefer other color palette try one of these gradients as background. You’ll find them in the fill tool under custom gradients.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615" name="Google Shape;615;p47"/>
          <p:cNvSpPr/>
          <p:nvPr/>
        </p:nvSpPr>
        <p:spPr>
          <a:xfrm>
            <a:off x="5816500" y="2222377"/>
            <a:ext cx="1790400" cy="948900"/>
          </a:xfrm>
          <a:prstGeom prst="rect">
            <a:avLst/>
          </a:prstGeom>
          <a:gradFill>
            <a:gsLst>
              <a:gs pos="0">
                <a:srgbClr val="FF0066"/>
              </a:gs>
              <a:gs pos="100000">
                <a:srgbClr val="800080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7"/>
          <p:cNvSpPr/>
          <p:nvPr/>
        </p:nvSpPr>
        <p:spPr>
          <a:xfrm>
            <a:off x="3676788" y="2222377"/>
            <a:ext cx="1790400" cy="948900"/>
          </a:xfrm>
          <a:prstGeom prst="rect">
            <a:avLst/>
          </a:prstGeom>
          <a:gradFill>
            <a:gsLst>
              <a:gs pos="0">
                <a:srgbClr val="FF9933"/>
              </a:gs>
              <a:gs pos="100000">
                <a:srgbClr val="FF0066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7"/>
          <p:cNvSpPr/>
          <p:nvPr/>
        </p:nvSpPr>
        <p:spPr>
          <a:xfrm>
            <a:off x="5816525" y="3498162"/>
            <a:ext cx="1790400" cy="948900"/>
          </a:xfrm>
          <a:prstGeom prst="rect">
            <a:avLst/>
          </a:prstGeom>
          <a:gradFill>
            <a:gsLst>
              <a:gs pos="0">
                <a:srgbClr val="33CCCC"/>
              </a:gs>
              <a:gs pos="100000">
                <a:srgbClr val="6666FF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7"/>
          <p:cNvSpPr/>
          <p:nvPr/>
        </p:nvSpPr>
        <p:spPr>
          <a:xfrm>
            <a:off x="3676800" y="3498162"/>
            <a:ext cx="1790400" cy="948900"/>
          </a:xfrm>
          <a:prstGeom prst="rect">
            <a:avLst/>
          </a:prstGeom>
          <a:gradFill>
            <a:gsLst>
              <a:gs pos="0">
                <a:srgbClr val="00FF99"/>
              </a:gs>
              <a:gs pos="100000">
                <a:srgbClr val="6666FF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7"/>
          <p:cNvSpPr/>
          <p:nvPr/>
        </p:nvSpPr>
        <p:spPr>
          <a:xfrm>
            <a:off x="1537075" y="2222377"/>
            <a:ext cx="1790400" cy="948900"/>
          </a:xfrm>
          <a:prstGeom prst="rect">
            <a:avLst/>
          </a:prstGeom>
          <a:gradFill>
            <a:gsLst>
              <a:gs pos="0">
                <a:srgbClr val="CCFF33"/>
              </a:gs>
              <a:gs pos="100000">
                <a:srgbClr val="FF6600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1537075" y="3498162"/>
            <a:ext cx="1790400" cy="948900"/>
          </a:xfrm>
          <a:prstGeom prst="rect">
            <a:avLst/>
          </a:prstGeom>
          <a:gradFill>
            <a:gsLst>
              <a:gs pos="0">
                <a:srgbClr val="CCFF33"/>
              </a:gs>
              <a:gs pos="100000">
                <a:srgbClr val="33CCCC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48"/>
          <p:cNvGrpSpPr/>
          <p:nvPr/>
        </p:nvGrpSpPr>
        <p:grpSpPr>
          <a:xfrm>
            <a:off x="1108683" y="1097067"/>
            <a:ext cx="275195" cy="348036"/>
            <a:chOff x="584925" y="238125"/>
            <a:chExt cx="415200" cy="525100"/>
          </a:xfrm>
        </p:grpSpPr>
        <p:sp>
          <p:nvSpPr>
            <p:cNvPr id="626" name="Google Shape;626;p4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48"/>
          <p:cNvGrpSpPr/>
          <p:nvPr/>
        </p:nvGrpSpPr>
        <p:grpSpPr>
          <a:xfrm>
            <a:off x="1545733" y="1147639"/>
            <a:ext cx="294631" cy="245269"/>
            <a:chOff x="1244325" y="314425"/>
            <a:chExt cx="444525" cy="370050"/>
          </a:xfrm>
        </p:grpSpPr>
        <p:sp>
          <p:nvSpPr>
            <p:cNvPr id="633" name="Google Shape;633;p4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48"/>
          <p:cNvGrpSpPr/>
          <p:nvPr/>
        </p:nvGrpSpPr>
        <p:grpSpPr>
          <a:xfrm>
            <a:off x="1998989" y="1146429"/>
            <a:ext cx="281690" cy="247688"/>
            <a:chOff x="1928175" y="312600"/>
            <a:chExt cx="425000" cy="373700"/>
          </a:xfrm>
        </p:grpSpPr>
        <p:sp>
          <p:nvSpPr>
            <p:cNvPr id="636" name="Google Shape;636;p4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48"/>
          <p:cNvSpPr/>
          <p:nvPr/>
        </p:nvSpPr>
        <p:spPr>
          <a:xfrm>
            <a:off x="2471448" y="1137551"/>
            <a:ext cx="230688" cy="265485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2934047" y="1138363"/>
            <a:ext cx="199138" cy="26386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48"/>
          <p:cNvGrpSpPr/>
          <p:nvPr/>
        </p:nvGrpSpPr>
        <p:grpSpPr>
          <a:xfrm>
            <a:off x="3318276" y="1133488"/>
            <a:ext cx="323778" cy="273587"/>
            <a:chOff x="3918650" y="293075"/>
            <a:chExt cx="488500" cy="412775"/>
          </a:xfrm>
        </p:grpSpPr>
        <p:sp>
          <p:nvSpPr>
            <p:cNvPr id="641" name="Google Shape;641;p4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8"/>
          <p:cNvGrpSpPr/>
          <p:nvPr/>
        </p:nvGrpSpPr>
        <p:grpSpPr>
          <a:xfrm>
            <a:off x="3793785" y="1112842"/>
            <a:ext cx="266313" cy="314863"/>
            <a:chOff x="4636075" y="261925"/>
            <a:chExt cx="401800" cy="475050"/>
          </a:xfrm>
        </p:grpSpPr>
        <p:sp>
          <p:nvSpPr>
            <p:cNvPr id="645" name="Google Shape;645;p4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48"/>
          <p:cNvSpPr/>
          <p:nvPr/>
        </p:nvSpPr>
        <p:spPr>
          <a:xfrm>
            <a:off x="4221504" y="1137136"/>
            <a:ext cx="305153" cy="266313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48"/>
          <p:cNvGrpSpPr/>
          <p:nvPr/>
        </p:nvGrpSpPr>
        <p:grpSpPr>
          <a:xfrm>
            <a:off x="4686941" y="1139155"/>
            <a:ext cx="267108" cy="261839"/>
            <a:chOff x="5983625" y="301625"/>
            <a:chExt cx="403000" cy="395050"/>
          </a:xfrm>
        </p:grpSpPr>
        <p:sp>
          <p:nvSpPr>
            <p:cNvPr id="651" name="Google Shape;651;p4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48"/>
          <p:cNvGrpSpPr/>
          <p:nvPr/>
        </p:nvGrpSpPr>
        <p:grpSpPr>
          <a:xfrm>
            <a:off x="5135739" y="1137117"/>
            <a:ext cx="263065" cy="262668"/>
            <a:chOff x="6660750" y="298550"/>
            <a:chExt cx="396900" cy="396300"/>
          </a:xfrm>
        </p:grpSpPr>
        <p:sp>
          <p:nvSpPr>
            <p:cNvPr id="672" name="Google Shape;672;p4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48"/>
          <p:cNvGrpSpPr/>
          <p:nvPr/>
        </p:nvGrpSpPr>
        <p:grpSpPr>
          <a:xfrm>
            <a:off x="1108683" y="1550721"/>
            <a:ext cx="275195" cy="333074"/>
            <a:chOff x="584925" y="922575"/>
            <a:chExt cx="415200" cy="502525"/>
          </a:xfrm>
        </p:grpSpPr>
        <p:sp>
          <p:nvSpPr>
            <p:cNvPr id="675" name="Google Shape;675;p4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48"/>
          <p:cNvGrpSpPr/>
          <p:nvPr/>
        </p:nvGrpSpPr>
        <p:grpSpPr>
          <a:xfrm>
            <a:off x="1547357" y="1543032"/>
            <a:ext cx="291400" cy="347241"/>
            <a:chOff x="1246775" y="910975"/>
            <a:chExt cx="439650" cy="523900"/>
          </a:xfrm>
        </p:grpSpPr>
        <p:sp>
          <p:nvSpPr>
            <p:cNvPr id="679" name="Google Shape;679;p4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8"/>
          <p:cNvGrpSpPr/>
          <p:nvPr/>
        </p:nvGrpSpPr>
        <p:grpSpPr>
          <a:xfrm>
            <a:off x="1997779" y="1598873"/>
            <a:ext cx="284109" cy="236354"/>
            <a:chOff x="1926350" y="995225"/>
            <a:chExt cx="428650" cy="356600"/>
          </a:xfrm>
        </p:grpSpPr>
        <p:sp>
          <p:nvSpPr>
            <p:cNvPr id="683" name="Google Shape;683;p4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48"/>
          <p:cNvSpPr/>
          <p:nvPr/>
        </p:nvSpPr>
        <p:spPr>
          <a:xfrm>
            <a:off x="2447966" y="1579102"/>
            <a:ext cx="277647" cy="27602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8"/>
          <p:cNvSpPr/>
          <p:nvPr/>
        </p:nvSpPr>
        <p:spPr>
          <a:xfrm>
            <a:off x="2895203" y="1592873"/>
            <a:ext cx="276818" cy="24850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8"/>
          <p:cNvSpPr/>
          <p:nvPr/>
        </p:nvSpPr>
        <p:spPr>
          <a:xfrm>
            <a:off x="3346070" y="1594895"/>
            <a:ext cx="268732" cy="24444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8"/>
          <p:cNvSpPr/>
          <p:nvPr/>
        </p:nvSpPr>
        <p:spPr>
          <a:xfrm>
            <a:off x="3801792" y="1597314"/>
            <a:ext cx="250936" cy="2396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1" name="Google Shape;691;p48"/>
          <p:cNvGrpSpPr/>
          <p:nvPr/>
        </p:nvGrpSpPr>
        <p:grpSpPr>
          <a:xfrm>
            <a:off x="4235309" y="1581077"/>
            <a:ext cx="276818" cy="277216"/>
            <a:chOff x="5302225" y="968375"/>
            <a:chExt cx="417650" cy="418250"/>
          </a:xfrm>
        </p:grpSpPr>
        <p:sp>
          <p:nvSpPr>
            <p:cNvPr id="692" name="Google Shape;692;p4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48"/>
          <p:cNvGrpSpPr/>
          <p:nvPr/>
        </p:nvGrpSpPr>
        <p:grpSpPr>
          <a:xfrm>
            <a:off x="4648896" y="1549909"/>
            <a:ext cx="343198" cy="334283"/>
            <a:chOff x="5926225" y="921350"/>
            <a:chExt cx="517800" cy="504350"/>
          </a:xfrm>
        </p:grpSpPr>
        <p:sp>
          <p:nvSpPr>
            <p:cNvPr id="695" name="Google Shape;695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48"/>
          <p:cNvGrpSpPr/>
          <p:nvPr/>
        </p:nvGrpSpPr>
        <p:grpSpPr>
          <a:xfrm>
            <a:off x="5107007" y="1556388"/>
            <a:ext cx="320530" cy="321342"/>
            <a:chOff x="6617400" y="931125"/>
            <a:chExt cx="483600" cy="484825"/>
          </a:xfrm>
        </p:grpSpPr>
        <p:sp>
          <p:nvSpPr>
            <p:cNvPr id="698" name="Google Shape;698;p4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48"/>
          <p:cNvGrpSpPr/>
          <p:nvPr/>
        </p:nvGrpSpPr>
        <p:grpSpPr>
          <a:xfrm>
            <a:off x="1091682" y="2055360"/>
            <a:ext cx="309196" cy="216934"/>
            <a:chOff x="559275" y="1683950"/>
            <a:chExt cx="466500" cy="327300"/>
          </a:xfrm>
        </p:grpSpPr>
        <p:sp>
          <p:nvSpPr>
            <p:cNvPr id="701" name="Google Shape;701;p4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8"/>
          <p:cNvGrpSpPr/>
          <p:nvPr/>
        </p:nvGrpSpPr>
        <p:grpSpPr>
          <a:xfrm>
            <a:off x="1538459" y="2012477"/>
            <a:ext cx="309196" cy="302717"/>
            <a:chOff x="1233350" y="1619250"/>
            <a:chExt cx="466500" cy="456725"/>
          </a:xfrm>
        </p:grpSpPr>
        <p:sp>
          <p:nvSpPr>
            <p:cNvPr id="704" name="Google Shape;704;p4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8"/>
          <p:cNvGrpSpPr/>
          <p:nvPr/>
        </p:nvGrpSpPr>
        <p:grpSpPr>
          <a:xfrm>
            <a:off x="1994946" y="2018939"/>
            <a:ext cx="289776" cy="289776"/>
            <a:chOff x="1922075" y="1629000"/>
            <a:chExt cx="437200" cy="437200"/>
          </a:xfrm>
        </p:grpSpPr>
        <p:sp>
          <p:nvSpPr>
            <p:cNvPr id="709" name="Google Shape;709;p4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8"/>
          <p:cNvGrpSpPr/>
          <p:nvPr/>
        </p:nvGrpSpPr>
        <p:grpSpPr>
          <a:xfrm>
            <a:off x="2440513" y="2017730"/>
            <a:ext cx="292195" cy="292195"/>
            <a:chOff x="2594325" y="1627175"/>
            <a:chExt cx="440850" cy="440850"/>
          </a:xfrm>
        </p:grpSpPr>
        <p:sp>
          <p:nvSpPr>
            <p:cNvPr id="712" name="Google Shape;712;p4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Google Shape;715;p48"/>
          <p:cNvSpPr/>
          <p:nvPr/>
        </p:nvSpPr>
        <p:spPr>
          <a:xfrm>
            <a:off x="2900456" y="2030795"/>
            <a:ext cx="266313" cy="266296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48"/>
          <p:cNvGrpSpPr/>
          <p:nvPr/>
        </p:nvGrpSpPr>
        <p:grpSpPr>
          <a:xfrm>
            <a:off x="3361590" y="1995874"/>
            <a:ext cx="237150" cy="335907"/>
            <a:chOff x="3984000" y="1594200"/>
            <a:chExt cx="357800" cy="506800"/>
          </a:xfrm>
        </p:grpSpPr>
        <p:sp>
          <p:nvSpPr>
            <p:cNvPr id="717" name="Google Shape;717;p4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8"/>
          <p:cNvGrpSpPr/>
          <p:nvPr/>
        </p:nvGrpSpPr>
        <p:grpSpPr>
          <a:xfrm>
            <a:off x="3770719" y="2067904"/>
            <a:ext cx="312444" cy="191847"/>
            <a:chOff x="4601275" y="1702875"/>
            <a:chExt cx="471400" cy="289450"/>
          </a:xfrm>
        </p:grpSpPr>
        <p:sp>
          <p:nvSpPr>
            <p:cNvPr id="720" name="Google Shape;720;p4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8"/>
          <p:cNvGrpSpPr/>
          <p:nvPr/>
        </p:nvGrpSpPr>
        <p:grpSpPr>
          <a:xfrm>
            <a:off x="4232476" y="2020961"/>
            <a:ext cx="282485" cy="285733"/>
            <a:chOff x="5297950" y="1632050"/>
            <a:chExt cx="426200" cy="431100"/>
          </a:xfrm>
        </p:grpSpPr>
        <p:sp>
          <p:nvSpPr>
            <p:cNvPr id="726" name="Google Shape;726;p4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8"/>
          <p:cNvGrpSpPr/>
          <p:nvPr/>
        </p:nvGrpSpPr>
        <p:grpSpPr>
          <a:xfrm>
            <a:off x="4678441" y="2012477"/>
            <a:ext cx="284109" cy="302717"/>
            <a:chOff x="5970800" y="1619250"/>
            <a:chExt cx="428650" cy="456725"/>
          </a:xfrm>
        </p:grpSpPr>
        <p:sp>
          <p:nvSpPr>
            <p:cNvPr id="729" name="Google Shape;729;p4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8"/>
          <p:cNvGrpSpPr/>
          <p:nvPr/>
        </p:nvGrpSpPr>
        <p:grpSpPr>
          <a:xfrm>
            <a:off x="5112276" y="2008832"/>
            <a:ext cx="318492" cy="290572"/>
            <a:chOff x="6625350" y="1613750"/>
            <a:chExt cx="480525" cy="438400"/>
          </a:xfrm>
        </p:grpSpPr>
        <p:sp>
          <p:nvSpPr>
            <p:cNvPr id="735" name="Google Shape;735;p4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8"/>
          <p:cNvGrpSpPr/>
          <p:nvPr/>
        </p:nvGrpSpPr>
        <p:grpSpPr>
          <a:xfrm>
            <a:off x="1126081" y="2481507"/>
            <a:ext cx="240398" cy="258210"/>
            <a:chOff x="611175" y="2326900"/>
            <a:chExt cx="362700" cy="389575"/>
          </a:xfrm>
        </p:grpSpPr>
        <p:sp>
          <p:nvSpPr>
            <p:cNvPr id="741" name="Google Shape;741;p4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48"/>
          <p:cNvSpPr/>
          <p:nvPr/>
        </p:nvSpPr>
        <p:spPr>
          <a:xfrm>
            <a:off x="1566467" y="2484078"/>
            <a:ext cx="253355" cy="25335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8"/>
          <p:cNvSpPr/>
          <p:nvPr/>
        </p:nvSpPr>
        <p:spPr>
          <a:xfrm>
            <a:off x="2013290" y="2484078"/>
            <a:ext cx="253355" cy="25335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8"/>
          <p:cNvSpPr/>
          <p:nvPr/>
        </p:nvSpPr>
        <p:spPr>
          <a:xfrm>
            <a:off x="2460113" y="2484078"/>
            <a:ext cx="253355" cy="25335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48"/>
          <p:cNvGrpSpPr/>
          <p:nvPr/>
        </p:nvGrpSpPr>
        <p:grpSpPr>
          <a:xfrm>
            <a:off x="2965799" y="2440231"/>
            <a:ext cx="135178" cy="337531"/>
            <a:chOff x="3386850" y="2264625"/>
            <a:chExt cx="203950" cy="509250"/>
          </a:xfrm>
        </p:grpSpPr>
        <p:sp>
          <p:nvSpPr>
            <p:cNvPr id="749" name="Google Shape;749;p4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48"/>
          <p:cNvGrpSpPr/>
          <p:nvPr/>
        </p:nvGrpSpPr>
        <p:grpSpPr>
          <a:xfrm>
            <a:off x="3871498" y="2483131"/>
            <a:ext cx="110886" cy="251731"/>
            <a:chOff x="4753325" y="2329350"/>
            <a:chExt cx="167300" cy="379800"/>
          </a:xfrm>
        </p:grpSpPr>
        <p:sp>
          <p:nvSpPr>
            <p:cNvPr id="752" name="Google Shape;752;p4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48"/>
          <p:cNvGrpSpPr/>
          <p:nvPr/>
        </p:nvGrpSpPr>
        <p:grpSpPr>
          <a:xfrm>
            <a:off x="3422683" y="2441839"/>
            <a:ext cx="114963" cy="334300"/>
            <a:chOff x="4076175" y="2267050"/>
            <a:chExt cx="173450" cy="504375"/>
          </a:xfrm>
        </p:grpSpPr>
        <p:sp>
          <p:nvSpPr>
            <p:cNvPr id="755" name="Google Shape;755;p4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48"/>
          <p:cNvSpPr/>
          <p:nvPr/>
        </p:nvSpPr>
        <p:spPr>
          <a:xfrm>
            <a:off x="4247405" y="2477201"/>
            <a:ext cx="253355" cy="2671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48"/>
          <p:cNvGrpSpPr/>
          <p:nvPr/>
        </p:nvGrpSpPr>
        <p:grpSpPr>
          <a:xfrm>
            <a:off x="4681274" y="2481905"/>
            <a:ext cx="278442" cy="257398"/>
            <a:chOff x="5975075" y="2327500"/>
            <a:chExt cx="420100" cy="388350"/>
          </a:xfrm>
        </p:grpSpPr>
        <p:sp>
          <p:nvSpPr>
            <p:cNvPr id="759" name="Google Shape;759;p4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48"/>
          <p:cNvGrpSpPr/>
          <p:nvPr/>
        </p:nvGrpSpPr>
        <p:grpSpPr>
          <a:xfrm>
            <a:off x="5181870" y="2474217"/>
            <a:ext cx="170804" cy="278442"/>
            <a:chOff x="6730350" y="2315900"/>
            <a:chExt cx="257700" cy="420100"/>
          </a:xfrm>
        </p:grpSpPr>
        <p:sp>
          <p:nvSpPr>
            <p:cNvPr id="762" name="Google Shape;762;p4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1202966" y="2899552"/>
            <a:ext cx="86628" cy="315675"/>
            <a:chOff x="727175" y="2957625"/>
            <a:chExt cx="130700" cy="476275"/>
          </a:xfrm>
        </p:grpSpPr>
        <p:sp>
          <p:nvSpPr>
            <p:cNvPr id="768" name="Google Shape;768;p4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48"/>
          <p:cNvSpPr/>
          <p:nvPr/>
        </p:nvSpPr>
        <p:spPr>
          <a:xfrm>
            <a:off x="2007224" y="2887200"/>
            <a:ext cx="265485" cy="340762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8"/>
          <p:cNvSpPr/>
          <p:nvPr/>
        </p:nvSpPr>
        <p:spPr>
          <a:xfrm>
            <a:off x="1594804" y="2887200"/>
            <a:ext cx="196686" cy="340762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48"/>
          <p:cNvGrpSpPr/>
          <p:nvPr/>
        </p:nvGrpSpPr>
        <p:grpSpPr>
          <a:xfrm>
            <a:off x="2433222" y="2909660"/>
            <a:ext cx="306777" cy="295443"/>
            <a:chOff x="2583325" y="2972875"/>
            <a:chExt cx="462850" cy="445750"/>
          </a:xfrm>
        </p:grpSpPr>
        <p:sp>
          <p:nvSpPr>
            <p:cNvPr id="773" name="Google Shape;773;p4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48"/>
          <p:cNvGrpSpPr/>
          <p:nvPr/>
        </p:nvGrpSpPr>
        <p:grpSpPr>
          <a:xfrm>
            <a:off x="2869477" y="2953785"/>
            <a:ext cx="327821" cy="207208"/>
            <a:chOff x="3241525" y="3039450"/>
            <a:chExt cx="494600" cy="312625"/>
          </a:xfrm>
        </p:grpSpPr>
        <p:sp>
          <p:nvSpPr>
            <p:cNvPr id="776" name="Google Shape;776;p4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48"/>
          <p:cNvSpPr/>
          <p:nvPr/>
        </p:nvSpPr>
        <p:spPr>
          <a:xfrm>
            <a:off x="3786413" y="2916747"/>
            <a:ext cx="281690" cy="28167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" name="Google Shape;779;p48"/>
          <p:cNvGrpSpPr/>
          <p:nvPr/>
        </p:nvGrpSpPr>
        <p:grpSpPr>
          <a:xfrm>
            <a:off x="4204141" y="2931930"/>
            <a:ext cx="339155" cy="250920"/>
            <a:chOff x="5255200" y="3006475"/>
            <a:chExt cx="511700" cy="378575"/>
          </a:xfrm>
        </p:grpSpPr>
        <p:sp>
          <p:nvSpPr>
            <p:cNvPr id="780" name="Google Shape;780;p4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3342965" y="2917365"/>
            <a:ext cx="274399" cy="280050"/>
            <a:chOff x="3955900" y="2984500"/>
            <a:chExt cx="414000" cy="422525"/>
          </a:xfrm>
        </p:grpSpPr>
        <p:sp>
          <p:nvSpPr>
            <p:cNvPr id="783" name="Google Shape;783;p4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48"/>
          <p:cNvSpPr/>
          <p:nvPr/>
        </p:nvSpPr>
        <p:spPr>
          <a:xfrm>
            <a:off x="1094554" y="3383802"/>
            <a:ext cx="306760" cy="241209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8"/>
          <p:cNvSpPr/>
          <p:nvPr/>
        </p:nvSpPr>
        <p:spPr>
          <a:xfrm>
            <a:off x="4714065" y="2903788"/>
            <a:ext cx="213687" cy="307589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48"/>
          <p:cNvGrpSpPr/>
          <p:nvPr/>
        </p:nvGrpSpPr>
        <p:grpSpPr>
          <a:xfrm>
            <a:off x="5162450" y="2913305"/>
            <a:ext cx="209644" cy="297879"/>
            <a:chOff x="6701050" y="2978375"/>
            <a:chExt cx="316300" cy="449425"/>
          </a:xfrm>
        </p:grpSpPr>
        <p:sp>
          <p:nvSpPr>
            <p:cNvPr id="789" name="Google Shape;789;p4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8"/>
          <p:cNvGrpSpPr/>
          <p:nvPr/>
        </p:nvGrpSpPr>
        <p:grpSpPr>
          <a:xfrm>
            <a:off x="1543711" y="3403794"/>
            <a:ext cx="298691" cy="200746"/>
            <a:chOff x="1241275" y="3718400"/>
            <a:chExt cx="450650" cy="302875"/>
          </a:xfrm>
        </p:grpSpPr>
        <p:sp>
          <p:nvSpPr>
            <p:cNvPr id="792" name="Google Shape;792;p4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8"/>
          <p:cNvGrpSpPr/>
          <p:nvPr/>
        </p:nvGrpSpPr>
        <p:grpSpPr>
          <a:xfrm>
            <a:off x="1994548" y="3388417"/>
            <a:ext cx="290572" cy="231897"/>
            <a:chOff x="1921475" y="3695200"/>
            <a:chExt cx="438400" cy="349875"/>
          </a:xfrm>
        </p:grpSpPr>
        <p:sp>
          <p:nvSpPr>
            <p:cNvPr id="797" name="Google Shape;797;p4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48"/>
          <p:cNvGrpSpPr/>
          <p:nvPr/>
        </p:nvGrpSpPr>
        <p:grpSpPr>
          <a:xfrm>
            <a:off x="2444158" y="3384771"/>
            <a:ext cx="284905" cy="238790"/>
            <a:chOff x="2599825" y="3689700"/>
            <a:chExt cx="429850" cy="360275"/>
          </a:xfrm>
        </p:grpSpPr>
        <p:sp>
          <p:nvSpPr>
            <p:cNvPr id="801" name="Google Shape;801;p4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48"/>
          <p:cNvGrpSpPr/>
          <p:nvPr/>
        </p:nvGrpSpPr>
        <p:grpSpPr>
          <a:xfrm>
            <a:off x="2904688" y="3360082"/>
            <a:ext cx="257398" cy="268732"/>
            <a:chOff x="3294650" y="3652450"/>
            <a:chExt cx="388350" cy="405450"/>
          </a:xfrm>
        </p:grpSpPr>
        <p:sp>
          <p:nvSpPr>
            <p:cNvPr id="804" name="Google Shape;804;p4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3330024" y="3394084"/>
            <a:ext cx="300282" cy="220166"/>
            <a:chOff x="3936375" y="3703750"/>
            <a:chExt cx="453050" cy="332175"/>
          </a:xfrm>
        </p:grpSpPr>
        <p:sp>
          <p:nvSpPr>
            <p:cNvPr id="808" name="Google Shape;808;p4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3776801" y="3394084"/>
            <a:ext cx="300282" cy="220166"/>
            <a:chOff x="4610450" y="3703750"/>
            <a:chExt cx="453050" cy="332175"/>
          </a:xfrm>
        </p:grpSpPr>
        <p:sp>
          <p:nvSpPr>
            <p:cNvPr id="814" name="Google Shape;814;p4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8"/>
          <p:cNvGrpSpPr/>
          <p:nvPr/>
        </p:nvGrpSpPr>
        <p:grpSpPr>
          <a:xfrm>
            <a:off x="4234099" y="3371830"/>
            <a:ext cx="279238" cy="264673"/>
            <a:chOff x="5300400" y="3670175"/>
            <a:chExt cx="421300" cy="399325"/>
          </a:xfrm>
        </p:grpSpPr>
        <p:sp>
          <p:nvSpPr>
            <p:cNvPr id="817" name="Google Shape;817;p4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48"/>
          <p:cNvSpPr/>
          <p:nvPr/>
        </p:nvSpPr>
        <p:spPr>
          <a:xfrm>
            <a:off x="4665493" y="3349001"/>
            <a:ext cx="310820" cy="31080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3" name="Google Shape;823;p48"/>
          <p:cNvGrpSpPr/>
          <p:nvPr/>
        </p:nvGrpSpPr>
        <p:grpSpPr>
          <a:xfrm>
            <a:off x="5131696" y="3368582"/>
            <a:ext cx="271151" cy="271168"/>
            <a:chOff x="6654650" y="3665275"/>
            <a:chExt cx="409100" cy="409125"/>
          </a:xfrm>
        </p:grpSpPr>
        <p:sp>
          <p:nvSpPr>
            <p:cNvPr id="824" name="Google Shape;824;p4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48"/>
          <p:cNvGrpSpPr/>
          <p:nvPr/>
        </p:nvGrpSpPr>
        <p:grpSpPr>
          <a:xfrm>
            <a:off x="1099370" y="3804025"/>
            <a:ext cx="293819" cy="293836"/>
            <a:chOff x="570875" y="4322250"/>
            <a:chExt cx="443300" cy="443325"/>
          </a:xfrm>
        </p:grpSpPr>
        <p:sp>
          <p:nvSpPr>
            <p:cNvPr id="827" name="Google Shape;827;p4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1" name="Google Shape;831;p48"/>
          <p:cNvSpPr/>
          <p:nvPr/>
        </p:nvSpPr>
        <p:spPr>
          <a:xfrm>
            <a:off x="1534085" y="3861380"/>
            <a:ext cx="318111" cy="17970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48"/>
          <p:cNvGrpSpPr/>
          <p:nvPr/>
        </p:nvGrpSpPr>
        <p:grpSpPr>
          <a:xfrm>
            <a:off x="2032990" y="3782186"/>
            <a:ext cx="213687" cy="337514"/>
            <a:chOff x="1979475" y="4289300"/>
            <a:chExt cx="322400" cy="509225"/>
          </a:xfrm>
        </p:grpSpPr>
        <p:sp>
          <p:nvSpPr>
            <p:cNvPr id="833" name="Google Shape;833;p4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8"/>
          <p:cNvGrpSpPr/>
          <p:nvPr/>
        </p:nvGrpSpPr>
        <p:grpSpPr>
          <a:xfrm>
            <a:off x="2460745" y="3786627"/>
            <a:ext cx="252129" cy="328633"/>
            <a:chOff x="2624850" y="4296000"/>
            <a:chExt cx="380400" cy="495825"/>
          </a:xfrm>
        </p:grpSpPr>
        <p:sp>
          <p:nvSpPr>
            <p:cNvPr id="837" name="Google Shape;837;p4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Google Shape;840;p48"/>
          <p:cNvSpPr/>
          <p:nvPr/>
        </p:nvSpPr>
        <p:spPr>
          <a:xfrm>
            <a:off x="3345672" y="3816454"/>
            <a:ext cx="269528" cy="26954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8"/>
          <p:cNvSpPr/>
          <p:nvPr/>
        </p:nvSpPr>
        <p:spPr>
          <a:xfrm>
            <a:off x="2898849" y="3833456"/>
            <a:ext cx="269528" cy="23554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8"/>
          <p:cNvSpPr/>
          <p:nvPr/>
        </p:nvSpPr>
        <p:spPr>
          <a:xfrm>
            <a:off x="3791269" y="3815244"/>
            <a:ext cx="271980" cy="271963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3" name="Google Shape;843;p48"/>
          <p:cNvGrpSpPr/>
          <p:nvPr/>
        </p:nvGrpSpPr>
        <p:grpSpPr>
          <a:xfrm>
            <a:off x="4217911" y="3819005"/>
            <a:ext cx="311615" cy="263877"/>
            <a:chOff x="5275975" y="4344850"/>
            <a:chExt cx="470150" cy="398125"/>
          </a:xfrm>
        </p:grpSpPr>
        <p:sp>
          <p:nvSpPr>
            <p:cNvPr id="844" name="Google Shape;844;p4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48"/>
          <p:cNvSpPr/>
          <p:nvPr/>
        </p:nvSpPr>
        <p:spPr>
          <a:xfrm>
            <a:off x="4680871" y="3811201"/>
            <a:ext cx="280066" cy="280050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48"/>
          <p:cNvGrpSpPr/>
          <p:nvPr/>
        </p:nvGrpSpPr>
        <p:grpSpPr>
          <a:xfrm>
            <a:off x="5123594" y="3797563"/>
            <a:ext cx="287357" cy="306760"/>
            <a:chOff x="6642425" y="4312500"/>
            <a:chExt cx="433550" cy="462825"/>
          </a:xfrm>
        </p:grpSpPr>
        <p:sp>
          <p:nvSpPr>
            <p:cNvPr id="849" name="Google Shape;849;p4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48"/>
          <p:cNvSpPr/>
          <p:nvPr/>
        </p:nvSpPr>
        <p:spPr>
          <a:xfrm>
            <a:off x="1061775" y="4289176"/>
            <a:ext cx="369080" cy="217746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3" name="Google Shape;853;p48"/>
          <p:cNvGrpSpPr/>
          <p:nvPr/>
        </p:nvGrpSpPr>
        <p:grpSpPr>
          <a:xfrm>
            <a:off x="1545733" y="4252840"/>
            <a:ext cx="294631" cy="289776"/>
            <a:chOff x="1244325" y="4999400"/>
            <a:chExt cx="444525" cy="437200"/>
          </a:xfrm>
        </p:grpSpPr>
        <p:sp>
          <p:nvSpPr>
            <p:cNvPr id="854" name="Google Shape;854;p4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48"/>
          <p:cNvGrpSpPr/>
          <p:nvPr/>
        </p:nvGrpSpPr>
        <p:grpSpPr>
          <a:xfrm>
            <a:off x="2018823" y="4243528"/>
            <a:ext cx="242021" cy="308384"/>
            <a:chOff x="1958100" y="4985350"/>
            <a:chExt cx="365150" cy="465275"/>
          </a:xfrm>
        </p:grpSpPr>
        <p:sp>
          <p:nvSpPr>
            <p:cNvPr id="860" name="Google Shape;860;p4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8"/>
          <p:cNvGrpSpPr/>
          <p:nvPr/>
        </p:nvGrpSpPr>
        <p:grpSpPr>
          <a:xfrm>
            <a:off x="2447787" y="4255260"/>
            <a:ext cx="277647" cy="285319"/>
            <a:chOff x="2605300" y="5003050"/>
            <a:chExt cx="418900" cy="430475"/>
          </a:xfrm>
        </p:grpSpPr>
        <p:sp>
          <p:nvSpPr>
            <p:cNvPr id="864" name="Google Shape;864;p4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48"/>
          <p:cNvGrpSpPr/>
          <p:nvPr/>
        </p:nvGrpSpPr>
        <p:grpSpPr>
          <a:xfrm>
            <a:off x="2867456" y="4261341"/>
            <a:ext cx="331864" cy="272775"/>
            <a:chOff x="3238475" y="5012225"/>
            <a:chExt cx="500700" cy="411550"/>
          </a:xfrm>
        </p:grpSpPr>
        <p:sp>
          <p:nvSpPr>
            <p:cNvPr id="868" name="Google Shape;868;p4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3744820" y="4232194"/>
            <a:ext cx="364242" cy="331052"/>
            <a:chOff x="4562200" y="4968250"/>
            <a:chExt cx="549550" cy="499475"/>
          </a:xfrm>
        </p:grpSpPr>
        <p:sp>
          <p:nvSpPr>
            <p:cNvPr id="874" name="Google Shape;874;p4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48"/>
          <p:cNvGrpSpPr/>
          <p:nvPr/>
        </p:nvGrpSpPr>
        <p:grpSpPr>
          <a:xfrm>
            <a:off x="3353901" y="4250819"/>
            <a:ext cx="252527" cy="293405"/>
            <a:chOff x="3972400" y="4996350"/>
            <a:chExt cx="381000" cy="442675"/>
          </a:xfrm>
        </p:grpSpPr>
        <p:sp>
          <p:nvSpPr>
            <p:cNvPr id="880" name="Google Shape;880;p4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8"/>
          <p:cNvGrpSpPr/>
          <p:nvPr/>
        </p:nvGrpSpPr>
        <p:grpSpPr>
          <a:xfrm>
            <a:off x="4194845" y="4226129"/>
            <a:ext cx="357763" cy="343181"/>
            <a:chOff x="5241175" y="4959100"/>
            <a:chExt cx="539775" cy="517775"/>
          </a:xfrm>
        </p:grpSpPr>
        <p:sp>
          <p:nvSpPr>
            <p:cNvPr id="883" name="Google Shape;883;p4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48"/>
          <p:cNvSpPr/>
          <p:nvPr/>
        </p:nvSpPr>
        <p:spPr>
          <a:xfrm>
            <a:off x="4663471" y="4311034"/>
            <a:ext cx="314863" cy="174035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0" name="Google Shape;890;p48"/>
          <p:cNvGrpSpPr/>
          <p:nvPr/>
        </p:nvGrpSpPr>
        <p:grpSpPr>
          <a:xfrm>
            <a:off x="5151928" y="4277115"/>
            <a:ext cx="229478" cy="263877"/>
            <a:chOff x="6685175" y="5036025"/>
            <a:chExt cx="346225" cy="398125"/>
          </a:xfrm>
        </p:grpSpPr>
        <p:sp>
          <p:nvSpPr>
            <p:cNvPr id="891" name="Google Shape;891;p4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48"/>
          <p:cNvGrpSpPr/>
          <p:nvPr/>
        </p:nvGrpSpPr>
        <p:grpSpPr>
          <a:xfrm>
            <a:off x="5826218" y="2868199"/>
            <a:ext cx="432570" cy="421334"/>
            <a:chOff x="5926225" y="921350"/>
            <a:chExt cx="517800" cy="504350"/>
          </a:xfrm>
        </p:grpSpPr>
        <p:sp>
          <p:nvSpPr>
            <p:cNvPr id="897" name="Google Shape;897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99" name="Google Shape;899;p48"/>
          <p:cNvSpPr/>
          <p:nvPr/>
        </p:nvSpPr>
        <p:spPr>
          <a:xfrm>
            <a:off x="6020138" y="3104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0" name="Google Shape;900;p48"/>
          <p:cNvGrpSpPr/>
          <p:nvPr/>
        </p:nvGrpSpPr>
        <p:grpSpPr>
          <a:xfrm>
            <a:off x="6711205" y="2847579"/>
            <a:ext cx="432570" cy="421334"/>
            <a:chOff x="5926225" y="921350"/>
            <a:chExt cx="517800" cy="504350"/>
          </a:xfrm>
        </p:grpSpPr>
        <p:sp>
          <p:nvSpPr>
            <p:cNvPr id="901" name="Google Shape;901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Google Shape;903;p48"/>
          <p:cNvSpPr/>
          <p:nvPr/>
        </p:nvSpPr>
        <p:spPr>
          <a:xfrm>
            <a:off x="6905126" y="3083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4" name="Google Shape;904;p48"/>
          <p:cNvGrpSpPr/>
          <p:nvPr/>
        </p:nvGrpSpPr>
        <p:grpSpPr>
          <a:xfrm>
            <a:off x="5826658" y="3596640"/>
            <a:ext cx="909671" cy="886042"/>
            <a:chOff x="5926225" y="921350"/>
            <a:chExt cx="517800" cy="504350"/>
          </a:xfrm>
        </p:grpSpPr>
        <p:sp>
          <p:nvSpPr>
            <p:cNvPr id="905" name="Google Shape;905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00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00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48"/>
          <p:cNvSpPr/>
          <p:nvPr/>
        </p:nvSpPr>
        <p:spPr>
          <a:xfrm>
            <a:off x="6234250" y="4092992"/>
            <a:ext cx="843176" cy="47631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8"/>
          <p:cNvSpPr txBox="1"/>
          <p:nvPr/>
        </p:nvSpPr>
        <p:spPr>
          <a:xfrm>
            <a:off x="5715175" y="997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you can: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Resize them without losing quality.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Change fill color and opacity.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Change line color, width and style.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Isn’t that nice? :)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Examples:</a:t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48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15" name="Google Shape;915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22" name="Google Shape;922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27" name="Google Shape;927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31" name="Google Shape;931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37" name="Google Shape;937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41" name="Google Shape;941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46" name="Google Shape;946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52" name="Google Shape;952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59" name="Google Shape;959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62" name="Google Shape;962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66" name="Google Shape;966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73" name="Google Shape;973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79" name="Google Shape;9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83" name="Google Shape;9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84" name="Google Shape;9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4" name="Google Shape;994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01" name="Google Shape;1001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06" name="Google Shape;1006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1" name="Google Shape;10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12" name="Google Shape;1012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19" name="Google Shape;1019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24" name="Google Shape;1024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29" name="Google Shape;1029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4" name="Google Shape;10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35" name="Google Shape;10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5" name="Google Shape;10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46" name="Google Shape;1046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9" name="Google Shape;10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50" name="Google Shape;10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0" name="Google Shape;10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61" name="Google Shape;1061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5" name="Google Shape;10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66" name="Google Shape;10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6" name="Google Shape;10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77" name="Google Shape;1077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85" name="Google Shape;10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90" name="Google Shape;1090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95" name="Google Shape;10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01" name="Google Shape;11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08" name="Google Shape;1108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12" name="Google Shape;1112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18" name="Google Shape;1118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25" name="Google Shape;1125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29" name="Google Shape;1129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34" name="Google Shape;1134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41" name="Google Shape;1141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49" name="Google Shape;1149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54" name="Google Shape;1154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58" name="Google Shape;1158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62" name="Google Shape;1162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67" name="Google Shape;1167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72" name="Google Shape;1172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78" name="Google Shape;1178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85" name="Google Shape;1185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93" name="Google Shape;1193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06" name="Google Shape;1206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11" name="Google Shape;1211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15" name="Google Shape;1215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22" name="Google Shape;12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31" name="Google Shape;12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44" name="Google Shape;12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57" name="Google Shape;12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9" name="Google Shape;12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70" name="Google Shape;1270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77" name="Google Shape;12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93" name="Google Shape;1293;p4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98" name="Google Shape;12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2" name="Google Shape;13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03" name="Google Shape;13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6" name="Google Shape;13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07" name="Google Shape;13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0" name="Google Shape;13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11" name="Google Shape;13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4" name="Google Shape;13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15" name="Google Shape;1315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3" name="Google Shape;13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24" name="Google Shape;1324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49" name="Google Shape;13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50" name="Google Shape;13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53" name="Google Shape;13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56" name="Google Shape;13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8" name="Google Shape;1358;p49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0"/>
          <p:cNvSpPr txBox="1"/>
          <p:nvPr/>
        </p:nvSpPr>
        <p:spPr>
          <a:xfrm>
            <a:off x="808100" y="1142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 can also use any emoji as an icon!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of course it resizes without losing quality.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How? Follow Google instructions https://twitter.com/googledocs/status/730087240156643328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50"/>
          <p:cNvSpPr txBox="1"/>
          <p:nvPr/>
        </p:nvSpPr>
        <p:spPr>
          <a:xfrm>
            <a:off x="808100" y="2374250"/>
            <a:ext cx="76389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00080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0008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5" name="Google Shape;1365;p50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0001_IMG_5864.jpg" id="95" name="Google Shape;95;p15"/>
          <p:cNvPicPr preferRelativeResize="0"/>
          <p:nvPr/>
        </p:nvPicPr>
        <p:blipFill rotWithShape="1">
          <a:blip r:embed="rId3">
            <a:alphaModFix amt="16000"/>
          </a:blip>
          <a:srcRect b="6991" l="0" r="0" t="22241"/>
          <a:stretch/>
        </p:blipFill>
        <p:spPr>
          <a:xfrm>
            <a:off x="335225" y="329575"/>
            <a:ext cx="8473825" cy="44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type="ctrTitle"/>
          </p:nvPr>
        </p:nvSpPr>
        <p:spPr>
          <a:xfrm>
            <a:off x="2430750" y="1583350"/>
            <a:ext cx="428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430600" y="2840050"/>
            <a:ext cx="428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0" name="Google Shape;137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72" name="Google Shape;137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73" name="Google Shape;137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74" name="Google Shape;137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75" name="Google Shape;137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76" name="Google Shape;137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77" name="Google Shape;137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78" name="Google Shape;137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79" name="Google Shape;137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80" name="Google Shape;138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81" name="Google Shape;138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82" name="Google Shape;138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83" name="Google Shape;138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84" name="Google Shape;138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291975" y="1640600"/>
            <a:ext cx="45600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4294967295" type="ctrTitle"/>
          </p:nvPr>
        </p:nvSpPr>
        <p:spPr>
          <a:xfrm>
            <a:off x="2380650" y="2421550"/>
            <a:ext cx="43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/>
          <p:nvPr>
            <p:ph idx="4294967295" type="subTitle"/>
          </p:nvPr>
        </p:nvSpPr>
        <p:spPr>
          <a:xfrm>
            <a:off x="2380650" y="3563952"/>
            <a:ext cx="4382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Bring the attention of your audience over a key concept using icons or illustrations</a:t>
            </a:r>
            <a:endParaRPr sz="1200"/>
          </a:p>
        </p:txBody>
      </p:sp>
      <p:sp>
        <p:nvSpPr>
          <p:cNvPr id="118" name="Google Shape;118;p18"/>
          <p:cNvSpPr/>
          <p:nvPr/>
        </p:nvSpPr>
        <p:spPr>
          <a:xfrm>
            <a:off x="4772939" y="2263047"/>
            <a:ext cx="195774" cy="1869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4529951" y="1213292"/>
            <a:ext cx="838737" cy="838952"/>
            <a:chOff x="6654650" y="3665275"/>
            <a:chExt cx="409100" cy="409125"/>
          </a:xfrm>
        </p:grpSpPr>
        <p:sp>
          <p:nvSpPr>
            <p:cNvPr id="120" name="Google Shape;120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8"/>
          <p:cNvGrpSpPr/>
          <p:nvPr/>
        </p:nvGrpSpPr>
        <p:grpSpPr>
          <a:xfrm rot="1056959">
            <a:off x="3721582" y="1872866"/>
            <a:ext cx="554133" cy="554193"/>
            <a:chOff x="570875" y="4322250"/>
            <a:chExt cx="443300" cy="443325"/>
          </a:xfrm>
        </p:grpSpPr>
        <p:sp>
          <p:nvSpPr>
            <p:cNvPr id="123" name="Google Shape;123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8"/>
          <p:cNvSpPr/>
          <p:nvPr/>
        </p:nvSpPr>
        <p:spPr>
          <a:xfrm rot="2466699">
            <a:off x="3783810" y="1375904"/>
            <a:ext cx="272004" cy="2597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1609366">
            <a:off x="4181608" y="1539322"/>
            <a:ext cx="195747" cy="1869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2926172">
            <a:off x="5368491" y="1687391"/>
            <a:ext cx="146594" cy="13997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959000" y="1658700"/>
            <a:ext cx="35073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4677601" y="1658700"/>
            <a:ext cx="35073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629475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3279489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6" name="Google Shape;146;p20"/>
          <p:cNvSpPr txBox="1"/>
          <p:nvPr>
            <p:ph idx="3" type="body"/>
          </p:nvPr>
        </p:nvSpPr>
        <p:spPr>
          <a:xfrm>
            <a:off x="5929502" y="1606625"/>
            <a:ext cx="25209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salind template">
  <a:themeElements>
    <a:clrScheme name="Custom 347">
      <a:dk1>
        <a:srgbClr val="3A343A"/>
      </a:dk1>
      <a:lt1>
        <a:srgbClr val="FFFFFF"/>
      </a:lt1>
      <a:dk2>
        <a:srgbClr val="7C727C"/>
      </a:dk2>
      <a:lt2>
        <a:srgbClr val="E9E0E9"/>
      </a:lt2>
      <a:accent1>
        <a:srgbClr val="FF0066"/>
      </a:accent1>
      <a:accent2>
        <a:srgbClr val="800080"/>
      </a:accent2>
      <a:accent3>
        <a:srgbClr val="33CCCC"/>
      </a:accent3>
      <a:accent4>
        <a:srgbClr val="48E4A6"/>
      </a:accent4>
      <a:accent5>
        <a:srgbClr val="BCE63F"/>
      </a:accent5>
      <a:accent6>
        <a:srgbClr val="FFCF3E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