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05" r:id="rId2"/>
    <p:sldId id="291" r:id="rId3"/>
    <p:sldId id="281" r:id="rId4"/>
    <p:sldId id="290" r:id="rId5"/>
    <p:sldId id="293" r:id="rId6"/>
    <p:sldId id="294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2" descr="A logo on a black background&#10;&#10;AI-generated content may be incorr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" y="5201680"/>
            <a:ext cx="2177710" cy="125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3" descr="A black and blue sign with text&#10;&#10;AI-generated content may be incorre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76" y="5469764"/>
            <a:ext cx="2494356" cy="103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9" name="Picture 4" descr="A miniature tree with a waterfall&#10;&#10;AI-generated content may be incorrec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42" y="5260383"/>
            <a:ext cx="2125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5" descr="Image result for pizzahut logo p and m mall pat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62" y="5211206"/>
            <a:ext cx="1359243" cy="13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6" descr="Image result for google developer grop patn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5640" y="5211206"/>
            <a:ext cx="1433386" cy="146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691598" y="4663071"/>
            <a:ext cx="40571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Sponsored By: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69556" y="34967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69556" y="56303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141860" y="3464321"/>
            <a:ext cx="9944524" cy="147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Venue Partner :</a:t>
            </a:r>
            <a:endParaRPr lang="en-IN" sz="3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200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ShriKrishna Science Centre, Gandhi Maidan, Patna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7242" y="994649"/>
            <a:ext cx="11033760" cy="301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4000" b="1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Amity Institute of Information Technology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4000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Announces</a:t>
            </a:r>
            <a:endParaRPr lang="en-IN" sz="4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4000" b="1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TECHPHILIA 8.0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000" b="1" kern="1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Ignite Innovation, Embrace the Future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IN" sz="4000" b="1" kern="100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logo for a university&#10;&#10;Description automatically generated">
            <a:extLst>
              <a:ext uri="{FF2B5EF4-FFF2-40B4-BE49-F238E27FC236}">
                <a16:creationId xmlns:a16="http://schemas.microsoft.com/office/drawing/2014/main" id="{BFA6ED25-3F06-5135-715A-5406A1816B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" t="24444" r="-1351" b="22963"/>
          <a:stretch/>
        </p:blipFill>
        <p:spPr>
          <a:xfrm>
            <a:off x="1" y="-9592"/>
            <a:ext cx="2220686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mity University, Noida - Wikipedia">
            <a:extLst>
              <a:ext uri="{FF2B5EF4-FFF2-40B4-BE49-F238E27FC236}">
                <a16:creationId xmlns:a16="http://schemas.microsoft.com/office/drawing/2014/main" id="{28804200-5D61-8F56-CECA-7E7A2EF7D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07" y="2144553"/>
            <a:ext cx="2762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A6CEB025-6880-929B-280B-7BE55C99B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@Hackathon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DA9A29BE-428D-1858-6CC4-9CD1292EF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@Hackathon Idea submission- Template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4C3C3F1C-EAC7-D71C-2541-464D0E47C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@Hackathon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D1BF2668-A277-B204-2DBF-A5E1ED99A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</a:t>
            </a:r>
            <a:r>
              <a:rPr lang="en-US" dirty="0">
                <a:solidFill>
                  <a:prstClr val="white"/>
                </a:solidFill>
              </a:rPr>
              <a:t>Hackathon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69A26D53-314A-0F1A-F1DF-C8DD6E1B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@Hackathon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DC48A622-F8C5-6CB7-784E-896AD8D73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</a:t>
            </a:r>
            <a:r>
              <a:rPr lang="en-US" dirty="0">
                <a:solidFill>
                  <a:prstClr val="white"/>
                </a:solidFill>
              </a:rPr>
              <a:t>Hackathon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 Idea submission- Template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(5-7).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the provided link.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0AFF7124-A759-13E5-C84B-7E34B6DCB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24444" r="-1351" b="22963"/>
          <a:stretch/>
        </p:blipFill>
        <p:spPr>
          <a:xfrm>
            <a:off x="9971314" y="6509"/>
            <a:ext cx="2220686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359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PowerPoint Presentation</vt:lpstr>
      <vt:lpstr>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MD RAIYAN</cp:lastModifiedBy>
  <cp:revision>149</cp:revision>
  <dcterms:created xsi:type="dcterms:W3CDTF">2013-12-12T18:46:50Z</dcterms:created>
  <dcterms:modified xsi:type="dcterms:W3CDTF">2025-04-14T11:08:17Z</dcterms:modified>
  <cp:category/>
</cp:coreProperties>
</file>