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65" r:id="rId2"/>
    <p:sldId id="261" r:id="rId3"/>
    <p:sldId id="264" r:id="rId4"/>
    <p:sldId id="258" r:id="rId5"/>
    <p:sldId id="262" r:id="rId6"/>
    <p:sldId id="263" r:id="rId7"/>
    <p:sldId id="270" r:id="rId8"/>
    <p:sldId id="274" r:id="rId9"/>
    <p:sldId id="275" r:id="rId10"/>
    <p:sldId id="277" r:id="rId11"/>
    <p:sldId id="276" r:id="rId12"/>
    <p:sldId id="283" r:id="rId13"/>
    <p:sldId id="271" r:id="rId14"/>
    <p:sldId id="272" r:id="rId15"/>
    <p:sldId id="273" r:id="rId16"/>
    <p:sldId id="289" r:id="rId17"/>
    <p:sldId id="286" r:id="rId18"/>
    <p:sldId id="288" r:id="rId19"/>
    <p:sldId id="290" r:id="rId20"/>
    <p:sldId id="284" r:id="rId21"/>
    <p:sldId id="285"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A1ED2-D8F4-4C6E-B20A-F137F3A5E5A9}" v="34" dt="2024-05-09T12:49:06.560"/>
    <p1510:client id="{97D3B364-51BB-4C33-8D95-A59F57015A54}" v="428" dt="2024-05-09T07:09:20.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6" d="100"/>
          <a:sy n="76" d="100"/>
        </p:scale>
        <p:origin x="946"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m Panjwani" userId="e703c6f8810508f4" providerId="LiveId" clId="{12EA1ED2-D8F4-4C6E-B20A-F137F3A5E5A9}"/>
    <pc:docChg chg="undo custSel addSld delSld modSld sldOrd">
      <pc:chgData name="Vasim Panjwani" userId="e703c6f8810508f4" providerId="LiveId" clId="{12EA1ED2-D8F4-4C6E-B20A-F137F3A5E5A9}" dt="2024-05-09T12:49:44.164" v="1230" actId="20577"/>
      <pc:docMkLst>
        <pc:docMk/>
      </pc:docMkLst>
      <pc:sldChg chg="modSp mod modTransition">
        <pc:chgData name="Vasim Panjwani" userId="e703c6f8810508f4" providerId="LiveId" clId="{12EA1ED2-D8F4-4C6E-B20A-F137F3A5E5A9}" dt="2024-05-09T12:46:35.020" v="1217"/>
        <pc:sldMkLst>
          <pc:docMk/>
          <pc:sldMk cId="2689089790" sldId="258"/>
        </pc:sldMkLst>
        <pc:spChg chg="mod">
          <ac:chgData name="Vasim Panjwani" userId="e703c6f8810508f4" providerId="LiveId" clId="{12EA1ED2-D8F4-4C6E-B20A-F137F3A5E5A9}" dt="2024-05-09T12:21:40.608" v="1069" actId="14100"/>
          <ac:spMkLst>
            <pc:docMk/>
            <pc:sldMk cId="2689089790" sldId="258"/>
            <ac:spMk id="11" creationId="{0FAA71A7-3A90-6E07-5859-A8ADCBF45405}"/>
          </ac:spMkLst>
        </pc:spChg>
      </pc:sldChg>
      <pc:sldChg chg="modTransition">
        <pc:chgData name="Vasim Panjwani" userId="e703c6f8810508f4" providerId="LiveId" clId="{12EA1ED2-D8F4-4C6E-B20A-F137F3A5E5A9}" dt="2024-05-09T12:46:35.020" v="1217"/>
        <pc:sldMkLst>
          <pc:docMk/>
          <pc:sldMk cId="306718600" sldId="261"/>
        </pc:sldMkLst>
      </pc:sldChg>
      <pc:sldChg chg="modSp mod modTransition">
        <pc:chgData name="Vasim Panjwani" userId="e703c6f8810508f4" providerId="LiveId" clId="{12EA1ED2-D8F4-4C6E-B20A-F137F3A5E5A9}" dt="2024-05-09T12:46:35.020" v="1217"/>
        <pc:sldMkLst>
          <pc:docMk/>
          <pc:sldMk cId="823310210" sldId="262"/>
        </pc:sldMkLst>
        <pc:spChg chg="mod">
          <ac:chgData name="Vasim Panjwani" userId="e703c6f8810508f4" providerId="LiveId" clId="{12EA1ED2-D8F4-4C6E-B20A-F137F3A5E5A9}" dt="2024-05-09T12:35:10.440" v="1130"/>
          <ac:spMkLst>
            <pc:docMk/>
            <pc:sldMk cId="823310210" sldId="262"/>
            <ac:spMk id="2" creationId="{0D1F047C-C727-42A7-85C5-68C5AA1B1A93}"/>
          </ac:spMkLst>
        </pc:spChg>
      </pc:sldChg>
      <pc:sldChg chg="modTransition">
        <pc:chgData name="Vasim Panjwani" userId="e703c6f8810508f4" providerId="LiveId" clId="{12EA1ED2-D8F4-4C6E-B20A-F137F3A5E5A9}" dt="2024-05-09T12:46:35.020" v="1217"/>
        <pc:sldMkLst>
          <pc:docMk/>
          <pc:sldMk cId="2984827126" sldId="263"/>
        </pc:sldMkLst>
      </pc:sldChg>
      <pc:sldChg chg="modTransition">
        <pc:chgData name="Vasim Panjwani" userId="e703c6f8810508f4" providerId="LiveId" clId="{12EA1ED2-D8F4-4C6E-B20A-F137F3A5E5A9}" dt="2024-05-09T12:46:35.020" v="1217"/>
        <pc:sldMkLst>
          <pc:docMk/>
          <pc:sldMk cId="3992123563" sldId="264"/>
        </pc:sldMkLst>
      </pc:sldChg>
      <pc:sldChg chg="modSp mod modTransition">
        <pc:chgData name="Vasim Panjwani" userId="e703c6f8810508f4" providerId="LiveId" clId="{12EA1ED2-D8F4-4C6E-B20A-F137F3A5E5A9}" dt="2024-05-09T12:46:35.020" v="1217"/>
        <pc:sldMkLst>
          <pc:docMk/>
          <pc:sldMk cId="4075216596" sldId="265"/>
        </pc:sldMkLst>
        <pc:spChg chg="mod">
          <ac:chgData name="Vasim Panjwani" userId="e703c6f8810508f4" providerId="LiveId" clId="{12EA1ED2-D8F4-4C6E-B20A-F137F3A5E5A9}" dt="2024-05-09T12:35:05.918" v="1127"/>
          <ac:spMkLst>
            <pc:docMk/>
            <pc:sldMk cId="4075216596" sldId="265"/>
            <ac:spMk id="2" creationId="{0D1F047C-C727-42A7-85C5-68C5AA1B1A93}"/>
          </ac:spMkLst>
        </pc:spChg>
        <pc:spChg chg="mod">
          <ac:chgData name="Vasim Panjwani" userId="e703c6f8810508f4" providerId="LiveId" clId="{12EA1ED2-D8F4-4C6E-B20A-F137F3A5E5A9}" dt="2024-05-09T12:35:10.440" v="1130"/>
          <ac:spMkLst>
            <pc:docMk/>
            <pc:sldMk cId="4075216596" sldId="265"/>
            <ac:spMk id="3" creationId="{DB93FB3F-A8D4-46D3-A1C6-C79C64563729}"/>
          </ac:spMkLst>
        </pc:spChg>
      </pc:sldChg>
      <pc:sldChg chg="modSp mod modTransition">
        <pc:chgData name="Vasim Panjwani" userId="e703c6f8810508f4" providerId="LiveId" clId="{12EA1ED2-D8F4-4C6E-B20A-F137F3A5E5A9}" dt="2024-05-09T12:46:35.020" v="1217"/>
        <pc:sldMkLst>
          <pc:docMk/>
          <pc:sldMk cId="2902941533" sldId="270"/>
        </pc:sldMkLst>
        <pc:picChg chg="mod">
          <ac:chgData name="Vasim Panjwani" userId="e703c6f8810508f4" providerId="LiveId" clId="{12EA1ED2-D8F4-4C6E-B20A-F137F3A5E5A9}" dt="2024-05-09T07:22:36.954" v="115" actId="14100"/>
          <ac:picMkLst>
            <pc:docMk/>
            <pc:sldMk cId="2902941533" sldId="270"/>
            <ac:picMk id="3" creationId="{4A8373AD-3CA3-B304-AD16-89D3F5EBAA0A}"/>
          </ac:picMkLst>
        </pc:picChg>
        <pc:picChg chg="mod modCrop">
          <ac:chgData name="Vasim Panjwani" userId="e703c6f8810508f4" providerId="LiveId" clId="{12EA1ED2-D8F4-4C6E-B20A-F137F3A5E5A9}" dt="2024-05-09T07:24:17.320" v="127" actId="1076"/>
          <ac:picMkLst>
            <pc:docMk/>
            <pc:sldMk cId="2902941533" sldId="270"/>
            <ac:picMk id="5" creationId="{91BC5572-FC33-4C1C-8DEE-C2CF75A75641}"/>
          </ac:picMkLst>
        </pc:picChg>
      </pc:sldChg>
      <pc:sldChg chg="addSp delSp modSp mod ord modTransition modClrScheme chgLayout">
        <pc:chgData name="Vasim Panjwani" userId="e703c6f8810508f4" providerId="LiveId" clId="{12EA1ED2-D8F4-4C6E-B20A-F137F3A5E5A9}" dt="2024-05-09T12:46:35.020" v="1217"/>
        <pc:sldMkLst>
          <pc:docMk/>
          <pc:sldMk cId="2897739383" sldId="271"/>
        </pc:sldMkLst>
        <pc:spChg chg="add mod ord">
          <ac:chgData name="Vasim Panjwani" userId="e703c6f8810508f4" providerId="LiveId" clId="{12EA1ED2-D8F4-4C6E-B20A-F137F3A5E5A9}" dt="2024-05-09T07:40:19.332" v="184" actId="1076"/>
          <ac:spMkLst>
            <pc:docMk/>
            <pc:sldMk cId="2897739383" sldId="271"/>
            <ac:spMk id="2" creationId="{3AEEAAEB-B658-FCBA-8709-CB3C1ACD5281}"/>
          </ac:spMkLst>
        </pc:spChg>
        <pc:spChg chg="mod">
          <ac:chgData name="Vasim Panjwani" userId="e703c6f8810508f4" providerId="LiveId" clId="{12EA1ED2-D8F4-4C6E-B20A-F137F3A5E5A9}" dt="2024-05-09T07:22:05.209" v="109" actId="20577"/>
          <ac:spMkLst>
            <pc:docMk/>
            <pc:sldMk cId="2897739383" sldId="271"/>
            <ac:spMk id="4" creationId="{6AA98183-68B0-60B4-ACA5-6E1A33519C4C}"/>
          </ac:spMkLst>
        </pc:spChg>
        <pc:spChg chg="add del">
          <ac:chgData name="Vasim Panjwani" userId="e703c6f8810508f4" providerId="LiveId" clId="{12EA1ED2-D8F4-4C6E-B20A-F137F3A5E5A9}" dt="2024-05-09T07:21:21.323" v="91" actId="478"/>
          <ac:spMkLst>
            <pc:docMk/>
            <pc:sldMk cId="2897739383" sldId="271"/>
            <ac:spMk id="6" creationId="{642CA8A9-A63D-2F3D-5F1A-ED7B07D17F30}"/>
          </ac:spMkLst>
        </pc:spChg>
        <pc:picChg chg="mod">
          <ac:chgData name="Vasim Panjwani" userId="e703c6f8810508f4" providerId="LiveId" clId="{12EA1ED2-D8F4-4C6E-B20A-F137F3A5E5A9}" dt="2024-05-09T07:22:58.384" v="116" actId="108"/>
          <ac:picMkLst>
            <pc:docMk/>
            <pc:sldMk cId="2897739383" sldId="271"/>
            <ac:picMk id="5" creationId="{91BC5572-FC33-4C1C-8DEE-C2CF75A75641}"/>
          </ac:picMkLst>
        </pc:picChg>
      </pc:sldChg>
      <pc:sldChg chg="addSp delSp modSp mod modTransition modClrScheme chgLayout">
        <pc:chgData name="Vasim Panjwani" userId="e703c6f8810508f4" providerId="LiveId" clId="{12EA1ED2-D8F4-4C6E-B20A-F137F3A5E5A9}" dt="2024-05-09T12:46:35.020" v="1217"/>
        <pc:sldMkLst>
          <pc:docMk/>
          <pc:sldMk cId="615822595" sldId="272"/>
        </pc:sldMkLst>
        <pc:spChg chg="add mod ord">
          <ac:chgData name="Vasim Panjwani" userId="e703c6f8810508f4" providerId="LiveId" clId="{12EA1ED2-D8F4-4C6E-B20A-F137F3A5E5A9}" dt="2024-05-09T07:40:31.890" v="186" actId="14100"/>
          <ac:spMkLst>
            <pc:docMk/>
            <pc:sldMk cId="615822595" sldId="272"/>
            <ac:spMk id="4" creationId="{BCA98658-7022-F568-E3B9-A1EF9B0D43C5}"/>
          </ac:spMkLst>
        </pc:spChg>
        <pc:spChg chg="mod">
          <ac:chgData name="Vasim Panjwani" userId="e703c6f8810508f4" providerId="LiveId" clId="{12EA1ED2-D8F4-4C6E-B20A-F137F3A5E5A9}" dt="2024-05-09T07:40:39.705" v="188" actId="14100"/>
          <ac:spMkLst>
            <pc:docMk/>
            <pc:sldMk cId="615822595" sldId="272"/>
            <ac:spMk id="7" creationId="{889E9997-7DB5-07CD-117C-22EFEEF950E5}"/>
          </ac:spMkLst>
        </pc:spChg>
        <pc:picChg chg="add mod">
          <ac:chgData name="Vasim Panjwani" userId="e703c6f8810508f4" providerId="LiveId" clId="{12EA1ED2-D8F4-4C6E-B20A-F137F3A5E5A9}" dt="2024-05-09T07:36:45.010" v="142" actId="14100"/>
          <ac:picMkLst>
            <pc:docMk/>
            <pc:sldMk cId="615822595" sldId="272"/>
            <ac:picMk id="3" creationId="{4742F55A-A9F4-57E8-42C0-7B795C47257C}"/>
          </ac:picMkLst>
        </pc:picChg>
        <pc:picChg chg="mod">
          <ac:chgData name="Vasim Panjwani" userId="e703c6f8810508f4" providerId="LiveId" clId="{12EA1ED2-D8F4-4C6E-B20A-F137F3A5E5A9}" dt="2024-05-09T07:38:35.328" v="167" actId="1076"/>
          <ac:picMkLst>
            <pc:docMk/>
            <pc:sldMk cId="615822595" sldId="272"/>
            <ac:picMk id="5" creationId="{91BC5572-FC33-4C1C-8DEE-C2CF75A75641}"/>
          </ac:picMkLst>
        </pc:picChg>
        <pc:picChg chg="del">
          <ac:chgData name="Vasim Panjwani" userId="e703c6f8810508f4" providerId="LiveId" clId="{12EA1ED2-D8F4-4C6E-B20A-F137F3A5E5A9}" dt="2024-05-09T07:36:22.391" v="135" actId="478"/>
          <ac:picMkLst>
            <pc:docMk/>
            <pc:sldMk cId="615822595" sldId="272"/>
            <ac:picMk id="6" creationId="{07181E0B-3432-A7F7-1CDA-E13F55C5F6EC}"/>
          </ac:picMkLst>
        </pc:picChg>
        <pc:picChg chg="add del">
          <ac:chgData name="Vasim Panjwani" userId="e703c6f8810508f4" providerId="LiveId" clId="{12EA1ED2-D8F4-4C6E-B20A-F137F3A5E5A9}" dt="2024-05-09T07:37:13.054" v="145" actId="22"/>
          <ac:picMkLst>
            <pc:docMk/>
            <pc:sldMk cId="615822595" sldId="272"/>
            <ac:picMk id="9" creationId="{8A57B058-483C-53E0-730F-372CDBA07813}"/>
          </ac:picMkLst>
        </pc:picChg>
        <pc:picChg chg="add del">
          <ac:chgData name="Vasim Panjwani" userId="e703c6f8810508f4" providerId="LiveId" clId="{12EA1ED2-D8F4-4C6E-B20A-F137F3A5E5A9}" dt="2024-05-09T07:37:15.152" v="147" actId="22"/>
          <ac:picMkLst>
            <pc:docMk/>
            <pc:sldMk cId="615822595" sldId="272"/>
            <ac:picMk id="11" creationId="{FAA82245-24E2-98F8-DCA4-A2712CB04BFC}"/>
          </ac:picMkLst>
        </pc:picChg>
      </pc:sldChg>
      <pc:sldChg chg="addSp delSp modSp mod modTransition">
        <pc:chgData name="Vasim Panjwani" userId="e703c6f8810508f4" providerId="LiveId" clId="{12EA1ED2-D8F4-4C6E-B20A-F137F3A5E5A9}" dt="2024-05-09T12:46:35.020" v="1217"/>
        <pc:sldMkLst>
          <pc:docMk/>
          <pc:sldMk cId="2992249833" sldId="273"/>
        </pc:sldMkLst>
        <pc:spChg chg="mod">
          <ac:chgData name="Vasim Panjwani" userId="e703c6f8810508f4" providerId="LiveId" clId="{12EA1ED2-D8F4-4C6E-B20A-F137F3A5E5A9}" dt="2024-05-09T08:13:16.513" v="280" actId="1076"/>
          <ac:spMkLst>
            <pc:docMk/>
            <pc:sldMk cId="2992249833" sldId="273"/>
            <ac:spMk id="6" creationId="{BFE0AFD5-046E-E67E-88D4-D228B8225AB4}"/>
          </ac:spMkLst>
        </pc:spChg>
        <pc:spChg chg="add mod">
          <ac:chgData name="Vasim Panjwani" userId="e703c6f8810508f4" providerId="LiveId" clId="{12EA1ED2-D8F4-4C6E-B20A-F137F3A5E5A9}" dt="2024-05-09T08:13:02.885" v="277" actId="14100"/>
          <ac:spMkLst>
            <pc:docMk/>
            <pc:sldMk cId="2992249833" sldId="273"/>
            <ac:spMk id="8" creationId="{84A77170-EC0B-F6F4-E783-BCCEBD69FC58}"/>
          </ac:spMkLst>
        </pc:spChg>
        <pc:picChg chg="add mod">
          <ac:chgData name="Vasim Panjwani" userId="e703c6f8810508f4" providerId="LiveId" clId="{12EA1ED2-D8F4-4C6E-B20A-F137F3A5E5A9}" dt="2024-05-09T08:11:36.563" v="264" actId="14100"/>
          <ac:picMkLst>
            <pc:docMk/>
            <pc:sldMk cId="2992249833" sldId="273"/>
            <ac:picMk id="3" creationId="{C3D21CF7-C27D-FFB7-6286-6A8D97EA7DA3}"/>
          </ac:picMkLst>
        </pc:picChg>
        <pc:picChg chg="del">
          <ac:chgData name="Vasim Panjwani" userId="e703c6f8810508f4" providerId="LiveId" clId="{12EA1ED2-D8F4-4C6E-B20A-F137F3A5E5A9}" dt="2024-05-09T08:05:37.064" v="245" actId="478"/>
          <ac:picMkLst>
            <pc:docMk/>
            <pc:sldMk cId="2992249833" sldId="273"/>
            <ac:picMk id="4" creationId="{83952F64-E7A0-8833-91C2-807C8022922D}"/>
          </ac:picMkLst>
        </pc:picChg>
        <pc:picChg chg="mod">
          <ac:chgData name="Vasim Panjwani" userId="e703c6f8810508f4" providerId="LiveId" clId="{12EA1ED2-D8F4-4C6E-B20A-F137F3A5E5A9}" dt="2024-05-09T08:13:12.961" v="279" actId="1076"/>
          <ac:picMkLst>
            <pc:docMk/>
            <pc:sldMk cId="2992249833" sldId="273"/>
            <ac:picMk id="5" creationId="{91BC5572-FC33-4C1C-8DEE-C2CF75A75641}"/>
          </ac:picMkLst>
        </pc:picChg>
      </pc:sldChg>
      <pc:sldChg chg="addSp delSp modSp mod ord modTransition">
        <pc:chgData name="Vasim Panjwani" userId="e703c6f8810508f4" providerId="LiveId" clId="{12EA1ED2-D8F4-4C6E-B20A-F137F3A5E5A9}" dt="2024-05-09T12:46:35.020" v="1217"/>
        <pc:sldMkLst>
          <pc:docMk/>
          <pc:sldMk cId="1029433138" sldId="274"/>
        </pc:sldMkLst>
        <pc:spChg chg="add mod">
          <ac:chgData name="Vasim Panjwani" userId="e703c6f8810508f4" providerId="LiveId" clId="{12EA1ED2-D8F4-4C6E-B20A-F137F3A5E5A9}" dt="2024-05-09T08:18:27.327" v="490" actId="14100"/>
          <ac:spMkLst>
            <pc:docMk/>
            <pc:sldMk cId="1029433138" sldId="274"/>
            <ac:spMk id="8" creationId="{316E13E9-89CD-B5DC-000A-959686A85AA1}"/>
          </ac:spMkLst>
        </pc:spChg>
        <pc:spChg chg="mod">
          <ac:chgData name="Vasim Panjwani" userId="e703c6f8810508f4" providerId="LiveId" clId="{12EA1ED2-D8F4-4C6E-B20A-F137F3A5E5A9}" dt="2024-05-09T07:54:46.792" v="244" actId="1076"/>
          <ac:spMkLst>
            <pc:docMk/>
            <pc:sldMk cId="1029433138" sldId="274"/>
            <ac:spMk id="10" creationId="{7FFD40B9-FE8B-E43C-2908-211695B155CD}"/>
          </ac:spMkLst>
        </pc:spChg>
        <pc:picChg chg="add del mod">
          <ac:chgData name="Vasim Panjwani" userId="e703c6f8810508f4" providerId="LiveId" clId="{12EA1ED2-D8F4-4C6E-B20A-F137F3A5E5A9}" dt="2024-05-09T07:49:13.165" v="200" actId="478"/>
          <ac:picMkLst>
            <pc:docMk/>
            <pc:sldMk cId="1029433138" sldId="274"/>
            <ac:picMk id="3" creationId="{09861860-8E4A-AC66-4BC1-DE6EBD9A8096}"/>
          </ac:picMkLst>
        </pc:picChg>
        <pc:picChg chg="add mod">
          <ac:chgData name="Vasim Panjwani" userId="e703c6f8810508f4" providerId="LiveId" clId="{12EA1ED2-D8F4-4C6E-B20A-F137F3A5E5A9}" dt="2024-05-09T07:51:00.859" v="222" actId="1076"/>
          <ac:picMkLst>
            <pc:docMk/>
            <pc:sldMk cId="1029433138" sldId="274"/>
            <ac:picMk id="6" creationId="{F9EE56EE-7376-8A17-915A-9A09881EF3C0}"/>
          </ac:picMkLst>
        </pc:picChg>
        <pc:picChg chg="del mod">
          <ac:chgData name="Vasim Panjwani" userId="e703c6f8810508f4" providerId="LiveId" clId="{12EA1ED2-D8F4-4C6E-B20A-F137F3A5E5A9}" dt="2024-05-09T07:49:00.768" v="195" actId="478"/>
          <ac:picMkLst>
            <pc:docMk/>
            <pc:sldMk cId="1029433138" sldId="274"/>
            <ac:picMk id="7" creationId="{19819A43-2AF8-C3E7-CEBD-DE81D984D51C}"/>
          </ac:picMkLst>
        </pc:picChg>
      </pc:sldChg>
      <pc:sldChg chg="addSp delSp modSp mod ord modTransition">
        <pc:chgData name="Vasim Panjwani" userId="e703c6f8810508f4" providerId="LiveId" clId="{12EA1ED2-D8F4-4C6E-B20A-F137F3A5E5A9}" dt="2024-05-09T12:46:35.020" v="1217"/>
        <pc:sldMkLst>
          <pc:docMk/>
          <pc:sldMk cId="2689610491" sldId="275"/>
        </pc:sldMkLst>
        <pc:spChg chg="add mod">
          <ac:chgData name="Vasim Panjwani" userId="e703c6f8810508f4" providerId="LiveId" clId="{12EA1ED2-D8F4-4C6E-B20A-F137F3A5E5A9}" dt="2024-05-09T08:28:09.204" v="510" actId="14100"/>
          <ac:spMkLst>
            <pc:docMk/>
            <pc:sldMk cId="2689610491" sldId="275"/>
            <ac:spMk id="6" creationId="{CA4932EC-B679-30BB-850E-478F7721B181}"/>
          </ac:spMkLst>
        </pc:spChg>
        <pc:spChg chg="mod">
          <ac:chgData name="Vasim Panjwani" userId="e703c6f8810508f4" providerId="LiveId" clId="{12EA1ED2-D8F4-4C6E-B20A-F137F3A5E5A9}" dt="2024-05-09T08:28:15.998" v="512" actId="6549"/>
          <ac:spMkLst>
            <pc:docMk/>
            <pc:sldMk cId="2689610491" sldId="275"/>
            <ac:spMk id="9" creationId="{CABD86E4-7100-0C1B-EC21-54A4C965F597}"/>
          </ac:spMkLst>
        </pc:spChg>
        <pc:picChg chg="add mod">
          <ac:chgData name="Vasim Panjwani" userId="e703c6f8810508f4" providerId="LiveId" clId="{12EA1ED2-D8F4-4C6E-B20A-F137F3A5E5A9}" dt="2024-05-09T08:23:02.529" v="496" actId="1076"/>
          <ac:picMkLst>
            <pc:docMk/>
            <pc:sldMk cId="2689610491" sldId="275"/>
            <ac:picMk id="3" creationId="{1480A604-836B-B256-8D81-DCA6116BF3F4}"/>
          </ac:picMkLst>
        </pc:picChg>
        <pc:picChg chg="del">
          <ac:chgData name="Vasim Panjwani" userId="e703c6f8810508f4" providerId="LiveId" clId="{12EA1ED2-D8F4-4C6E-B20A-F137F3A5E5A9}" dt="2024-05-09T08:22:51.208" v="491" actId="478"/>
          <ac:picMkLst>
            <pc:docMk/>
            <pc:sldMk cId="2689610491" sldId="275"/>
            <ac:picMk id="7" creationId="{BFBB82AF-D5AD-DBF5-0668-27D8D774A744}"/>
          </ac:picMkLst>
        </pc:picChg>
      </pc:sldChg>
      <pc:sldChg chg="addSp delSp modSp mod ord modTransition">
        <pc:chgData name="Vasim Panjwani" userId="e703c6f8810508f4" providerId="LiveId" clId="{12EA1ED2-D8F4-4C6E-B20A-F137F3A5E5A9}" dt="2024-05-09T12:46:35.020" v="1217"/>
        <pc:sldMkLst>
          <pc:docMk/>
          <pc:sldMk cId="4251579225" sldId="276"/>
        </pc:sldMkLst>
        <pc:spChg chg="mod">
          <ac:chgData name="Vasim Panjwani" userId="e703c6f8810508f4" providerId="LiveId" clId="{12EA1ED2-D8F4-4C6E-B20A-F137F3A5E5A9}" dt="2024-05-09T08:36:56.758" v="531" actId="1076"/>
          <ac:spMkLst>
            <pc:docMk/>
            <pc:sldMk cId="4251579225" sldId="276"/>
            <ac:spMk id="6" creationId="{B11F219D-EAD5-96CC-2DF7-71CDDFB349B2}"/>
          </ac:spMkLst>
        </pc:spChg>
        <pc:spChg chg="add mod">
          <ac:chgData name="Vasim Panjwani" userId="e703c6f8810508f4" providerId="LiveId" clId="{12EA1ED2-D8F4-4C6E-B20A-F137F3A5E5A9}" dt="2024-05-09T08:37:29.516" v="551" actId="20577"/>
          <ac:spMkLst>
            <pc:docMk/>
            <pc:sldMk cId="4251579225" sldId="276"/>
            <ac:spMk id="7" creationId="{642E0D6D-4499-7E66-3B55-3775687EF450}"/>
          </ac:spMkLst>
        </pc:spChg>
        <pc:picChg chg="add mod">
          <ac:chgData name="Vasim Panjwani" userId="e703c6f8810508f4" providerId="LiveId" clId="{12EA1ED2-D8F4-4C6E-B20A-F137F3A5E5A9}" dt="2024-05-09T08:35:57.233" v="518" actId="14100"/>
          <ac:picMkLst>
            <pc:docMk/>
            <pc:sldMk cId="4251579225" sldId="276"/>
            <ac:picMk id="3" creationId="{71677B7A-8F37-B254-C942-D5FCBDAFF0A7}"/>
          </ac:picMkLst>
        </pc:picChg>
        <pc:picChg chg="del mod">
          <ac:chgData name="Vasim Panjwani" userId="e703c6f8810508f4" providerId="LiveId" clId="{12EA1ED2-D8F4-4C6E-B20A-F137F3A5E5A9}" dt="2024-05-09T08:35:58.868" v="519" actId="478"/>
          <ac:picMkLst>
            <pc:docMk/>
            <pc:sldMk cId="4251579225" sldId="276"/>
            <ac:picMk id="4" creationId="{006702E6-D4D5-2497-628B-197D047859A4}"/>
          </ac:picMkLst>
        </pc:picChg>
      </pc:sldChg>
      <pc:sldChg chg="addSp delSp modSp mod ord modTransition">
        <pc:chgData name="Vasim Panjwani" userId="e703c6f8810508f4" providerId="LiveId" clId="{12EA1ED2-D8F4-4C6E-B20A-F137F3A5E5A9}" dt="2024-05-09T12:46:35.020" v="1217"/>
        <pc:sldMkLst>
          <pc:docMk/>
          <pc:sldMk cId="1810067450" sldId="277"/>
        </pc:sldMkLst>
        <pc:spChg chg="mod">
          <ac:chgData name="Vasim Panjwani" userId="e703c6f8810508f4" providerId="LiveId" clId="{12EA1ED2-D8F4-4C6E-B20A-F137F3A5E5A9}" dt="2024-05-09T08:47:24.687" v="565" actId="14100"/>
          <ac:spMkLst>
            <pc:docMk/>
            <pc:sldMk cId="1810067450" sldId="277"/>
            <ac:spMk id="6" creationId="{55ADC3E1-68A6-10B6-E27C-84B43E9B7E6F}"/>
          </ac:spMkLst>
        </pc:spChg>
        <pc:spChg chg="add mod">
          <ac:chgData name="Vasim Panjwani" userId="e703c6f8810508f4" providerId="LiveId" clId="{12EA1ED2-D8F4-4C6E-B20A-F137F3A5E5A9}" dt="2024-05-09T08:48:23.315" v="569"/>
          <ac:spMkLst>
            <pc:docMk/>
            <pc:sldMk cId="1810067450" sldId="277"/>
            <ac:spMk id="7" creationId="{9E1731A7-CE14-8C30-1675-7F718AAA38B8}"/>
          </ac:spMkLst>
        </pc:spChg>
        <pc:picChg chg="add mod">
          <ac:chgData name="Vasim Panjwani" userId="e703c6f8810508f4" providerId="LiveId" clId="{12EA1ED2-D8F4-4C6E-B20A-F137F3A5E5A9}" dt="2024-05-09T08:46:51.041" v="559" actId="1076"/>
          <ac:picMkLst>
            <pc:docMk/>
            <pc:sldMk cId="1810067450" sldId="277"/>
            <ac:picMk id="3" creationId="{02E83C2B-11D0-7FEC-D0F3-EEF30F2DAB6D}"/>
          </ac:picMkLst>
        </pc:picChg>
        <pc:picChg chg="del mod">
          <ac:chgData name="Vasim Panjwani" userId="e703c6f8810508f4" providerId="LiveId" clId="{12EA1ED2-D8F4-4C6E-B20A-F137F3A5E5A9}" dt="2024-05-09T08:46:02.585" v="555" actId="478"/>
          <ac:picMkLst>
            <pc:docMk/>
            <pc:sldMk cId="1810067450" sldId="277"/>
            <ac:picMk id="4" creationId="{C34A5AFA-9C6F-C1FF-12C6-A3338A072CBC}"/>
          </ac:picMkLst>
        </pc:picChg>
      </pc:sldChg>
      <pc:sldChg chg="addSp delSp modSp del mod ord modClrScheme chgLayout">
        <pc:chgData name="Vasim Panjwani" userId="e703c6f8810508f4" providerId="LiveId" clId="{12EA1ED2-D8F4-4C6E-B20A-F137F3A5E5A9}" dt="2024-05-09T12:39:14.295" v="1189" actId="47"/>
        <pc:sldMkLst>
          <pc:docMk/>
          <pc:sldMk cId="2078029655" sldId="278"/>
        </pc:sldMkLst>
        <pc:spChg chg="add mod">
          <ac:chgData name="Vasim Panjwani" userId="e703c6f8810508f4" providerId="LiveId" clId="{12EA1ED2-D8F4-4C6E-B20A-F137F3A5E5A9}" dt="2024-05-09T12:35:05.418" v="1125" actId="33987"/>
          <ac:spMkLst>
            <pc:docMk/>
            <pc:sldMk cId="2078029655" sldId="278"/>
            <ac:spMk id="2" creationId="{16B0C2E4-E6F5-3E4B-8C2E-13AF766AF812}"/>
          </ac:spMkLst>
        </pc:spChg>
        <pc:spChg chg="add del mod ord">
          <ac:chgData name="Vasim Panjwani" userId="e703c6f8810508f4" providerId="LiveId" clId="{12EA1ED2-D8F4-4C6E-B20A-F137F3A5E5A9}" dt="2024-05-09T12:35:04.723" v="1123" actId="700"/>
          <ac:spMkLst>
            <pc:docMk/>
            <pc:sldMk cId="2078029655" sldId="278"/>
            <ac:spMk id="3" creationId="{7070AF8A-D800-629C-9554-9ACC895F7145}"/>
          </ac:spMkLst>
        </pc:spChg>
        <pc:spChg chg="add del mod">
          <ac:chgData name="Vasim Panjwani" userId="e703c6f8810508f4" providerId="LiveId" clId="{12EA1ED2-D8F4-4C6E-B20A-F137F3A5E5A9}" dt="2024-05-09T12:35:03.921" v="1121" actId="478"/>
          <ac:spMkLst>
            <pc:docMk/>
            <pc:sldMk cId="2078029655" sldId="278"/>
            <ac:spMk id="6" creationId="{B3297767-5E99-BAD2-54F3-075AF7C8F73D}"/>
          </ac:spMkLst>
        </pc:spChg>
        <pc:spChg chg="add del mod">
          <ac:chgData name="Vasim Panjwani" userId="e703c6f8810508f4" providerId="LiveId" clId="{12EA1ED2-D8F4-4C6E-B20A-F137F3A5E5A9}" dt="2024-05-09T12:35:12.488" v="1132" actId="6549"/>
          <ac:spMkLst>
            <pc:docMk/>
            <pc:sldMk cId="2078029655" sldId="278"/>
            <ac:spMk id="8" creationId="{92C857A1-27F6-212F-0E94-FF0819E0285E}"/>
          </ac:spMkLst>
        </pc:spChg>
        <pc:picChg chg="add del">
          <ac:chgData name="Vasim Panjwani" userId="e703c6f8810508f4" providerId="LiveId" clId="{12EA1ED2-D8F4-4C6E-B20A-F137F3A5E5A9}" dt="2024-05-09T12:35:06.584" v="1128" actId="478"/>
          <ac:picMkLst>
            <pc:docMk/>
            <pc:sldMk cId="2078029655" sldId="278"/>
            <ac:picMk id="5" creationId="{91BC5572-FC33-4C1C-8DEE-C2CF75A75641}"/>
          </ac:picMkLst>
        </pc:picChg>
        <pc:picChg chg="add del">
          <ac:chgData name="Vasim Panjwani" userId="e703c6f8810508f4" providerId="LiveId" clId="{12EA1ED2-D8F4-4C6E-B20A-F137F3A5E5A9}" dt="2024-05-09T12:35:13.003" v="1133" actId="478"/>
          <ac:picMkLst>
            <pc:docMk/>
            <pc:sldMk cId="2078029655" sldId="278"/>
            <ac:picMk id="7" creationId="{BC74D81C-D35C-04DE-FA5B-4D8AF00CACA6}"/>
          </ac:picMkLst>
        </pc:picChg>
      </pc:sldChg>
      <pc:sldChg chg="del">
        <pc:chgData name="Vasim Panjwani" userId="e703c6f8810508f4" providerId="LiveId" clId="{12EA1ED2-D8F4-4C6E-B20A-F137F3A5E5A9}" dt="2024-05-09T10:25:30.369" v="1008" actId="47"/>
        <pc:sldMkLst>
          <pc:docMk/>
          <pc:sldMk cId="3678137646" sldId="279"/>
        </pc:sldMkLst>
      </pc:sldChg>
      <pc:sldChg chg="addSp delSp modSp mod ord modTransition">
        <pc:chgData name="Vasim Panjwani" userId="e703c6f8810508f4" providerId="LiveId" clId="{12EA1ED2-D8F4-4C6E-B20A-F137F3A5E5A9}" dt="2024-05-09T12:49:44.164" v="1230" actId="20577"/>
        <pc:sldMkLst>
          <pc:docMk/>
          <pc:sldMk cId="1383263463" sldId="283"/>
        </pc:sldMkLst>
        <pc:spChg chg="add mod">
          <ac:chgData name="Vasim Panjwani" userId="e703c6f8810508f4" providerId="LiveId" clId="{12EA1ED2-D8F4-4C6E-B20A-F137F3A5E5A9}" dt="2024-05-09T09:32:14.848" v="671" actId="1076"/>
          <ac:spMkLst>
            <pc:docMk/>
            <pc:sldMk cId="1383263463" sldId="283"/>
            <ac:spMk id="4" creationId="{C68DB0B8-C0D6-B236-D63B-1DED3FAB2DA4}"/>
          </ac:spMkLst>
        </pc:spChg>
        <pc:spChg chg="mod">
          <ac:chgData name="Vasim Panjwani" userId="e703c6f8810508f4" providerId="LiveId" clId="{12EA1ED2-D8F4-4C6E-B20A-F137F3A5E5A9}" dt="2024-05-09T09:08:04.403" v="629" actId="1076"/>
          <ac:spMkLst>
            <pc:docMk/>
            <pc:sldMk cId="1383263463" sldId="283"/>
            <ac:spMk id="7" creationId="{28C42A5E-7A3C-85F6-C40E-9ECDE6EB2CE0}"/>
          </ac:spMkLst>
        </pc:spChg>
        <pc:spChg chg="add mod">
          <ac:chgData name="Vasim Panjwani" userId="e703c6f8810508f4" providerId="LiveId" clId="{12EA1ED2-D8F4-4C6E-B20A-F137F3A5E5A9}" dt="2024-05-09T09:37:20.331" v="832" actId="1076"/>
          <ac:spMkLst>
            <pc:docMk/>
            <pc:sldMk cId="1383263463" sldId="283"/>
            <ac:spMk id="9" creationId="{B16242D9-DA19-F7FC-4796-7622D96A8560}"/>
          </ac:spMkLst>
        </pc:spChg>
        <pc:spChg chg="add mod">
          <ac:chgData name="Vasim Panjwani" userId="e703c6f8810508f4" providerId="LiveId" clId="{12EA1ED2-D8F4-4C6E-B20A-F137F3A5E5A9}" dt="2024-05-09T12:49:44.164" v="1230" actId="20577"/>
          <ac:spMkLst>
            <pc:docMk/>
            <pc:sldMk cId="1383263463" sldId="283"/>
            <ac:spMk id="11" creationId="{90F44F3A-1031-CAD1-284F-303FC4AE124F}"/>
          </ac:spMkLst>
        </pc:spChg>
        <pc:spChg chg="add">
          <ac:chgData name="Vasim Panjwani" userId="e703c6f8810508f4" providerId="LiveId" clId="{12EA1ED2-D8F4-4C6E-B20A-F137F3A5E5A9}" dt="2024-05-09T09:33:50.376" v="797"/>
          <ac:spMkLst>
            <pc:docMk/>
            <pc:sldMk cId="1383263463" sldId="283"/>
            <ac:spMk id="13" creationId="{B884CDAD-3BF4-B478-69CC-CC49FF8FDA44}"/>
          </ac:spMkLst>
        </pc:spChg>
        <pc:spChg chg="add">
          <ac:chgData name="Vasim Panjwani" userId="e703c6f8810508f4" providerId="LiveId" clId="{12EA1ED2-D8F4-4C6E-B20A-F137F3A5E5A9}" dt="2024-05-09T09:33:50.376" v="797"/>
          <ac:spMkLst>
            <pc:docMk/>
            <pc:sldMk cId="1383263463" sldId="283"/>
            <ac:spMk id="14" creationId="{B6418B50-7A27-DD9C-06DD-09717A3926D0}"/>
          </ac:spMkLst>
        </pc:spChg>
        <pc:spChg chg="add">
          <ac:chgData name="Vasim Panjwani" userId="e703c6f8810508f4" providerId="LiveId" clId="{12EA1ED2-D8F4-4C6E-B20A-F137F3A5E5A9}" dt="2024-05-09T09:33:54.806" v="798"/>
          <ac:spMkLst>
            <pc:docMk/>
            <pc:sldMk cId="1383263463" sldId="283"/>
            <ac:spMk id="15" creationId="{2257C5F7-2661-32F2-98D3-EDC824DF479B}"/>
          </ac:spMkLst>
        </pc:spChg>
        <pc:spChg chg="add">
          <ac:chgData name="Vasim Panjwani" userId="e703c6f8810508f4" providerId="LiveId" clId="{12EA1ED2-D8F4-4C6E-B20A-F137F3A5E5A9}" dt="2024-05-09T09:33:54.806" v="798"/>
          <ac:spMkLst>
            <pc:docMk/>
            <pc:sldMk cId="1383263463" sldId="283"/>
            <ac:spMk id="16" creationId="{62803CCA-D784-78FB-8B75-6CBB006C9360}"/>
          </ac:spMkLst>
        </pc:spChg>
        <pc:spChg chg="add mod">
          <ac:chgData name="Vasim Panjwani" userId="e703c6f8810508f4" providerId="LiveId" clId="{12EA1ED2-D8F4-4C6E-B20A-F137F3A5E5A9}" dt="2024-05-09T09:37:13.221" v="829" actId="1076"/>
          <ac:spMkLst>
            <pc:docMk/>
            <pc:sldMk cId="1383263463" sldId="283"/>
            <ac:spMk id="18" creationId="{F1CE17F0-8E91-76F3-6FF7-817C06CB219C}"/>
          </ac:spMkLst>
        </pc:spChg>
        <pc:picChg chg="add mod">
          <ac:chgData name="Vasim Panjwani" userId="e703c6f8810508f4" providerId="LiveId" clId="{12EA1ED2-D8F4-4C6E-B20A-F137F3A5E5A9}" dt="2024-05-09T09:08:06.575" v="630" actId="1076"/>
          <ac:picMkLst>
            <pc:docMk/>
            <pc:sldMk cId="1383263463" sldId="283"/>
            <ac:picMk id="3" creationId="{1C39B77B-5B4D-1618-0ECC-BF33098326F9}"/>
          </ac:picMkLst>
        </pc:picChg>
        <pc:picChg chg="del">
          <ac:chgData name="Vasim Panjwani" userId="e703c6f8810508f4" providerId="LiveId" clId="{12EA1ED2-D8F4-4C6E-B20A-F137F3A5E5A9}" dt="2024-05-09T08:55:14.706" v="590" actId="478"/>
          <ac:picMkLst>
            <pc:docMk/>
            <pc:sldMk cId="1383263463" sldId="283"/>
            <ac:picMk id="4" creationId="{7A8DA9AE-F205-6699-E0C0-6565070523AB}"/>
          </ac:picMkLst>
        </pc:picChg>
        <pc:picChg chg="mod">
          <ac:chgData name="Vasim Panjwani" userId="e703c6f8810508f4" providerId="LiveId" clId="{12EA1ED2-D8F4-4C6E-B20A-F137F3A5E5A9}" dt="2024-05-09T09:32:20.785" v="672" actId="108"/>
          <ac:picMkLst>
            <pc:docMk/>
            <pc:sldMk cId="1383263463" sldId="283"/>
            <ac:picMk id="5" creationId="{91BC5572-FC33-4C1C-8DEE-C2CF75A75641}"/>
          </ac:picMkLst>
        </pc:picChg>
        <pc:picChg chg="add mod">
          <ac:chgData name="Vasim Panjwani" userId="e703c6f8810508f4" providerId="LiveId" clId="{12EA1ED2-D8F4-4C6E-B20A-F137F3A5E5A9}" dt="2024-05-09T09:37:08.941" v="828" actId="1076"/>
          <ac:picMkLst>
            <pc:docMk/>
            <pc:sldMk cId="1383263463" sldId="283"/>
            <ac:picMk id="8" creationId="{E59D3D2B-3D03-14DC-C097-7465D0A0FED6}"/>
          </ac:picMkLst>
        </pc:picChg>
        <pc:picChg chg="add mod">
          <ac:chgData name="Vasim Panjwani" userId="e703c6f8810508f4" providerId="LiveId" clId="{12EA1ED2-D8F4-4C6E-B20A-F137F3A5E5A9}" dt="2024-05-09T09:31:51.807" v="668" actId="1076"/>
          <ac:picMkLst>
            <pc:docMk/>
            <pc:sldMk cId="1383263463" sldId="283"/>
            <ac:picMk id="10" creationId="{E5129FE9-1EEA-3146-9771-5011F483B310}"/>
          </ac:picMkLst>
        </pc:picChg>
        <pc:picChg chg="add mod">
          <ac:chgData name="Vasim Panjwani" userId="e703c6f8810508f4" providerId="LiveId" clId="{12EA1ED2-D8F4-4C6E-B20A-F137F3A5E5A9}" dt="2024-05-09T09:37:17.732" v="831" actId="1076"/>
          <ac:picMkLst>
            <pc:docMk/>
            <pc:sldMk cId="1383263463" sldId="283"/>
            <ac:picMk id="12" creationId="{7A9905D0-4135-1090-393E-708E7A0B47D5}"/>
          </ac:picMkLst>
        </pc:picChg>
        <pc:cxnChg chg="add mod">
          <ac:chgData name="Vasim Panjwani" userId="e703c6f8810508f4" providerId="LiveId" clId="{12EA1ED2-D8F4-4C6E-B20A-F137F3A5E5A9}" dt="2024-05-09T09:37:24.207" v="833" actId="1076"/>
          <ac:cxnSpMkLst>
            <pc:docMk/>
            <pc:sldMk cId="1383263463" sldId="283"/>
            <ac:cxnSpMk id="20" creationId="{DEF9891B-2AB6-40B1-9C65-1B3B47A91296}"/>
          </ac:cxnSpMkLst>
        </pc:cxnChg>
        <pc:cxnChg chg="add mod">
          <ac:chgData name="Vasim Panjwani" userId="e703c6f8810508f4" providerId="LiveId" clId="{12EA1ED2-D8F4-4C6E-B20A-F137F3A5E5A9}" dt="2024-05-09T09:37:15.441" v="830" actId="1076"/>
          <ac:cxnSpMkLst>
            <pc:docMk/>
            <pc:sldMk cId="1383263463" sldId="283"/>
            <ac:cxnSpMk id="24" creationId="{33A8CAC1-7B53-17E7-5A84-931D6482A085}"/>
          </ac:cxnSpMkLst>
        </pc:cxnChg>
        <pc:cxnChg chg="add mod">
          <ac:chgData name="Vasim Panjwani" userId="e703c6f8810508f4" providerId="LiveId" clId="{12EA1ED2-D8F4-4C6E-B20A-F137F3A5E5A9}" dt="2024-05-09T09:35:30.969" v="816" actId="14100"/>
          <ac:cxnSpMkLst>
            <pc:docMk/>
            <pc:sldMk cId="1383263463" sldId="283"/>
            <ac:cxnSpMk id="25" creationId="{EFFD6B4B-D58E-EA73-E665-9C8C7098F3F2}"/>
          </ac:cxnSpMkLst>
        </pc:cxnChg>
      </pc:sldChg>
      <pc:sldChg chg="modSp mod ord modTransition">
        <pc:chgData name="Vasim Panjwani" userId="e703c6f8810508f4" providerId="LiveId" clId="{12EA1ED2-D8F4-4C6E-B20A-F137F3A5E5A9}" dt="2024-05-09T12:46:35.020" v="1217"/>
        <pc:sldMkLst>
          <pc:docMk/>
          <pc:sldMk cId="658418024" sldId="284"/>
        </pc:sldMkLst>
        <pc:spChg chg="mod">
          <ac:chgData name="Vasim Panjwani" userId="e703c6f8810508f4" providerId="LiveId" clId="{12EA1ED2-D8F4-4C6E-B20A-F137F3A5E5A9}" dt="2024-05-09T12:39:01.410" v="1188" actId="1076"/>
          <ac:spMkLst>
            <pc:docMk/>
            <pc:sldMk cId="658418024" sldId="284"/>
            <ac:spMk id="2" creationId="{F7B9F2B9-CE04-77FB-F0B1-0C827F24AA90}"/>
          </ac:spMkLst>
        </pc:spChg>
        <pc:spChg chg="mod">
          <ac:chgData name="Vasim Panjwani" userId="e703c6f8810508f4" providerId="LiveId" clId="{12EA1ED2-D8F4-4C6E-B20A-F137F3A5E5A9}" dt="2024-05-09T12:38:54.653" v="1187" actId="20577"/>
          <ac:spMkLst>
            <pc:docMk/>
            <pc:sldMk cId="658418024" sldId="284"/>
            <ac:spMk id="4" creationId="{6B3B8407-891E-57FC-3562-6BEB8DC27F6C}"/>
          </ac:spMkLst>
        </pc:spChg>
      </pc:sldChg>
      <pc:sldChg chg="addSp delSp modSp mod ord modTransition modClrScheme chgLayout">
        <pc:chgData name="Vasim Panjwani" userId="e703c6f8810508f4" providerId="LiveId" clId="{12EA1ED2-D8F4-4C6E-B20A-F137F3A5E5A9}" dt="2024-05-09T12:46:35.020" v="1217"/>
        <pc:sldMkLst>
          <pc:docMk/>
          <pc:sldMk cId="222703553" sldId="285"/>
        </pc:sldMkLst>
        <pc:spChg chg="add del mod ord">
          <ac:chgData name="Vasim Panjwani" userId="e703c6f8810508f4" providerId="LiveId" clId="{12EA1ED2-D8F4-4C6E-B20A-F137F3A5E5A9}" dt="2024-05-09T12:36:41.147" v="1152" actId="478"/>
          <ac:spMkLst>
            <pc:docMk/>
            <pc:sldMk cId="222703553" sldId="285"/>
            <ac:spMk id="2" creationId="{D0D349D9-6EA2-9814-2742-9F29037EAA67}"/>
          </ac:spMkLst>
        </pc:spChg>
        <pc:spChg chg="del">
          <ac:chgData name="Vasim Panjwani" userId="e703c6f8810508f4" providerId="LiveId" clId="{12EA1ED2-D8F4-4C6E-B20A-F137F3A5E5A9}" dt="2024-05-09T12:36:43.320" v="1153" actId="478"/>
          <ac:spMkLst>
            <pc:docMk/>
            <pc:sldMk cId="222703553" sldId="285"/>
            <ac:spMk id="3" creationId="{613537CC-4A98-9828-BF41-4B2C5C2A4E78}"/>
          </ac:spMkLst>
        </pc:spChg>
        <pc:spChg chg="mod">
          <ac:chgData name="Vasim Panjwani" userId="e703c6f8810508f4" providerId="LiveId" clId="{12EA1ED2-D8F4-4C6E-B20A-F137F3A5E5A9}" dt="2024-05-09T12:38:03.896" v="1174" actId="403"/>
          <ac:spMkLst>
            <pc:docMk/>
            <pc:sldMk cId="222703553" sldId="285"/>
            <ac:spMk id="4" creationId="{2559A79F-832E-889B-3A1C-0C3C4C55D3E3}"/>
          </ac:spMkLst>
        </pc:spChg>
        <pc:spChg chg="add mod">
          <ac:chgData name="Vasim Panjwani" userId="e703c6f8810508f4" providerId="LiveId" clId="{12EA1ED2-D8F4-4C6E-B20A-F137F3A5E5A9}" dt="2024-05-09T12:37:18.067" v="1170" actId="255"/>
          <ac:spMkLst>
            <pc:docMk/>
            <pc:sldMk cId="222703553" sldId="285"/>
            <ac:spMk id="6" creationId="{C98DF4D7-E865-D203-E21B-79162F0BE245}"/>
          </ac:spMkLst>
        </pc:spChg>
      </pc:sldChg>
      <pc:sldChg chg="addSp delSp modSp mod modTransition setBg chgLayout">
        <pc:chgData name="Vasim Panjwani" userId="e703c6f8810508f4" providerId="LiveId" clId="{12EA1ED2-D8F4-4C6E-B20A-F137F3A5E5A9}" dt="2024-05-09T12:46:35.020" v="1217"/>
        <pc:sldMkLst>
          <pc:docMk/>
          <pc:sldMk cId="2478643740" sldId="286"/>
        </pc:sldMkLst>
        <pc:spChg chg="del">
          <ac:chgData name="Vasim Panjwani" userId="e703c6f8810508f4" providerId="LiveId" clId="{12EA1ED2-D8F4-4C6E-B20A-F137F3A5E5A9}" dt="2024-05-09T10:04:05.518" v="843" actId="478"/>
          <ac:spMkLst>
            <pc:docMk/>
            <pc:sldMk cId="2478643740" sldId="286"/>
            <ac:spMk id="2" creationId="{C10A99F3-9A87-4166-AA0D-B5F764B2F81A}"/>
          </ac:spMkLst>
        </pc:spChg>
        <pc:spChg chg="add mod">
          <ac:chgData name="Vasim Panjwani" userId="e703c6f8810508f4" providerId="LiveId" clId="{12EA1ED2-D8F4-4C6E-B20A-F137F3A5E5A9}" dt="2024-05-09T10:16:06.048" v="944" actId="20577"/>
          <ac:spMkLst>
            <pc:docMk/>
            <pc:sldMk cId="2478643740" sldId="286"/>
            <ac:spMk id="10" creationId="{C4EDE650-942C-29D1-F29A-1CC1417A83B6}"/>
          </ac:spMkLst>
        </pc:spChg>
        <pc:picChg chg="add mod">
          <ac:chgData name="Vasim Panjwani" userId="e703c6f8810508f4" providerId="LiveId" clId="{12EA1ED2-D8F4-4C6E-B20A-F137F3A5E5A9}" dt="2024-05-09T12:31:05.283" v="1079" actId="14100"/>
          <ac:picMkLst>
            <pc:docMk/>
            <pc:sldMk cId="2478643740" sldId="286"/>
            <ac:picMk id="3" creationId="{7A3D67BB-F01B-1AB2-635E-761F42CF00B9}"/>
          </ac:picMkLst>
        </pc:picChg>
        <pc:picChg chg="add del mod">
          <ac:chgData name="Vasim Panjwani" userId="e703c6f8810508f4" providerId="LiveId" clId="{12EA1ED2-D8F4-4C6E-B20A-F137F3A5E5A9}" dt="2024-05-09T10:04:03.051" v="842" actId="478"/>
          <ac:picMkLst>
            <pc:docMk/>
            <pc:sldMk cId="2478643740" sldId="286"/>
            <ac:picMk id="4" creationId="{75CDBBB8-75D5-E26B-ACD2-3C50391BD482}"/>
          </ac:picMkLst>
        </pc:picChg>
        <pc:picChg chg="del mod">
          <ac:chgData name="Vasim Panjwani" userId="e703c6f8810508f4" providerId="LiveId" clId="{12EA1ED2-D8F4-4C6E-B20A-F137F3A5E5A9}" dt="2024-05-09T10:13:46.505" v="881" actId="478"/>
          <ac:picMkLst>
            <pc:docMk/>
            <pc:sldMk cId="2478643740" sldId="286"/>
            <ac:picMk id="5" creationId="{91BC5572-FC33-4C1C-8DEE-C2CF75A75641}"/>
          </ac:picMkLst>
        </pc:picChg>
        <pc:picChg chg="add del mod">
          <ac:chgData name="Vasim Panjwani" userId="e703c6f8810508f4" providerId="LiveId" clId="{12EA1ED2-D8F4-4C6E-B20A-F137F3A5E5A9}" dt="2024-05-09T10:10:22.945" v="852" actId="478"/>
          <ac:picMkLst>
            <pc:docMk/>
            <pc:sldMk cId="2478643740" sldId="286"/>
            <ac:picMk id="7" creationId="{C939F4B1-B134-E768-0D22-53BC9D0D88CB}"/>
          </ac:picMkLst>
        </pc:picChg>
        <pc:picChg chg="add del mod">
          <ac:chgData name="Vasim Panjwani" userId="e703c6f8810508f4" providerId="LiveId" clId="{12EA1ED2-D8F4-4C6E-B20A-F137F3A5E5A9}" dt="2024-05-09T10:15:26.303" v="911" actId="478"/>
          <ac:picMkLst>
            <pc:docMk/>
            <pc:sldMk cId="2478643740" sldId="286"/>
            <ac:picMk id="9" creationId="{268463DD-5EEA-A958-96A9-4305520E28CF}"/>
          </ac:picMkLst>
        </pc:picChg>
        <pc:picChg chg="add del mod">
          <ac:chgData name="Vasim Panjwani" userId="e703c6f8810508f4" providerId="LiveId" clId="{12EA1ED2-D8F4-4C6E-B20A-F137F3A5E5A9}" dt="2024-05-09T10:19:58.033" v="945" actId="478"/>
          <ac:picMkLst>
            <pc:docMk/>
            <pc:sldMk cId="2478643740" sldId="286"/>
            <ac:picMk id="12" creationId="{AA5EE458-73CF-193D-B5FD-A3E4F41CE640}"/>
          </ac:picMkLst>
        </pc:picChg>
        <pc:picChg chg="add del mod">
          <ac:chgData name="Vasim Panjwani" userId="e703c6f8810508f4" providerId="LiveId" clId="{12EA1ED2-D8F4-4C6E-B20A-F137F3A5E5A9}" dt="2024-05-09T12:30:49.991" v="1075" actId="478"/>
          <ac:picMkLst>
            <pc:docMk/>
            <pc:sldMk cId="2478643740" sldId="286"/>
            <ac:picMk id="14" creationId="{41CE3111-2B95-A7CE-EEE3-B1FC5A1882A3}"/>
          </ac:picMkLst>
        </pc:picChg>
      </pc:sldChg>
      <pc:sldChg chg="addSp modSp del mod">
        <pc:chgData name="Vasim Panjwani" userId="e703c6f8810508f4" providerId="LiveId" clId="{12EA1ED2-D8F4-4C6E-B20A-F137F3A5E5A9}" dt="2024-05-09T12:38:27.410" v="1175" actId="47"/>
        <pc:sldMkLst>
          <pc:docMk/>
          <pc:sldMk cId="935827790" sldId="287"/>
        </pc:sldMkLst>
        <pc:spChg chg="add">
          <ac:chgData name="Vasim Panjwani" userId="e703c6f8810508f4" providerId="LiveId" clId="{12EA1ED2-D8F4-4C6E-B20A-F137F3A5E5A9}" dt="2024-05-09T07:16:05.595" v="0" actId="22"/>
          <ac:spMkLst>
            <pc:docMk/>
            <pc:sldMk cId="935827790" sldId="287"/>
            <ac:spMk id="3" creationId="{59FAD3C9-E2B0-3667-3ABF-50A144B7D7FD}"/>
          </ac:spMkLst>
        </pc:spChg>
        <pc:spChg chg="add mod">
          <ac:chgData name="Vasim Panjwani" userId="e703c6f8810508f4" providerId="LiveId" clId="{12EA1ED2-D8F4-4C6E-B20A-F137F3A5E5A9}" dt="2024-05-09T07:28:12.444" v="134" actId="1076"/>
          <ac:spMkLst>
            <pc:docMk/>
            <pc:sldMk cId="935827790" sldId="287"/>
            <ac:spMk id="6" creationId="{91F2F6B1-6245-BB60-7A5D-EF850D437251}"/>
          </ac:spMkLst>
        </pc:spChg>
      </pc:sldChg>
      <pc:sldChg chg="addSp delSp modSp add mod modTransition setBg">
        <pc:chgData name="Vasim Panjwani" userId="e703c6f8810508f4" providerId="LiveId" clId="{12EA1ED2-D8F4-4C6E-B20A-F137F3A5E5A9}" dt="2024-05-09T12:46:35.020" v="1217"/>
        <pc:sldMkLst>
          <pc:docMk/>
          <pc:sldMk cId="1480530676" sldId="288"/>
        </pc:sldMkLst>
        <pc:spChg chg="mod">
          <ac:chgData name="Vasim Panjwani" userId="e703c6f8810508f4" providerId="LiveId" clId="{12EA1ED2-D8F4-4C6E-B20A-F137F3A5E5A9}" dt="2024-05-09T10:22:47.714" v="954" actId="20577"/>
          <ac:spMkLst>
            <pc:docMk/>
            <pc:sldMk cId="1480530676" sldId="288"/>
            <ac:spMk id="10" creationId="{C4EDE650-942C-29D1-F29A-1CC1417A83B6}"/>
          </ac:spMkLst>
        </pc:spChg>
        <pc:picChg chg="add del mod">
          <ac:chgData name="Vasim Panjwani" userId="e703c6f8810508f4" providerId="LiveId" clId="{12EA1ED2-D8F4-4C6E-B20A-F137F3A5E5A9}" dt="2024-05-09T12:31:25.014" v="1080" actId="478"/>
          <ac:picMkLst>
            <pc:docMk/>
            <pc:sldMk cId="1480530676" sldId="288"/>
            <ac:picMk id="3" creationId="{674E7B2D-0903-D7D7-6B40-4A4A3813F917}"/>
          </ac:picMkLst>
        </pc:picChg>
        <pc:picChg chg="add mod">
          <ac:chgData name="Vasim Panjwani" userId="e703c6f8810508f4" providerId="LiveId" clId="{12EA1ED2-D8F4-4C6E-B20A-F137F3A5E5A9}" dt="2024-05-09T12:31:38.732" v="1085" actId="14100"/>
          <ac:picMkLst>
            <pc:docMk/>
            <pc:sldMk cId="1480530676" sldId="288"/>
            <ac:picMk id="4" creationId="{555D8F40-C005-C0C7-8C91-B69758CCEB65}"/>
          </ac:picMkLst>
        </pc:picChg>
        <pc:picChg chg="del">
          <ac:chgData name="Vasim Panjwani" userId="e703c6f8810508f4" providerId="LiveId" clId="{12EA1ED2-D8F4-4C6E-B20A-F137F3A5E5A9}" dt="2024-05-09T10:23:07.509" v="955" actId="478"/>
          <ac:picMkLst>
            <pc:docMk/>
            <pc:sldMk cId="1480530676" sldId="288"/>
            <ac:picMk id="14" creationId="{41CE3111-2B95-A7CE-EEE3-B1FC5A1882A3}"/>
          </ac:picMkLst>
        </pc:picChg>
      </pc:sldChg>
      <pc:sldChg chg="addSp delSp modSp add mod ord modTransition setBg">
        <pc:chgData name="Vasim Panjwani" userId="e703c6f8810508f4" providerId="LiveId" clId="{12EA1ED2-D8F4-4C6E-B20A-F137F3A5E5A9}" dt="2024-05-09T12:46:35.020" v="1217"/>
        <pc:sldMkLst>
          <pc:docMk/>
          <pc:sldMk cId="3692126264" sldId="289"/>
        </pc:sldMkLst>
        <pc:spChg chg="mod">
          <ac:chgData name="Vasim Panjwani" userId="e703c6f8810508f4" providerId="LiveId" clId="{12EA1ED2-D8F4-4C6E-B20A-F137F3A5E5A9}" dt="2024-05-09T10:23:27.004" v="961" actId="20577"/>
          <ac:spMkLst>
            <pc:docMk/>
            <pc:sldMk cId="3692126264" sldId="289"/>
            <ac:spMk id="10" creationId="{C4EDE650-942C-29D1-F29A-1CC1417A83B6}"/>
          </ac:spMkLst>
        </pc:spChg>
        <pc:picChg chg="add del mod">
          <ac:chgData name="Vasim Panjwani" userId="e703c6f8810508f4" providerId="LiveId" clId="{12EA1ED2-D8F4-4C6E-B20A-F137F3A5E5A9}" dt="2024-05-09T12:29:53.106" v="1070" actId="478"/>
          <ac:picMkLst>
            <pc:docMk/>
            <pc:sldMk cId="3692126264" sldId="289"/>
            <ac:picMk id="3" creationId="{2B68D0D8-3456-AB06-948D-8481F51BE3DA}"/>
          </ac:picMkLst>
        </pc:picChg>
        <pc:picChg chg="add mod">
          <ac:chgData name="Vasim Panjwani" userId="e703c6f8810508f4" providerId="LiveId" clId="{12EA1ED2-D8F4-4C6E-B20A-F137F3A5E5A9}" dt="2024-05-09T12:30:05.142" v="1074" actId="14100"/>
          <ac:picMkLst>
            <pc:docMk/>
            <pc:sldMk cId="3692126264" sldId="289"/>
            <ac:picMk id="4" creationId="{75ED8AD3-78E0-799D-317E-2FB741CF7EAA}"/>
          </ac:picMkLst>
        </pc:picChg>
        <pc:picChg chg="del">
          <ac:chgData name="Vasim Panjwani" userId="e703c6f8810508f4" providerId="LiveId" clId="{12EA1ED2-D8F4-4C6E-B20A-F137F3A5E5A9}" dt="2024-05-09T10:23:48.905" v="962" actId="478"/>
          <ac:picMkLst>
            <pc:docMk/>
            <pc:sldMk cId="3692126264" sldId="289"/>
            <ac:picMk id="14" creationId="{41CE3111-2B95-A7CE-EEE3-B1FC5A1882A3}"/>
          </ac:picMkLst>
        </pc:picChg>
      </pc:sldChg>
      <pc:sldChg chg="addSp delSp modSp add mod modTransition">
        <pc:chgData name="Vasim Panjwani" userId="e703c6f8810508f4" providerId="LiveId" clId="{12EA1ED2-D8F4-4C6E-B20A-F137F3A5E5A9}" dt="2024-05-09T12:46:35.020" v="1217"/>
        <pc:sldMkLst>
          <pc:docMk/>
          <pc:sldMk cId="3669281900" sldId="290"/>
        </pc:sldMkLst>
        <pc:spChg chg="mod">
          <ac:chgData name="Vasim Panjwani" userId="e703c6f8810508f4" providerId="LiveId" clId="{12EA1ED2-D8F4-4C6E-B20A-F137F3A5E5A9}" dt="2024-05-09T10:24:46.348" v="998" actId="20577"/>
          <ac:spMkLst>
            <pc:docMk/>
            <pc:sldMk cId="3669281900" sldId="290"/>
            <ac:spMk id="10" creationId="{C4EDE650-942C-29D1-F29A-1CC1417A83B6}"/>
          </ac:spMkLst>
        </pc:spChg>
        <pc:picChg chg="del">
          <ac:chgData name="Vasim Panjwani" userId="e703c6f8810508f4" providerId="LiveId" clId="{12EA1ED2-D8F4-4C6E-B20A-F137F3A5E5A9}" dt="2024-05-09T10:24:52.256" v="999" actId="478"/>
          <ac:picMkLst>
            <pc:docMk/>
            <pc:sldMk cId="3669281900" sldId="290"/>
            <ac:picMk id="3" creationId="{674E7B2D-0903-D7D7-6B40-4A4A3813F917}"/>
          </ac:picMkLst>
        </pc:picChg>
        <pc:picChg chg="add mod">
          <ac:chgData name="Vasim Panjwani" userId="e703c6f8810508f4" providerId="LiveId" clId="{12EA1ED2-D8F4-4C6E-B20A-F137F3A5E5A9}" dt="2024-05-09T12:32:11.623" v="1090" actId="14100"/>
          <ac:picMkLst>
            <pc:docMk/>
            <pc:sldMk cId="3669281900" sldId="290"/>
            <ac:picMk id="3" creationId="{6D174BA2-9C1D-D968-4AF4-2A9E9A5F82DC}"/>
          </ac:picMkLst>
        </pc:picChg>
        <pc:picChg chg="add del mod">
          <ac:chgData name="Vasim Panjwani" userId="e703c6f8810508f4" providerId="LiveId" clId="{12EA1ED2-D8F4-4C6E-B20A-F137F3A5E5A9}" dt="2024-05-09T12:31:42.445" v="1086" actId="478"/>
          <ac:picMkLst>
            <pc:docMk/>
            <pc:sldMk cId="3669281900" sldId="290"/>
            <ac:picMk id="4" creationId="{F313C6FC-096B-D5E0-184D-98887A04B67E}"/>
          </ac:picMkLst>
        </pc:picChg>
      </pc:sldChg>
      <pc:sldChg chg="addSp delSp modSp add mod modTransition">
        <pc:chgData name="Vasim Panjwani" userId="e703c6f8810508f4" providerId="LiveId" clId="{12EA1ED2-D8F4-4C6E-B20A-F137F3A5E5A9}" dt="2024-05-09T12:49:06.560" v="1222"/>
        <pc:sldMkLst>
          <pc:docMk/>
          <pc:sldMk cId="4282115783" sldId="291"/>
        </pc:sldMkLst>
        <pc:spChg chg="add mod">
          <ac:chgData name="Vasim Panjwani" userId="e703c6f8810508f4" providerId="LiveId" clId="{12EA1ED2-D8F4-4C6E-B20A-F137F3A5E5A9}" dt="2024-05-09T12:40:28.332" v="1212" actId="20577"/>
          <ac:spMkLst>
            <pc:docMk/>
            <pc:sldMk cId="4282115783" sldId="291"/>
            <ac:spMk id="2" creationId="{F4A139E8-020F-5087-4834-FCB36B1D399F}"/>
          </ac:spMkLst>
        </pc:spChg>
        <pc:spChg chg="del mod">
          <ac:chgData name="Vasim Panjwani" userId="e703c6f8810508f4" providerId="LiveId" clId="{12EA1ED2-D8F4-4C6E-B20A-F137F3A5E5A9}" dt="2024-05-09T12:39:25.469" v="1193" actId="478"/>
          <ac:spMkLst>
            <pc:docMk/>
            <pc:sldMk cId="4282115783" sldId="291"/>
            <ac:spMk id="4" creationId="{2559A79F-832E-889B-3A1C-0C3C4C55D3E3}"/>
          </ac:spMkLst>
        </pc:spChg>
        <pc:spChg chg="del">
          <ac:chgData name="Vasim Panjwani" userId="e703c6f8810508f4" providerId="LiveId" clId="{12EA1ED2-D8F4-4C6E-B20A-F137F3A5E5A9}" dt="2024-05-09T12:39:23.466" v="1191" actId="478"/>
          <ac:spMkLst>
            <pc:docMk/>
            <pc:sldMk cId="4282115783" sldId="291"/>
            <ac:spMk id="6" creationId="{C98DF4D7-E865-D203-E21B-79162F0BE245}"/>
          </ac:spMkLst>
        </pc:spChg>
      </pc:sldChg>
    </pc:docChg>
  </pc:docChgLst>
  <pc:docChgLst>
    <pc:chgData name="Vasim Panjwani" userId="e703c6f8810508f4" providerId="LiveId" clId="{97D3B364-51BB-4C33-8D95-A59F57015A54}"/>
    <pc:docChg chg="undo redo custSel addSld delSld modSld sldOrd">
      <pc:chgData name="Vasim Panjwani" userId="e703c6f8810508f4" providerId="LiveId" clId="{97D3B364-51BB-4C33-8D95-A59F57015A54}" dt="2024-05-09T07:12:31.749" v="3990" actId="1076"/>
      <pc:docMkLst>
        <pc:docMk/>
      </pc:docMkLst>
      <pc:sldChg chg="addSp delSp modSp mod modTransition modClrScheme delAnim modAnim chgLayout">
        <pc:chgData name="Vasim Panjwani" userId="e703c6f8810508f4" providerId="LiveId" clId="{97D3B364-51BB-4C33-8D95-A59F57015A54}" dt="2024-05-08T14:44:56.334" v="1529" actId="20577"/>
        <pc:sldMkLst>
          <pc:docMk/>
          <pc:sldMk cId="2689089790" sldId="258"/>
        </pc:sldMkLst>
        <pc:spChg chg="del mod ord">
          <ac:chgData name="Vasim Panjwani" userId="e703c6f8810508f4" providerId="LiveId" clId="{97D3B364-51BB-4C33-8D95-A59F57015A54}" dt="2024-05-08T07:40:14.070" v="409" actId="700"/>
          <ac:spMkLst>
            <pc:docMk/>
            <pc:sldMk cId="2689089790" sldId="258"/>
            <ac:spMk id="2" creationId="{9D6A748D-BEEC-43A4-BFF3-B31C0275A5D9}"/>
          </ac:spMkLst>
        </pc:spChg>
        <pc:spChg chg="add mod ord">
          <ac:chgData name="Vasim Panjwani" userId="e703c6f8810508f4" providerId="LiveId" clId="{97D3B364-51BB-4C33-8D95-A59F57015A54}" dt="2024-05-08T07:41:05.264" v="436" actId="700"/>
          <ac:spMkLst>
            <pc:docMk/>
            <pc:sldMk cId="2689089790" sldId="258"/>
            <ac:spMk id="7" creationId="{4C08E5D6-1BCA-C4A2-FAC7-3E1B99134509}"/>
          </ac:spMkLst>
        </pc:spChg>
        <pc:spChg chg="add del mod topLvl">
          <ac:chgData name="Vasim Panjwani" userId="e703c6f8810508f4" providerId="LiveId" clId="{97D3B364-51BB-4C33-8D95-A59F57015A54}" dt="2024-05-07T15:11:46.440" v="83"/>
          <ac:spMkLst>
            <pc:docMk/>
            <pc:sldMk cId="2689089790" sldId="258"/>
            <ac:spMk id="8" creationId="{14B96A28-9968-6F7F-F79C-AFE296D6296D}"/>
          </ac:spMkLst>
        </pc:spChg>
        <pc:spChg chg="add mod topLvl">
          <ac:chgData name="Vasim Panjwani" userId="e703c6f8810508f4" providerId="LiveId" clId="{97D3B364-51BB-4C33-8D95-A59F57015A54}" dt="2024-05-07T15:11:46.440" v="83"/>
          <ac:spMkLst>
            <pc:docMk/>
            <pc:sldMk cId="2689089790" sldId="258"/>
            <ac:spMk id="9" creationId="{5F79B5F0-68FF-C0F9-3519-793EEB52869D}"/>
          </ac:spMkLst>
        </pc:spChg>
        <pc:spChg chg="add del mod">
          <ac:chgData name="Vasim Panjwani" userId="e703c6f8810508f4" providerId="LiveId" clId="{97D3B364-51BB-4C33-8D95-A59F57015A54}" dt="2024-05-08T07:51:39.134" v="521"/>
          <ac:spMkLst>
            <pc:docMk/>
            <pc:sldMk cId="2689089790" sldId="258"/>
            <ac:spMk id="9" creationId="{87E43586-C002-58FC-62C3-97018BD0AB95}"/>
          </ac:spMkLst>
        </pc:spChg>
        <pc:spChg chg="add del mod">
          <ac:chgData name="Vasim Panjwani" userId="e703c6f8810508f4" providerId="LiveId" clId="{97D3B364-51BB-4C33-8D95-A59F57015A54}" dt="2024-05-08T07:40:04.776" v="406" actId="478"/>
          <ac:spMkLst>
            <pc:docMk/>
            <pc:sldMk cId="2689089790" sldId="258"/>
            <ac:spMk id="10" creationId="{9DCBF415-A708-E9EF-D417-DD6092E2083E}"/>
          </ac:spMkLst>
        </pc:spChg>
        <pc:spChg chg="add mod">
          <ac:chgData name="Vasim Panjwani" userId="e703c6f8810508f4" providerId="LiveId" clId="{97D3B364-51BB-4C33-8D95-A59F57015A54}" dt="2024-05-08T14:44:56.334" v="1529" actId="20577"/>
          <ac:spMkLst>
            <pc:docMk/>
            <pc:sldMk cId="2689089790" sldId="258"/>
            <ac:spMk id="11" creationId="{0FAA71A7-3A90-6E07-5859-A8ADCBF45405}"/>
          </ac:spMkLst>
        </pc:spChg>
        <pc:spChg chg="add del">
          <ac:chgData name="Vasim Panjwani" userId="e703c6f8810508f4" providerId="LiveId" clId="{97D3B364-51BB-4C33-8D95-A59F57015A54}" dt="2024-05-08T07:51:59.192" v="526" actId="22"/>
          <ac:spMkLst>
            <pc:docMk/>
            <pc:sldMk cId="2689089790" sldId="258"/>
            <ac:spMk id="13" creationId="{77107E94-5C64-D420-9E69-0D482EEBF9A3}"/>
          </ac:spMkLst>
        </pc:spChg>
        <pc:grpChg chg="del mod">
          <ac:chgData name="Vasim Panjwani" userId="e703c6f8810508f4" providerId="LiveId" clId="{97D3B364-51BB-4C33-8D95-A59F57015A54}" dt="2024-05-08T07:40:02.854" v="405" actId="478"/>
          <ac:grpSpMkLst>
            <pc:docMk/>
            <pc:sldMk cId="2689089790" sldId="258"/>
            <ac:grpSpMk id="3" creationId="{2DC3604A-E03B-8C86-8EC4-F407786F63BD}"/>
          </ac:grpSpMkLst>
        </pc:grpChg>
        <pc:grpChg chg="add del mod">
          <ac:chgData name="Vasim Panjwani" userId="e703c6f8810508f4" providerId="LiveId" clId="{97D3B364-51BB-4C33-8D95-A59F57015A54}" dt="2024-05-07T15:11:46.440" v="83"/>
          <ac:grpSpMkLst>
            <pc:docMk/>
            <pc:sldMk cId="2689089790" sldId="258"/>
            <ac:grpSpMk id="7" creationId="{9E8DD4EF-6D99-C57B-1256-613FA97CD84B}"/>
          </ac:grpSpMkLst>
        </pc:grpChg>
        <pc:graphicFrameChg chg="del mod ord">
          <ac:chgData name="Vasim Panjwani" userId="e703c6f8810508f4" providerId="LiveId" clId="{97D3B364-51BB-4C33-8D95-A59F57015A54}" dt="2024-05-08T07:40:01.681" v="404" actId="478"/>
          <ac:graphicFrameMkLst>
            <pc:docMk/>
            <pc:sldMk cId="2689089790" sldId="258"/>
            <ac:graphicFrameMk id="4" creationId="{AED04DAF-1E3F-4397-8834-E64118E9B2CD}"/>
          </ac:graphicFrameMkLst>
        </pc:graphicFrameChg>
      </pc:sldChg>
      <pc:sldChg chg="modSp del mod">
        <pc:chgData name="Vasim Panjwani" userId="e703c6f8810508f4" providerId="LiveId" clId="{97D3B364-51BB-4C33-8D95-A59F57015A54}" dt="2024-05-08T07:39:44.354" v="401" actId="47"/>
        <pc:sldMkLst>
          <pc:docMk/>
          <pc:sldMk cId="633738316" sldId="259"/>
        </pc:sldMkLst>
        <pc:spChg chg="mod">
          <ac:chgData name="Vasim Panjwani" userId="e703c6f8810508f4" providerId="LiveId" clId="{97D3B364-51BB-4C33-8D95-A59F57015A54}" dt="2024-05-07T15:18:30.906" v="148" actId="14861"/>
          <ac:spMkLst>
            <pc:docMk/>
            <pc:sldMk cId="633738316" sldId="259"/>
            <ac:spMk id="2" creationId="{0D1F047C-C727-42A7-85C5-68C5AA1B1A93}"/>
          </ac:spMkLst>
        </pc:spChg>
        <pc:spChg chg="mod">
          <ac:chgData name="Vasim Panjwani" userId="e703c6f8810508f4" providerId="LiveId" clId="{97D3B364-51BB-4C33-8D95-A59F57015A54}" dt="2024-05-08T07:36:43.666" v="372" actId="6549"/>
          <ac:spMkLst>
            <pc:docMk/>
            <pc:sldMk cId="633738316" sldId="259"/>
            <ac:spMk id="3" creationId="{DB93FB3F-A8D4-46D3-A1C6-C79C64563729}"/>
          </ac:spMkLst>
        </pc:spChg>
      </pc:sldChg>
      <pc:sldChg chg="addSp delSp del mod">
        <pc:chgData name="Vasim Panjwani" userId="e703c6f8810508f4" providerId="LiveId" clId="{97D3B364-51BB-4C33-8D95-A59F57015A54}" dt="2024-05-08T07:56:46.595" v="630" actId="47"/>
        <pc:sldMkLst>
          <pc:docMk/>
          <pc:sldMk cId="3491331331" sldId="260"/>
        </pc:sldMkLst>
        <pc:spChg chg="add del">
          <ac:chgData name="Vasim Panjwani" userId="e703c6f8810508f4" providerId="LiveId" clId="{97D3B364-51BB-4C33-8D95-A59F57015A54}" dt="2024-05-07T15:21:56.760" v="151" actId="22"/>
          <ac:spMkLst>
            <pc:docMk/>
            <pc:sldMk cId="3491331331" sldId="260"/>
            <ac:spMk id="6" creationId="{A4C52F88-17A6-AAD2-886D-4C0D8FED4C15}"/>
          </ac:spMkLst>
        </pc:spChg>
      </pc:sldChg>
      <pc:sldChg chg="modSp mod modTransition">
        <pc:chgData name="Vasim Panjwani" userId="e703c6f8810508f4" providerId="LiveId" clId="{97D3B364-51BB-4C33-8D95-A59F57015A54}" dt="2024-05-08T15:00:57.777" v="1592" actId="20577"/>
        <pc:sldMkLst>
          <pc:docMk/>
          <pc:sldMk cId="306718600" sldId="261"/>
        </pc:sldMkLst>
        <pc:spChg chg="mod">
          <ac:chgData name="Vasim Panjwani" userId="e703c6f8810508f4" providerId="LiveId" clId="{97D3B364-51BB-4C33-8D95-A59F57015A54}" dt="2024-05-08T15:00:57.777" v="1592" actId="20577"/>
          <ac:spMkLst>
            <pc:docMk/>
            <pc:sldMk cId="306718600" sldId="261"/>
            <ac:spMk id="2" creationId="{9D6A748D-BEEC-43A4-BFF3-B31C0275A5D9}"/>
          </ac:spMkLst>
        </pc:spChg>
      </pc:sldChg>
      <pc:sldChg chg="addSp delSp modSp add mod modTransition modAnim">
        <pc:chgData name="Vasim Panjwani" userId="e703c6f8810508f4" providerId="LiveId" clId="{97D3B364-51BB-4C33-8D95-A59F57015A54}" dt="2024-05-08T08:25:52.014" v="829"/>
        <pc:sldMkLst>
          <pc:docMk/>
          <pc:sldMk cId="823310210" sldId="262"/>
        </pc:sldMkLst>
        <pc:spChg chg="mod">
          <ac:chgData name="Vasim Panjwani" userId="e703c6f8810508f4" providerId="LiveId" clId="{97D3B364-51BB-4C33-8D95-A59F57015A54}" dt="2024-05-08T07:56:42.154" v="629" actId="1076"/>
          <ac:spMkLst>
            <pc:docMk/>
            <pc:sldMk cId="823310210" sldId="262"/>
            <ac:spMk id="2" creationId="{0D1F047C-C727-42A7-85C5-68C5AA1B1A93}"/>
          </ac:spMkLst>
        </pc:spChg>
        <pc:spChg chg="del">
          <ac:chgData name="Vasim Panjwani" userId="e703c6f8810508f4" providerId="LiveId" clId="{97D3B364-51BB-4C33-8D95-A59F57015A54}" dt="2024-05-08T07:54:12.748" v="568" actId="478"/>
          <ac:spMkLst>
            <pc:docMk/>
            <pc:sldMk cId="823310210" sldId="262"/>
            <ac:spMk id="3" creationId="{DB93FB3F-A8D4-46D3-A1C6-C79C64563729}"/>
          </ac:spMkLst>
        </pc:spChg>
        <pc:picChg chg="add del mod">
          <ac:chgData name="Vasim Panjwani" userId="e703c6f8810508f4" providerId="LiveId" clId="{97D3B364-51BB-4C33-8D95-A59F57015A54}" dt="2024-05-08T07:55:09.184" v="610" actId="1076"/>
          <ac:picMkLst>
            <pc:docMk/>
            <pc:sldMk cId="823310210" sldId="262"/>
            <ac:picMk id="5" creationId="{91BC5572-FC33-4C1C-8DEE-C2CF75A75641}"/>
          </ac:picMkLst>
        </pc:picChg>
      </pc:sldChg>
      <pc:sldChg chg="addSp delSp modSp add mod modTransition modClrScheme modAnim chgLayout">
        <pc:chgData name="Vasim Panjwani" userId="e703c6f8810508f4" providerId="LiveId" clId="{97D3B364-51BB-4C33-8D95-A59F57015A54}" dt="2024-05-08T14:59:41.424" v="1541" actId="20577"/>
        <pc:sldMkLst>
          <pc:docMk/>
          <pc:sldMk cId="2984827126" sldId="263"/>
        </pc:sldMkLst>
        <pc:spChg chg="del">
          <ac:chgData name="Vasim Panjwani" userId="e703c6f8810508f4" providerId="LiveId" clId="{97D3B364-51BB-4C33-8D95-A59F57015A54}" dt="2024-05-08T07:56:57.880" v="631" actId="478"/>
          <ac:spMkLst>
            <pc:docMk/>
            <pc:sldMk cId="2984827126" sldId="263"/>
            <ac:spMk id="2" creationId="{0D1F047C-C727-42A7-85C5-68C5AA1B1A93}"/>
          </ac:spMkLst>
        </pc:spChg>
        <pc:spChg chg="del">
          <ac:chgData name="Vasim Panjwani" userId="e703c6f8810508f4" providerId="LiveId" clId="{97D3B364-51BB-4C33-8D95-A59F57015A54}" dt="2024-05-08T07:56:59.180" v="632" actId="478"/>
          <ac:spMkLst>
            <pc:docMk/>
            <pc:sldMk cId="2984827126" sldId="263"/>
            <ac:spMk id="3" creationId="{DB93FB3F-A8D4-46D3-A1C6-C79C64563729}"/>
          </ac:spMkLst>
        </pc:spChg>
        <pc:spChg chg="add del mod">
          <ac:chgData name="Vasim Panjwani" userId="e703c6f8810508f4" providerId="LiveId" clId="{97D3B364-51BB-4C33-8D95-A59F57015A54}" dt="2024-05-08T08:07:17.696" v="679"/>
          <ac:spMkLst>
            <pc:docMk/>
            <pc:sldMk cId="2984827126" sldId="263"/>
            <ac:spMk id="8" creationId="{CEA39A9F-4667-612E-C9CE-08A6707EBBF5}"/>
          </ac:spMkLst>
        </pc:spChg>
        <pc:spChg chg="add mod ord">
          <ac:chgData name="Vasim Panjwani" userId="e703c6f8810508f4" providerId="LiveId" clId="{97D3B364-51BB-4C33-8D95-A59F57015A54}" dt="2024-05-08T14:59:41.424" v="1541" actId="20577"/>
          <ac:spMkLst>
            <pc:docMk/>
            <pc:sldMk cId="2984827126" sldId="263"/>
            <ac:spMk id="9" creationId="{54A06136-BC24-FB11-AA6D-2818B522D8A6}"/>
          </ac:spMkLst>
        </pc:spChg>
        <pc:spChg chg="add del mod ord">
          <ac:chgData name="Vasim Panjwani" userId="e703c6f8810508f4" providerId="LiveId" clId="{97D3B364-51BB-4C33-8D95-A59F57015A54}" dt="2024-05-08T08:09:04.870" v="690" actId="1957"/>
          <ac:spMkLst>
            <pc:docMk/>
            <pc:sldMk cId="2984827126" sldId="263"/>
            <ac:spMk id="10" creationId="{0BE4A662-29EE-9967-CCE8-3F243EE48654}"/>
          </ac:spMkLst>
        </pc:spChg>
        <pc:spChg chg="add del mod ord">
          <ac:chgData name="Vasim Panjwani" userId="e703c6f8810508f4" providerId="LiveId" clId="{97D3B364-51BB-4C33-8D95-A59F57015A54}" dt="2024-05-08T08:29:30.761" v="837" actId="478"/>
          <ac:spMkLst>
            <pc:docMk/>
            <pc:sldMk cId="2984827126" sldId="263"/>
            <ac:spMk id="11" creationId="{D6D281D1-72F0-8743-9F77-8D2CBE7D65BF}"/>
          </ac:spMkLst>
        </pc:spChg>
        <pc:graphicFrameChg chg="add mod">
          <ac:chgData name="Vasim Panjwani" userId="e703c6f8810508f4" providerId="LiveId" clId="{97D3B364-51BB-4C33-8D95-A59F57015A54}" dt="2024-05-08T08:05:46.928" v="673" actId="14100"/>
          <ac:graphicFrameMkLst>
            <pc:docMk/>
            <pc:sldMk cId="2984827126" sldId="263"/>
            <ac:graphicFrameMk id="7" creationId="{D3289095-6E8D-52A8-EAB6-3EA7B1830DDE}"/>
          </ac:graphicFrameMkLst>
        </pc:graphicFrameChg>
        <pc:graphicFrameChg chg="add mod">
          <ac:chgData name="Vasim Panjwani" userId="e703c6f8810508f4" providerId="LiveId" clId="{97D3B364-51BB-4C33-8D95-A59F57015A54}" dt="2024-05-08T08:36:14.676" v="973"/>
          <ac:graphicFrameMkLst>
            <pc:docMk/>
            <pc:sldMk cId="2984827126" sldId="263"/>
            <ac:graphicFrameMk id="16" creationId="{72B9DE13-5DB2-2487-B754-BC8EB2326AF4}"/>
          </ac:graphicFrameMkLst>
        </pc:graphicFrameChg>
        <pc:picChg chg="mod">
          <ac:chgData name="Vasim Panjwani" userId="e703c6f8810508f4" providerId="LiveId" clId="{97D3B364-51BB-4C33-8D95-A59F57015A54}" dt="2024-05-08T08:33:19.100" v="920" actId="1076"/>
          <ac:picMkLst>
            <pc:docMk/>
            <pc:sldMk cId="2984827126" sldId="263"/>
            <ac:picMk id="5" creationId="{91BC5572-FC33-4C1C-8DEE-C2CF75A75641}"/>
          </ac:picMkLst>
        </pc:picChg>
      </pc:sldChg>
      <pc:sldChg chg="addSp delSp modSp add mod ord modTransition modClrScheme modAnim chgLayout">
        <pc:chgData name="Vasim Panjwani" userId="e703c6f8810508f4" providerId="LiveId" clId="{97D3B364-51BB-4C33-8D95-A59F57015A54}" dt="2024-05-08T07:49:37.111" v="510"/>
        <pc:sldMkLst>
          <pc:docMk/>
          <pc:sldMk cId="3992123563" sldId="264"/>
        </pc:sldMkLst>
        <pc:spChg chg="del mod ord">
          <ac:chgData name="Vasim Panjwani" userId="e703c6f8810508f4" providerId="LiveId" clId="{97D3B364-51BB-4C33-8D95-A59F57015A54}" dt="2024-05-08T07:19:44.217" v="182" actId="478"/>
          <ac:spMkLst>
            <pc:docMk/>
            <pc:sldMk cId="3992123563" sldId="264"/>
            <ac:spMk id="2" creationId="{9D6A748D-BEEC-43A4-BFF3-B31C0275A5D9}"/>
          </ac:spMkLst>
        </pc:spChg>
        <pc:spChg chg="add mod topLvl">
          <ac:chgData name="Vasim Panjwani" userId="e703c6f8810508f4" providerId="LiveId" clId="{97D3B364-51BB-4C33-8D95-A59F57015A54}" dt="2024-05-08T07:26:21.485" v="296" actId="255"/>
          <ac:spMkLst>
            <pc:docMk/>
            <pc:sldMk cId="3992123563" sldId="264"/>
            <ac:spMk id="4" creationId="{30678566-032C-A2DC-9F45-AC5A90E1A646}"/>
          </ac:spMkLst>
        </pc:spChg>
        <pc:spChg chg="add del mod topLvl">
          <ac:chgData name="Vasim Panjwani" userId="e703c6f8810508f4" providerId="LiveId" clId="{97D3B364-51BB-4C33-8D95-A59F57015A54}" dt="2024-05-08T07:20:15.194" v="190" actId="478"/>
          <ac:spMkLst>
            <pc:docMk/>
            <pc:sldMk cId="3992123563" sldId="264"/>
            <ac:spMk id="5" creationId="{8F53872B-006F-E41B-FE38-8D93943903F9}"/>
          </ac:spMkLst>
        </pc:spChg>
        <pc:spChg chg="add mod topLvl">
          <ac:chgData name="Vasim Panjwani" userId="e703c6f8810508f4" providerId="LiveId" clId="{97D3B364-51BB-4C33-8D95-A59F57015A54}" dt="2024-05-08T07:36:02.306" v="367" actId="20577"/>
          <ac:spMkLst>
            <pc:docMk/>
            <pc:sldMk cId="3992123563" sldId="264"/>
            <ac:spMk id="7" creationId="{0D9E76FA-4713-5090-D57D-EE8F49D45B29}"/>
          </ac:spMkLst>
        </pc:spChg>
        <pc:spChg chg="add del mod topLvl">
          <ac:chgData name="Vasim Panjwani" userId="e703c6f8810508f4" providerId="LiveId" clId="{97D3B364-51BB-4C33-8D95-A59F57015A54}" dt="2024-05-08T07:20:27.325" v="194" actId="478"/>
          <ac:spMkLst>
            <pc:docMk/>
            <pc:sldMk cId="3992123563" sldId="264"/>
            <ac:spMk id="8" creationId="{91CD1915-0FDC-537D-1903-3DB24C2C950C}"/>
          </ac:spMkLst>
        </pc:spChg>
        <pc:spChg chg="add del mod">
          <ac:chgData name="Vasim Panjwani" userId="e703c6f8810508f4" providerId="LiveId" clId="{97D3B364-51BB-4C33-8D95-A59F57015A54}" dt="2024-05-08T07:26:58.504" v="300" actId="478"/>
          <ac:spMkLst>
            <pc:docMk/>
            <pc:sldMk cId="3992123563" sldId="264"/>
            <ac:spMk id="9" creationId="{A537788F-DBE9-0129-05E0-262F2C596F2F}"/>
          </ac:spMkLst>
        </pc:spChg>
        <pc:spChg chg="add del mod">
          <ac:chgData name="Vasim Panjwani" userId="e703c6f8810508f4" providerId="LiveId" clId="{97D3B364-51BB-4C33-8D95-A59F57015A54}" dt="2024-05-08T07:27:19.486" v="304" actId="478"/>
          <ac:spMkLst>
            <pc:docMk/>
            <pc:sldMk cId="3992123563" sldId="264"/>
            <ac:spMk id="10" creationId="{7923117E-B65F-841F-73E9-550240FFA591}"/>
          </ac:spMkLst>
        </pc:spChg>
        <pc:spChg chg="add mod">
          <ac:chgData name="Vasim Panjwani" userId="e703c6f8810508f4" providerId="LiveId" clId="{97D3B364-51BB-4C33-8D95-A59F57015A54}" dt="2024-05-08T07:27:51.398" v="313" actId="20577"/>
          <ac:spMkLst>
            <pc:docMk/>
            <pc:sldMk cId="3992123563" sldId="264"/>
            <ac:spMk id="11" creationId="{C980C4BA-B136-D4DE-CCE0-68D180ED2F13}"/>
          </ac:spMkLst>
        </pc:spChg>
        <pc:spChg chg="add mod">
          <ac:chgData name="Vasim Panjwani" userId="e703c6f8810508f4" providerId="LiveId" clId="{97D3B364-51BB-4C33-8D95-A59F57015A54}" dt="2024-05-08T07:35:43.814" v="362" actId="20577"/>
          <ac:spMkLst>
            <pc:docMk/>
            <pc:sldMk cId="3992123563" sldId="264"/>
            <ac:spMk id="12" creationId="{DAAB75D8-20F2-81C0-7710-248B0E2CDB37}"/>
          </ac:spMkLst>
        </pc:spChg>
        <pc:spChg chg="add mod">
          <ac:chgData name="Vasim Panjwani" userId="e703c6f8810508f4" providerId="LiveId" clId="{97D3B364-51BB-4C33-8D95-A59F57015A54}" dt="2024-05-08T07:31:13.419" v="332" actId="255"/>
          <ac:spMkLst>
            <pc:docMk/>
            <pc:sldMk cId="3992123563" sldId="264"/>
            <ac:spMk id="13" creationId="{346F21B1-2275-340E-06B0-23FF665C9FC4}"/>
          </ac:spMkLst>
        </pc:spChg>
        <pc:grpChg chg="add del mod">
          <ac:chgData name="Vasim Panjwani" userId="e703c6f8810508f4" providerId="LiveId" clId="{97D3B364-51BB-4C33-8D95-A59F57015A54}" dt="2024-05-08T07:20:15.194" v="190" actId="478"/>
          <ac:grpSpMkLst>
            <pc:docMk/>
            <pc:sldMk cId="3992123563" sldId="264"/>
            <ac:grpSpMk id="3" creationId="{79C2B3BC-C16B-B8EE-94C0-0D22F9ED5621}"/>
          </ac:grpSpMkLst>
        </pc:grpChg>
        <pc:grpChg chg="add del mod">
          <ac:chgData name="Vasim Panjwani" userId="e703c6f8810508f4" providerId="LiveId" clId="{97D3B364-51BB-4C33-8D95-A59F57015A54}" dt="2024-05-08T07:20:27.325" v="194" actId="478"/>
          <ac:grpSpMkLst>
            <pc:docMk/>
            <pc:sldMk cId="3992123563" sldId="264"/>
            <ac:grpSpMk id="6" creationId="{092F697D-9A2B-06B3-13C0-67F05E9DCA65}"/>
          </ac:grpSpMkLst>
        </pc:grpChg>
      </pc:sldChg>
      <pc:sldChg chg="modSp add mod modTransition setBg modClrScheme modAnim chgLayout">
        <pc:chgData name="Vasim Panjwani" userId="e703c6f8810508f4" providerId="LiveId" clId="{97D3B364-51BB-4C33-8D95-A59F57015A54}" dt="2024-05-09T06:43:50.980" v="3959" actId="20577"/>
        <pc:sldMkLst>
          <pc:docMk/>
          <pc:sldMk cId="4075216596" sldId="265"/>
        </pc:sldMkLst>
        <pc:spChg chg="mod ord">
          <ac:chgData name="Vasim Panjwani" userId="e703c6f8810508f4" providerId="LiveId" clId="{97D3B364-51BB-4C33-8D95-A59F57015A54}" dt="2024-05-08T07:37:11.308" v="377" actId="14100"/>
          <ac:spMkLst>
            <pc:docMk/>
            <pc:sldMk cId="4075216596" sldId="265"/>
            <ac:spMk id="2" creationId="{0D1F047C-C727-42A7-85C5-68C5AA1B1A93}"/>
          </ac:spMkLst>
        </pc:spChg>
        <pc:spChg chg="mod ord">
          <ac:chgData name="Vasim Panjwani" userId="e703c6f8810508f4" providerId="LiveId" clId="{97D3B364-51BB-4C33-8D95-A59F57015A54}" dt="2024-05-09T06:43:50.980" v="3959" actId="20577"/>
          <ac:spMkLst>
            <pc:docMk/>
            <pc:sldMk cId="4075216596" sldId="265"/>
            <ac:spMk id="3" creationId="{DB93FB3F-A8D4-46D3-A1C6-C79C64563729}"/>
          </ac:spMkLst>
        </pc:spChg>
        <pc:picChg chg="mod">
          <ac:chgData name="Vasim Panjwani" userId="e703c6f8810508f4" providerId="LiveId" clId="{97D3B364-51BB-4C33-8D95-A59F57015A54}" dt="2024-05-08T07:38:25.342" v="399" actId="1076"/>
          <ac:picMkLst>
            <pc:docMk/>
            <pc:sldMk cId="4075216596" sldId="265"/>
            <ac:picMk id="5" creationId="{91BC5572-FC33-4C1C-8DEE-C2CF75A75641}"/>
          </ac:picMkLst>
        </pc:picChg>
      </pc:sldChg>
      <pc:sldChg chg="add del modTransition">
        <pc:chgData name="Vasim Panjwani" userId="e703c6f8810508f4" providerId="LiveId" clId="{97D3B364-51BB-4C33-8D95-A59F57015A54}" dt="2024-05-08T08:21:28.063" v="801" actId="47"/>
        <pc:sldMkLst>
          <pc:docMk/>
          <pc:sldMk cId="3693625882" sldId="266"/>
        </pc:sldMkLst>
      </pc:sldChg>
      <pc:sldChg chg="add del">
        <pc:chgData name="Vasim Panjwani" userId="e703c6f8810508f4" providerId="LiveId" clId="{97D3B364-51BB-4C33-8D95-A59F57015A54}" dt="2024-05-08T08:21:29.250" v="802" actId="47"/>
        <pc:sldMkLst>
          <pc:docMk/>
          <pc:sldMk cId="3049318922" sldId="267"/>
        </pc:sldMkLst>
      </pc:sldChg>
      <pc:sldChg chg="add del">
        <pc:chgData name="Vasim Panjwani" userId="e703c6f8810508f4" providerId="LiveId" clId="{97D3B364-51BB-4C33-8D95-A59F57015A54}" dt="2024-05-08T08:21:30.433" v="803" actId="47"/>
        <pc:sldMkLst>
          <pc:docMk/>
          <pc:sldMk cId="1262703236" sldId="268"/>
        </pc:sldMkLst>
      </pc:sldChg>
      <pc:sldChg chg="addSp delSp modSp add del mod modTransition modClrScheme delAnim chgLayout">
        <pc:chgData name="Vasim Panjwani" userId="e703c6f8810508f4" providerId="LiveId" clId="{97D3B364-51BB-4C33-8D95-A59F57015A54}" dt="2024-05-08T12:49:11.896" v="982" actId="47"/>
        <pc:sldMkLst>
          <pc:docMk/>
          <pc:sldMk cId="4040670" sldId="269"/>
        </pc:sldMkLst>
        <pc:spChg chg="add del mod ord">
          <ac:chgData name="Vasim Panjwani" userId="e703c6f8810508f4" providerId="LiveId" clId="{97D3B364-51BB-4C33-8D95-A59F57015A54}" dt="2024-05-08T12:48:47.740" v="981" actId="700"/>
          <ac:spMkLst>
            <pc:docMk/>
            <pc:sldMk cId="4040670" sldId="269"/>
            <ac:spMk id="2" creationId="{492DA348-1AB2-B3CB-2A2C-040127B24858}"/>
          </ac:spMkLst>
        </pc:spChg>
        <pc:spChg chg="add del mod ord">
          <ac:chgData name="Vasim Panjwani" userId="e703c6f8810508f4" providerId="LiveId" clId="{97D3B364-51BB-4C33-8D95-A59F57015A54}" dt="2024-05-08T12:48:47.740" v="981" actId="700"/>
          <ac:spMkLst>
            <pc:docMk/>
            <pc:sldMk cId="4040670" sldId="269"/>
            <ac:spMk id="3" creationId="{C4DB32D7-944A-498B-2873-8BE38EA2A7F0}"/>
          </ac:spMkLst>
        </pc:spChg>
        <pc:spChg chg="add del mod ord">
          <ac:chgData name="Vasim Panjwani" userId="e703c6f8810508f4" providerId="LiveId" clId="{97D3B364-51BB-4C33-8D95-A59F57015A54}" dt="2024-05-08T12:48:47.740" v="981" actId="700"/>
          <ac:spMkLst>
            <pc:docMk/>
            <pc:sldMk cId="4040670" sldId="269"/>
            <ac:spMk id="4" creationId="{530493ED-E405-D458-3CCE-0AB847C3C5B1}"/>
          </ac:spMkLst>
        </pc:spChg>
        <pc:spChg chg="del">
          <ac:chgData name="Vasim Panjwani" userId="e703c6f8810508f4" providerId="LiveId" clId="{97D3B364-51BB-4C33-8D95-A59F57015A54}" dt="2024-05-08T08:21:35.608" v="804" actId="700"/>
          <ac:spMkLst>
            <pc:docMk/>
            <pc:sldMk cId="4040670" sldId="269"/>
            <ac:spMk id="9" creationId="{54A06136-BC24-FB11-AA6D-2818B522D8A6}"/>
          </ac:spMkLst>
        </pc:spChg>
        <pc:spChg chg="del">
          <ac:chgData name="Vasim Panjwani" userId="e703c6f8810508f4" providerId="LiveId" clId="{97D3B364-51BB-4C33-8D95-A59F57015A54}" dt="2024-05-08T08:21:35.608" v="804" actId="700"/>
          <ac:spMkLst>
            <pc:docMk/>
            <pc:sldMk cId="4040670" sldId="269"/>
            <ac:spMk id="11" creationId="{D6D281D1-72F0-8743-9F77-8D2CBE7D65BF}"/>
          </ac:spMkLst>
        </pc:spChg>
        <pc:graphicFrameChg chg="add mod">
          <ac:chgData name="Vasim Panjwani" userId="e703c6f8810508f4" providerId="LiveId" clId="{97D3B364-51BB-4C33-8D95-A59F57015A54}" dt="2024-05-08T12:48:47.288" v="980" actId="1957"/>
          <ac:graphicFrameMkLst>
            <pc:docMk/>
            <pc:sldMk cId="4040670" sldId="269"/>
            <ac:graphicFrameMk id="8" creationId="{0CF2E1EC-436D-F1A9-F787-580BEB850BBA}"/>
          </ac:graphicFrameMkLst>
        </pc:graphicFrameChg>
        <pc:graphicFrameChg chg="del mod ord">
          <ac:chgData name="Vasim Panjwani" userId="e703c6f8810508f4" providerId="LiveId" clId="{97D3B364-51BB-4C33-8D95-A59F57015A54}" dt="2024-05-08T08:21:42.526" v="805" actId="478"/>
          <ac:graphicFrameMkLst>
            <pc:docMk/>
            <pc:sldMk cId="4040670" sldId="269"/>
            <ac:graphicFrameMk id="16" creationId="{72B9DE13-5DB2-2487-B754-BC8EB2326AF4}"/>
          </ac:graphicFrameMkLst>
        </pc:graphicFrameChg>
        <pc:picChg chg="mod modCrop">
          <ac:chgData name="Vasim Panjwani" userId="e703c6f8810508f4" providerId="LiveId" clId="{97D3B364-51BB-4C33-8D95-A59F57015A54}" dt="2024-05-08T08:28:41.844" v="836" actId="1076"/>
          <ac:picMkLst>
            <pc:docMk/>
            <pc:sldMk cId="4040670" sldId="269"/>
            <ac:picMk id="5" creationId="{91BC5572-FC33-4C1C-8DEE-C2CF75A75641}"/>
          </ac:picMkLst>
        </pc:picChg>
      </pc:sldChg>
      <pc:sldChg chg="new del">
        <pc:chgData name="Vasim Panjwani" userId="e703c6f8810508f4" providerId="LiveId" clId="{97D3B364-51BB-4C33-8D95-A59F57015A54}" dt="2024-05-08T08:07:20.767" v="680" actId="47"/>
        <pc:sldMkLst>
          <pc:docMk/>
          <pc:sldMk cId="2516082978" sldId="269"/>
        </pc:sldMkLst>
      </pc:sldChg>
      <pc:sldChg chg="addSp delSp modSp add mod modTransition modClrScheme chgLayout">
        <pc:chgData name="Vasim Panjwani" userId="e703c6f8810508f4" providerId="LiveId" clId="{97D3B364-51BB-4C33-8D95-A59F57015A54}" dt="2024-05-09T07:10:30.194" v="3977" actId="1076"/>
        <pc:sldMkLst>
          <pc:docMk/>
          <pc:sldMk cId="2902941533" sldId="270"/>
        </pc:sldMkLst>
        <pc:spChg chg="add mod ord">
          <ac:chgData name="Vasim Panjwani" userId="e703c6f8810508f4" providerId="LiveId" clId="{97D3B364-51BB-4C33-8D95-A59F57015A54}" dt="2024-05-08T15:21:28.280" v="1702" actId="700"/>
          <ac:spMkLst>
            <pc:docMk/>
            <pc:sldMk cId="2902941533" sldId="270"/>
            <ac:spMk id="7" creationId="{41B37EC0-74B1-8805-E8EF-2BB453A03D35}"/>
          </ac:spMkLst>
        </pc:spChg>
        <pc:spChg chg="add del mod ord">
          <ac:chgData name="Vasim Panjwani" userId="e703c6f8810508f4" providerId="LiveId" clId="{97D3B364-51BB-4C33-8D95-A59F57015A54}" dt="2024-05-08T15:21:28.280" v="1702" actId="700"/>
          <ac:spMkLst>
            <pc:docMk/>
            <pc:sldMk cId="2902941533" sldId="270"/>
            <ac:spMk id="8" creationId="{97D597EA-7E19-E8E9-1516-D823DA0379D7}"/>
          </ac:spMkLst>
        </pc:spChg>
        <pc:spChg chg="add mod">
          <ac:chgData name="Vasim Panjwani" userId="e703c6f8810508f4" providerId="LiveId" clId="{97D3B364-51BB-4C33-8D95-A59F57015A54}" dt="2024-05-09T07:10:30.194" v="3977" actId="1076"/>
          <ac:spMkLst>
            <pc:docMk/>
            <pc:sldMk cId="2902941533" sldId="270"/>
            <ac:spMk id="9" creationId="{FF0D66DA-77D4-04C8-E4CA-12C9FFF4A60A}"/>
          </ac:spMkLst>
        </pc:spChg>
        <pc:picChg chg="add mod">
          <ac:chgData name="Vasim Panjwani" userId="e703c6f8810508f4" providerId="LiveId" clId="{97D3B364-51BB-4C33-8D95-A59F57015A54}" dt="2024-05-09T07:10:00.410" v="3972" actId="1076"/>
          <ac:picMkLst>
            <pc:docMk/>
            <pc:sldMk cId="2902941533" sldId="270"/>
            <ac:picMk id="3" creationId="{4A8373AD-3CA3-B304-AD16-89D3F5EBAA0A}"/>
          </ac:picMkLst>
        </pc:picChg>
        <pc:picChg chg="add del mod">
          <ac:chgData name="Vasim Panjwani" userId="e703c6f8810508f4" providerId="LiveId" clId="{97D3B364-51BB-4C33-8D95-A59F57015A54}" dt="2024-05-08T14:56:40.376" v="1530" actId="478"/>
          <ac:picMkLst>
            <pc:docMk/>
            <pc:sldMk cId="2902941533" sldId="270"/>
            <ac:picMk id="3" creationId="{6587354C-1B3C-F4F6-AA97-317DCB4A4EA0}"/>
          </ac:picMkLst>
        </pc:picChg>
        <pc:picChg chg="add del mod">
          <ac:chgData name="Vasim Panjwani" userId="e703c6f8810508f4" providerId="LiveId" clId="{97D3B364-51BB-4C33-8D95-A59F57015A54}" dt="2024-05-09T07:10:07.838" v="3974" actId="1076"/>
          <ac:picMkLst>
            <pc:docMk/>
            <pc:sldMk cId="2902941533" sldId="270"/>
            <ac:picMk id="5" creationId="{91BC5572-FC33-4C1C-8DEE-C2CF75A75641}"/>
          </ac:picMkLst>
        </pc:picChg>
        <pc:picChg chg="add del mod">
          <ac:chgData name="Vasim Panjwani" userId="e703c6f8810508f4" providerId="LiveId" clId="{97D3B364-51BB-4C33-8D95-A59F57015A54}" dt="2024-05-09T07:08:32.451" v="3961" actId="478"/>
          <ac:picMkLst>
            <pc:docMk/>
            <pc:sldMk cId="2902941533" sldId="270"/>
            <ac:picMk id="6" creationId="{3104EFD6-090B-EE1C-F14F-8D3A44207B5C}"/>
          </ac:picMkLst>
        </pc:picChg>
      </pc:sldChg>
      <pc:sldChg chg="addSp delSp modSp add mod modTransition">
        <pc:chgData name="Vasim Panjwani" userId="e703c6f8810508f4" providerId="LiveId" clId="{97D3B364-51BB-4C33-8D95-A59F57015A54}" dt="2024-05-09T07:12:31.749" v="3990" actId="1076"/>
        <pc:sldMkLst>
          <pc:docMk/>
          <pc:sldMk cId="2897739383" sldId="271"/>
        </pc:sldMkLst>
        <pc:spChg chg="add mod">
          <ac:chgData name="Vasim Panjwani" userId="e703c6f8810508f4" providerId="LiveId" clId="{97D3B364-51BB-4C33-8D95-A59F57015A54}" dt="2024-05-09T07:12:31.749" v="3990" actId="1076"/>
          <ac:spMkLst>
            <pc:docMk/>
            <pc:sldMk cId="2897739383" sldId="271"/>
            <ac:spMk id="4" creationId="{6AA98183-68B0-60B4-ACA5-6E1A33519C4C}"/>
          </ac:spMkLst>
        </pc:spChg>
        <pc:picChg chg="add del mod">
          <ac:chgData name="Vasim Panjwani" userId="e703c6f8810508f4" providerId="LiveId" clId="{97D3B364-51BB-4C33-8D95-A59F57015A54}" dt="2024-05-08T15:45:04.432" v="2208" actId="478"/>
          <ac:picMkLst>
            <pc:docMk/>
            <pc:sldMk cId="2897739383" sldId="271"/>
            <ac:picMk id="3" creationId="{2DC09FEC-20EE-06C1-3EAA-1824CCC1CE02}"/>
          </ac:picMkLst>
        </pc:picChg>
        <pc:picChg chg="add mod">
          <ac:chgData name="Vasim Panjwani" userId="e703c6f8810508f4" providerId="LiveId" clId="{97D3B364-51BB-4C33-8D95-A59F57015A54}" dt="2024-05-09T07:12:07.370" v="3986" actId="1076"/>
          <ac:picMkLst>
            <pc:docMk/>
            <pc:sldMk cId="2897739383" sldId="271"/>
            <ac:picMk id="3" creationId="{3A46A4FE-8F04-5E86-7A1F-1DB3F49EDD67}"/>
          </ac:picMkLst>
        </pc:picChg>
        <pc:picChg chg="add del mod">
          <ac:chgData name="Vasim Panjwani" userId="e703c6f8810508f4" providerId="LiveId" clId="{97D3B364-51BB-4C33-8D95-A59F57015A54}" dt="2024-05-09T07:11:26.334" v="3978" actId="478"/>
          <ac:picMkLst>
            <pc:docMk/>
            <pc:sldMk cId="2897739383" sldId="271"/>
            <ac:picMk id="7" creationId="{764527ED-17FA-14CD-DE93-8817E3CA492D}"/>
          </ac:picMkLst>
        </pc:picChg>
      </pc:sldChg>
      <pc:sldChg chg="addSp delSp modSp add mod modTransition">
        <pc:chgData name="Vasim Panjwani" userId="e703c6f8810508f4" providerId="LiveId" clId="{97D3B364-51BB-4C33-8D95-A59F57015A54}" dt="2024-05-08T15:50:04.111" v="2503" actId="20577"/>
        <pc:sldMkLst>
          <pc:docMk/>
          <pc:sldMk cId="615822595" sldId="272"/>
        </pc:sldMkLst>
        <pc:spChg chg="add mod">
          <ac:chgData name="Vasim Panjwani" userId="e703c6f8810508f4" providerId="LiveId" clId="{97D3B364-51BB-4C33-8D95-A59F57015A54}" dt="2024-05-08T15:50:04.111" v="2503" actId="20577"/>
          <ac:spMkLst>
            <pc:docMk/>
            <pc:sldMk cId="615822595" sldId="272"/>
            <ac:spMk id="7" creationId="{889E9997-7DB5-07CD-117C-22EFEEF950E5}"/>
          </ac:spMkLst>
        </pc:spChg>
        <pc:picChg chg="add del mod">
          <ac:chgData name="Vasim Panjwani" userId="e703c6f8810508f4" providerId="LiveId" clId="{97D3B364-51BB-4C33-8D95-A59F57015A54}" dt="2024-05-08T15:46:08.728" v="2215" actId="478"/>
          <ac:picMkLst>
            <pc:docMk/>
            <pc:sldMk cId="615822595" sldId="272"/>
            <ac:picMk id="3" creationId="{17B8671B-923B-88B3-0FD9-4CF685C07203}"/>
          </ac:picMkLst>
        </pc:picChg>
        <pc:picChg chg="mod">
          <ac:chgData name="Vasim Panjwani" userId="e703c6f8810508f4" providerId="LiveId" clId="{97D3B364-51BB-4C33-8D95-A59F57015A54}" dt="2024-05-08T15:46:37.883" v="2231" actId="962"/>
          <ac:picMkLst>
            <pc:docMk/>
            <pc:sldMk cId="615822595" sldId="272"/>
            <ac:picMk id="5" creationId="{91BC5572-FC33-4C1C-8DEE-C2CF75A75641}"/>
          </ac:picMkLst>
        </pc:picChg>
        <pc:picChg chg="add mod">
          <ac:chgData name="Vasim Panjwani" userId="e703c6f8810508f4" providerId="LiveId" clId="{97D3B364-51BB-4C33-8D95-A59F57015A54}" dt="2024-05-08T15:46:19.514" v="2219" actId="1076"/>
          <ac:picMkLst>
            <pc:docMk/>
            <pc:sldMk cId="615822595" sldId="272"/>
            <ac:picMk id="6" creationId="{07181E0B-3432-A7F7-1CDA-E13F55C5F6EC}"/>
          </ac:picMkLst>
        </pc:picChg>
      </pc:sldChg>
      <pc:sldChg chg="new del">
        <pc:chgData name="Vasim Panjwani" userId="e703c6f8810508f4" providerId="LiveId" clId="{97D3B364-51BB-4C33-8D95-A59F57015A54}" dt="2024-05-08T15:09:07.366" v="1602" actId="47"/>
        <pc:sldMkLst>
          <pc:docMk/>
          <pc:sldMk cId="2925812778" sldId="273"/>
        </pc:sldMkLst>
      </pc:sldChg>
      <pc:sldChg chg="addSp delSp modSp add mod">
        <pc:chgData name="Vasim Panjwani" userId="e703c6f8810508f4" providerId="LiveId" clId="{97D3B364-51BB-4C33-8D95-A59F57015A54}" dt="2024-05-08T16:01:32.710" v="2884" actId="1076"/>
        <pc:sldMkLst>
          <pc:docMk/>
          <pc:sldMk cId="2992249833" sldId="273"/>
        </pc:sldMkLst>
        <pc:spChg chg="add mod">
          <ac:chgData name="Vasim Panjwani" userId="e703c6f8810508f4" providerId="LiveId" clId="{97D3B364-51BB-4C33-8D95-A59F57015A54}" dt="2024-05-08T16:01:32.710" v="2884" actId="1076"/>
          <ac:spMkLst>
            <pc:docMk/>
            <pc:sldMk cId="2992249833" sldId="273"/>
            <ac:spMk id="6" creationId="{BFE0AFD5-046E-E67E-88D4-D228B8225AB4}"/>
          </ac:spMkLst>
        </pc:spChg>
        <pc:picChg chg="del">
          <ac:chgData name="Vasim Panjwani" userId="e703c6f8810508f4" providerId="LiveId" clId="{97D3B364-51BB-4C33-8D95-A59F57015A54}" dt="2024-05-08T15:09:23.630" v="1615" actId="478"/>
          <ac:picMkLst>
            <pc:docMk/>
            <pc:sldMk cId="2992249833" sldId="273"/>
            <ac:picMk id="3" creationId="{17B8671B-923B-88B3-0FD9-4CF685C07203}"/>
          </ac:picMkLst>
        </pc:picChg>
        <pc:picChg chg="add mod">
          <ac:chgData name="Vasim Panjwani" userId="e703c6f8810508f4" providerId="LiveId" clId="{97D3B364-51BB-4C33-8D95-A59F57015A54}" dt="2024-05-08T16:01:11.223" v="2874" actId="1076"/>
          <ac:picMkLst>
            <pc:docMk/>
            <pc:sldMk cId="2992249833" sldId="273"/>
            <ac:picMk id="4" creationId="{83952F64-E7A0-8833-91C2-807C8022922D}"/>
          </ac:picMkLst>
        </pc:picChg>
      </pc:sldChg>
      <pc:sldChg chg="addSp delSp modSp add mod ord">
        <pc:chgData name="Vasim Panjwani" userId="e703c6f8810508f4" providerId="LiveId" clId="{97D3B364-51BB-4C33-8D95-A59F57015A54}" dt="2024-05-08T16:01:50.995" v="2886"/>
        <pc:sldMkLst>
          <pc:docMk/>
          <pc:sldMk cId="1029433138" sldId="274"/>
        </pc:sldMkLst>
        <pc:spChg chg="add del mod">
          <ac:chgData name="Vasim Panjwani" userId="e703c6f8810508f4" providerId="LiveId" clId="{97D3B364-51BB-4C33-8D95-A59F57015A54}" dt="2024-05-08T15:53:35.411" v="2509" actId="478"/>
          <ac:spMkLst>
            <pc:docMk/>
            <pc:sldMk cId="1029433138" sldId="274"/>
            <ac:spMk id="8" creationId="{87A49767-3660-0685-308B-BB588E62B91B}"/>
          </ac:spMkLst>
        </pc:spChg>
        <pc:spChg chg="add del mod">
          <ac:chgData name="Vasim Panjwani" userId="e703c6f8810508f4" providerId="LiveId" clId="{97D3B364-51BB-4C33-8D95-A59F57015A54}" dt="2024-05-08T15:53:35.413" v="2511"/>
          <ac:spMkLst>
            <pc:docMk/>
            <pc:sldMk cId="1029433138" sldId="274"/>
            <ac:spMk id="9" creationId="{5E6A166F-76F9-B803-9D2E-43ECF110AE26}"/>
          </ac:spMkLst>
        </pc:spChg>
        <pc:spChg chg="add mod">
          <ac:chgData name="Vasim Panjwani" userId="e703c6f8810508f4" providerId="LiveId" clId="{97D3B364-51BB-4C33-8D95-A59F57015A54}" dt="2024-05-08T16:00:10.069" v="2867" actId="20577"/>
          <ac:spMkLst>
            <pc:docMk/>
            <pc:sldMk cId="1029433138" sldId="274"/>
            <ac:spMk id="10" creationId="{7FFD40B9-FE8B-E43C-2908-211695B155CD}"/>
          </ac:spMkLst>
        </pc:spChg>
        <pc:picChg chg="del">
          <ac:chgData name="Vasim Panjwani" userId="e703c6f8810508f4" providerId="LiveId" clId="{97D3B364-51BB-4C33-8D95-A59F57015A54}" dt="2024-05-08T15:09:38.372" v="1617" actId="478"/>
          <ac:picMkLst>
            <pc:docMk/>
            <pc:sldMk cId="1029433138" sldId="274"/>
            <ac:picMk id="3" creationId="{17B8671B-923B-88B3-0FD9-4CF685C07203}"/>
          </ac:picMkLst>
        </pc:picChg>
        <pc:picChg chg="add del mod">
          <ac:chgData name="Vasim Panjwani" userId="e703c6f8810508f4" providerId="LiveId" clId="{97D3B364-51BB-4C33-8D95-A59F57015A54}" dt="2024-05-08T15:10:22.975" v="1627" actId="478"/>
          <ac:picMkLst>
            <pc:docMk/>
            <pc:sldMk cId="1029433138" sldId="274"/>
            <ac:picMk id="4" creationId="{113E3C85-9A05-3BE3-86F1-D673250C6060}"/>
          </ac:picMkLst>
        </pc:picChg>
        <pc:picChg chg="add mod">
          <ac:chgData name="Vasim Panjwani" userId="e703c6f8810508f4" providerId="LiveId" clId="{97D3B364-51BB-4C33-8D95-A59F57015A54}" dt="2024-05-08T15:59:15.400" v="2764" actId="14100"/>
          <ac:picMkLst>
            <pc:docMk/>
            <pc:sldMk cId="1029433138" sldId="274"/>
            <ac:picMk id="7" creationId="{19819A43-2AF8-C3E7-CEBD-DE81D984D51C}"/>
          </ac:picMkLst>
        </pc:picChg>
      </pc:sldChg>
      <pc:sldChg chg="addSp delSp modSp add mod">
        <pc:chgData name="Vasim Panjwani" userId="e703c6f8810508f4" providerId="LiveId" clId="{97D3B364-51BB-4C33-8D95-A59F57015A54}" dt="2024-05-08T16:10:20.134" v="3181" actId="20577"/>
        <pc:sldMkLst>
          <pc:docMk/>
          <pc:sldMk cId="2689610491" sldId="275"/>
        </pc:sldMkLst>
        <pc:spChg chg="add del mod">
          <ac:chgData name="Vasim Panjwani" userId="e703c6f8810508f4" providerId="LiveId" clId="{97D3B364-51BB-4C33-8D95-A59F57015A54}" dt="2024-05-08T16:02:54.064" v="2893"/>
          <ac:spMkLst>
            <pc:docMk/>
            <pc:sldMk cId="2689610491" sldId="275"/>
            <ac:spMk id="8" creationId="{1A2259D4-8279-462F-5547-09868A55D537}"/>
          </ac:spMkLst>
        </pc:spChg>
        <pc:spChg chg="add del mod">
          <ac:chgData name="Vasim Panjwani" userId="e703c6f8810508f4" providerId="LiveId" clId="{97D3B364-51BB-4C33-8D95-A59F57015A54}" dt="2024-05-08T16:10:20.134" v="3181" actId="20577"/>
          <ac:spMkLst>
            <pc:docMk/>
            <pc:sldMk cId="2689610491" sldId="275"/>
            <ac:spMk id="9" creationId="{CABD86E4-7100-0C1B-EC21-54A4C965F597}"/>
          </ac:spMkLst>
        </pc:spChg>
        <pc:picChg chg="del">
          <ac:chgData name="Vasim Panjwani" userId="e703c6f8810508f4" providerId="LiveId" clId="{97D3B364-51BB-4C33-8D95-A59F57015A54}" dt="2024-05-08T15:10:49.162" v="1630" actId="478"/>
          <ac:picMkLst>
            <pc:docMk/>
            <pc:sldMk cId="2689610491" sldId="275"/>
            <ac:picMk id="3" creationId="{17B8671B-923B-88B3-0FD9-4CF685C07203}"/>
          </ac:picMkLst>
        </pc:picChg>
        <pc:picChg chg="add del mod">
          <ac:chgData name="Vasim Panjwani" userId="e703c6f8810508f4" providerId="LiveId" clId="{97D3B364-51BB-4C33-8D95-A59F57015A54}" dt="2024-05-08T15:11:18.389" v="1634" actId="478"/>
          <ac:picMkLst>
            <pc:docMk/>
            <pc:sldMk cId="2689610491" sldId="275"/>
            <ac:picMk id="4" creationId="{6D7A99D8-0C71-A6FB-5E0E-2515203BF17C}"/>
          </ac:picMkLst>
        </pc:picChg>
        <pc:picChg chg="add mod">
          <ac:chgData name="Vasim Panjwani" userId="e703c6f8810508f4" providerId="LiveId" clId="{97D3B364-51BB-4C33-8D95-A59F57015A54}" dt="2024-05-08T16:02:28.725" v="2889" actId="14100"/>
          <ac:picMkLst>
            <pc:docMk/>
            <pc:sldMk cId="2689610491" sldId="275"/>
            <ac:picMk id="7" creationId="{BFBB82AF-D5AD-DBF5-0668-27D8D774A744}"/>
          </ac:picMkLst>
        </pc:picChg>
      </pc:sldChg>
      <pc:sldChg chg="addSp delSp modSp add mod">
        <pc:chgData name="Vasim Panjwani" userId="e703c6f8810508f4" providerId="LiveId" clId="{97D3B364-51BB-4C33-8D95-A59F57015A54}" dt="2024-05-08T16:04:55.571" v="2896" actId="207"/>
        <pc:sldMkLst>
          <pc:docMk/>
          <pc:sldMk cId="4251579225" sldId="276"/>
        </pc:sldMkLst>
        <pc:spChg chg="add mod">
          <ac:chgData name="Vasim Panjwani" userId="e703c6f8810508f4" providerId="LiveId" clId="{97D3B364-51BB-4C33-8D95-A59F57015A54}" dt="2024-05-08T16:04:55.571" v="2896" actId="207"/>
          <ac:spMkLst>
            <pc:docMk/>
            <pc:sldMk cId="4251579225" sldId="276"/>
            <ac:spMk id="6" creationId="{B11F219D-EAD5-96CC-2DF7-71CDDFB349B2}"/>
          </ac:spMkLst>
        </pc:spChg>
        <pc:picChg chg="del">
          <ac:chgData name="Vasim Panjwani" userId="e703c6f8810508f4" providerId="LiveId" clId="{97D3B364-51BB-4C33-8D95-A59F57015A54}" dt="2024-05-08T15:11:47.419" v="1637" actId="478"/>
          <ac:picMkLst>
            <pc:docMk/>
            <pc:sldMk cId="4251579225" sldId="276"/>
            <ac:picMk id="3" creationId="{17B8671B-923B-88B3-0FD9-4CF685C07203}"/>
          </ac:picMkLst>
        </pc:picChg>
        <pc:picChg chg="add mod">
          <ac:chgData name="Vasim Panjwani" userId="e703c6f8810508f4" providerId="LiveId" clId="{97D3B364-51BB-4C33-8D95-A59F57015A54}" dt="2024-05-08T15:12:10.575" v="1639" actId="1076"/>
          <ac:picMkLst>
            <pc:docMk/>
            <pc:sldMk cId="4251579225" sldId="276"/>
            <ac:picMk id="4" creationId="{006702E6-D4D5-2497-628B-197D047859A4}"/>
          </ac:picMkLst>
        </pc:picChg>
      </pc:sldChg>
      <pc:sldChg chg="addSp delSp modSp add mod ord">
        <pc:chgData name="Vasim Panjwani" userId="e703c6f8810508f4" providerId="LiveId" clId="{97D3B364-51BB-4C33-8D95-A59F57015A54}" dt="2024-05-08T16:13:28.410" v="3187" actId="207"/>
        <pc:sldMkLst>
          <pc:docMk/>
          <pc:sldMk cId="1810067450" sldId="277"/>
        </pc:sldMkLst>
        <pc:spChg chg="add mod">
          <ac:chgData name="Vasim Panjwani" userId="e703c6f8810508f4" providerId="LiveId" clId="{97D3B364-51BB-4C33-8D95-A59F57015A54}" dt="2024-05-08T16:13:28.410" v="3187" actId="207"/>
          <ac:spMkLst>
            <pc:docMk/>
            <pc:sldMk cId="1810067450" sldId="277"/>
            <ac:spMk id="6" creationId="{55ADC3E1-68A6-10B6-E27C-84B43E9B7E6F}"/>
          </ac:spMkLst>
        </pc:spChg>
        <pc:picChg chg="del">
          <ac:chgData name="Vasim Panjwani" userId="e703c6f8810508f4" providerId="LiveId" clId="{97D3B364-51BB-4C33-8D95-A59F57015A54}" dt="2024-05-08T15:12:14.961" v="1640" actId="478"/>
          <ac:picMkLst>
            <pc:docMk/>
            <pc:sldMk cId="1810067450" sldId="277"/>
            <ac:picMk id="3" creationId="{17B8671B-923B-88B3-0FD9-4CF685C07203}"/>
          </ac:picMkLst>
        </pc:picChg>
        <pc:picChg chg="add mod">
          <ac:chgData name="Vasim Panjwani" userId="e703c6f8810508f4" providerId="LiveId" clId="{97D3B364-51BB-4C33-8D95-A59F57015A54}" dt="2024-05-08T16:10:55.147" v="3184" actId="1076"/>
          <ac:picMkLst>
            <pc:docMk/>
            <pc:sldMk cId="1810067450" sldId="277"/>
            <ac:picMk id="4" creationId="{C34A5AFA-9C6F-C1FF-12C6-A3338A072CBC}"/>
          </ac:picMkLst>
        </pc:picChg>
      </pc:sldChg>
      <pc:sldChg chg="addSp delSp modSp add mod">
        <pc:chgData name="Vasim Panjwani" userId="e703c6f8810508f4" providerId="LiveId" clId="{97D3B364-51BB-4C33-8D95-A59F57015A54}" dt="2024-05-08T16:16:28.782" v="3409" actId="20577"/>
        <pc:sldMkLst>
          <pc:docMk/>
          <pc:sldMk cId="2078029655" sldId="278"/>
        </pc:sldMkLst>
        <pc:spChg chg="add mod">
          <ac:chgData name="Vasim Panjwani" userId="e703c6f8810508f4" providerId="LiveId" clId="{97D3B364-51BB-4C33-8D95-A59F57015A54}" dt="2024-05-08T16:16:28.782" v="3409" actId="20577"/>
          <ac:spMkLst>
            <pc:docMk/>
            <pc:sldMk cId="2078029655" sldId="278"/>
            <ac:spMk id="8" creationId="{92C857A1-27F6-212F-0E94-FF0819E0285E}"/>
          </ac:spMkLst>
        </pc:spChg>
        <pc:picChg chg="del">
          <ac:chgData name="Vasim Panjwani" userId="e703c6f8810508f4" providerId="LiveId" clId="{97D3B364-51BB-4C33-8D95-A59F57015A54}" dt="2024-05-08T15:12:40.355" v="1643" actId="478"/>
          <ac:picMkLst>
            <pc:docMk/>
            <pc:sldMk cId="2078029655" sldId="278"/>
            <ac:picMk id="3" creationId="{17B8671B-923B-88B3-0FD9-4CF685C07203}"/>
          </ac:picMkLst>
        </pc:picChg>
        <pc:picChg chg="add del">
          <ac:chgData name="Vasim Panjwani" userId="e703c6f8810508f4" providerId="LiveId" clId="{97D3B364-51BB-4C33-8D95-A59F57015A54}" dt="2024-05-08T15:13:02.933" v="1645" actId="478"/>
          <ac:picMkLst>
            <pc:docMk/>
            <pc:sldMk cId="2078029655" sldId="278"/>
            <ac:picMk id="4" creationId="{98E1C3F8-DC69-FE88-0872-E2611FB5DF99}"/>
          </ac:picMkLst>
        </pc:picChg>
        <pc:picChg chg="add mod">
          <ac:chgData name="Vasim Panjwani" userId="e703c6f8810508f4" providerId="LiveId" clId="{97D3B364-51BB-4C33-8D95-A59F57015A54}" dt="2024-05-08T16:13:47.162" v="3190" actId="1076"/>
          <ac:picMkLst>
            <pc:docMk/>
            <pc:sldMk cId="2078029655" sldId="278"/>
            <ac:picMk id="7" creationId="{BC74D81C-D35C-04DE-FA5B-4D8AF00CACA6}"/>
          </ac:picMkLst>
        </pc:picChg>
      </pc:sldChg>
      <pc:sldChg chg="addSp delSp modSp add mod">
        <pc:chgData name="Vasim Panjwani" userId="e703c6f8810508f4" providerId="LiveId" clId="{97D3B364-51BB-4C33-8D95-A59F57015A54}" dt="2024-05-08T15:17:46.939" v="1659" actId="14100"/>
        <pc:sldMkLst>
          <pc:docMk/>
          <pc:sldMk cId="3678137646" sldId="279"/>
        </pc:sldMkLst>
        <pc:picChg chg="del">
          <ac:chgData name="Vasim Panjwani" userId="e703c6f8810508f4" providerId="LiveId" clId="{97D3B364-51BB-4C33-8D95-A59F57015A54}" dt="2024-05-08T15:13:21.232" v="1647" actId="478"/>
          <ac:picMkLst>
            <pc:docMk/>
            <pc:sldMk cId="3678137646" sldId="279"/>
            <ac:picMk id="3" creationId="{17B8671B-923B-88B3-0FD9-4CF685C07203}"/>
          </ac:picMkLst>
        </pc:picChg>
        <pc:picChg chg="add del mod">
          <ac:chgData name="Vasim Panjwani" userId="e703c6f8810508f4" providerId="LiveId" clId="{97D3B364-51BB-4C33-8D95-A59F57015A54}" dt="2024-05-08T15:14:01.472" v="1653" actId="478"/>
          <ac:picMkLst>
            <pc:docMk/>
            <pc:sldMk cId="3678137646" sldId="279"/>
            <ac:picMk id="4" creationId="{7AC75762-72D9-FFFF-CE2D-FE7453CFD523}"/>
          </ac:picMkLst>
        </pc:picChg>
        <pc:picChg chg="add mod">
          <ac:chgData name="Vasim Panjwani" userId="e703c6f8810508f4" providerId="LiveId" clId="{97D3B364-51BB-4C33-8D95-A59F57015A54}" dt="2024-05-08T15:17:46.939" v="1659" actId="14100"/>
          <ac:picMkLst>
            <pc:docMk/>
            <pc:sldMk cId="3678137646" sldId="279"/>
            <ac:picMk id="7" creationId="{410DDC6D-311D-47F8-EE34-1CA2A36C5D08}"/>
          </ac:picMkLst>
        </pc:picChg>
      </pc:sldChg>
      <pc:sldChg chg="add del">
        <pc:chgData name="Vasim Panjwani" userId="e703c6f8810508f4" providerId="LiveId" clId="{97D3B364-51BB-4C33-8D95-A59F57015A54}" dt="2024-05-08T15:13:31.541" v="1648" actId="47"/>
        <pc:sldMkLst>
          <pc:docMk/>
          <pc:sldMk cId="2921604866" sldId="280"/>
        </pc:sldMkLst>
      </pc:sldChg>
      <pc:sldChg chg="add del">
        <pc:chgData name="Vasim Panjwani" userId="e703c6f8810508f4" providerId="LiveId" clId="{97D3B364-51BB-4C33-8D95-A59F57015A54}" dt="2024-05-08T15:13:33.363" v="1649" actId="47"/>
        <pc:sldMkLst>
          <pc:docMk/>
          <pc:sldMk cId="1827594733" sldId="281"/>
        </pc:sldMkLst>
      </pc:sldChg>
      <pc:sldChg chg="add del">
        <pc:chgData name="Vasim Panjwani" userId="e703c6f8810508f4" providerId="LiveId" clId="{97D3B364-51BB-4C33-8D95-A59F57015A54}" dt="2024-05-08T15:17:54.694" v="1660" actId="47"/>
        <pc:sldMkLst>
          <pc:docMk/>
          <pc:sldMk cId="3363160625" sldId="282"/>
        </pc:sldMkLst>
      </pc:sldChg>
      <pc:sldChg chg="addSp delSp modSp add mod ord">
        <pc:chgData name="Vasim Panjwani" userId="e703c6f8810508f4" providerId="LiveId" clId="{97D3B364-51BB-4C33-8D95-A59F57015A54}" dt="2024-05-08T16:18:27.793" v="3439" actId="20577"/>
        <pc:sldMkLst>
          <pc:docMk/>
          <pc:sldMk cId="1383263463" sldId="283"/>
        </pc:sldMkLst>
        <pc:spChg chg="add mod">
          <ac:chgData name="Vasim Panjwani" userId="e703c6f8810508f4" providerId="LiveId" clId="{97D3B364-51BB-4C33-8D95-A59F57015A54}" dt="2024-05-08T16:18:27.793" v="3439" actId="20577"/>
          <ac:spMkLst>
            <pc:docMk/>
            <pc:sldMk cId="1383263463" sldId="283"/>
            <ac:spMk id="7" creationId="{28C42A5E-7A3C-85F6-C40E-9ECDE6EB2CE0}"/>
          </ac:spMkLst>
        </pc:spChg>
        <pc:picChg chg="del">
          <ac:chgData name="Vasim Panjwani" userId="e703c6f8810508f4" providerId="LiveId" clId="{97D3B364-51BB-4C33-8D95-A59F57015A54}" dt="2024-05-08T15:17:58.266" v="1661" actId="478"/>
          <ac:picMkLst>
            <pc:docMk/>
            <pc:sldMk cId="1383263463" sldId="283"/>
            <ac:picMk id="3" creationId="{17B8671B-923B-88B3-0FD9-4CF685C07203}"/>
          </ac:picMkLst>
        </pc:picChg>
        <pc:picChg chg="add mod">
          <ac:chgData name="Vasim Panjwani" userId="e703c6f8810508f4" providerId="LiveId" clId="{97D3B364-51BB-4C33-8D95-A59F57015A54}" dt="2024-05-08T16:17:07.387" v="3413" actId="1076"/>
          <ac:picMkLst>
            <pc:docMk/>
            <pc:sldMk cId="1383263463" sldId="283"/>
            <ac:picMk id="4" creationId="{7A8DA9AE-F205-6699-E0C0-6565070523AB}"/>
          </ac:picMkLst>
        </pc:picChg>
      </pc:sldChg>
      <pc:sldChg chg="addSp delSp modSp add mod modClrScheme chgLayout">
        <pc:chgData name="Vasim Panjwani" userId="e703c6f8810508f4" providerId="LiveId" clId="{97D3B364-51BB-4C33-8D95-A59F57015A54}" dt="2024-05-08T16:27:21.293" v="3780" actId="20577"/>
        <pc:sldMkLst>
          <pc:docMk/>
          <pc:sldMk cId="658418024" sldId="284"/>
        </pc:sldMkLst>
        <pc:spChg chg="add mod">
          <ac:chgData name="Vasim Panjwani" userId="e703c6f8810508f4" providerId="LiveId" clId="{97D3B364-51BB-4C33-8D95-A59F57015A54}" dt="2024-05-08T16:27:21.293" v="3780" actId="20577"/>
          <ac:spMkLst>
            <pc:docMk/>
            <pc:sldMk cId="658418024" sldId="284"/>
            <ac:spMk id="2" creationId="{F7B9F2B9-CE04-77FB-F0B1-0C827F24AA90}"/>
          </ac:spMkLst>
        </pc:spChg>
        <pc:spChg chg="add mod ord">
          <ac:chgData name="Vasim Panjwani" userId="e703c6f8810508f4" providerId="LiveId" clId="{97D3B364-51BB-4C33-8D95-A59F57015A54}" dt="2024-05-08T16:20:44.687" v="3451" actId="207"/>
          <ac:spMkLst>
            <pc:docMk/>
            <pc:sldMk cId="658418024" sldId="284"/>
            <ac:spMk id="4" creationId="{6B3B8407-891E-57FC-3562-6BEB8DC27F6C}"/>
          </ac:spMkLst>
        </pc:spChg>
        <pc:picChg chg="del">
          <ac:chgData name="Vasim Panjwani" userId="e703c6f8810508f4" providerId="LiveId" clId="{97D3B364-51BB-4C33-8D95-A59F57015A54}" dt="2024-05-08T15:18:01.236" v="1662" actId="478"/>
          <ac:picMkLst>
            <pc:docMk/>
            <pc:sldMk cId="658418024" sldId="284"/>
            <ac:picMk id="3" creationId="{17B8671B-923B-88B3-0FD9-4CF685C07203}"/>
          </ac:picMkLst>
        </pc:picChg>
        <pc:picChg chg="mod">
          <ac:chgData name="Vasim Panjwani" userId="e703c6f8810508f4" providerId="LiveId" clId="{97D3B364-51BB-4C33-8D95-A59F57015A54}" dt="2024-05-08T16:21:03.596" v="3452" actId="1076"/>
          <ac:picMkLst>
            <pc:docMk/>
            <pc:sldMk cId="658418024" sldId="284"/>
            <ac:picMk id="5" creationId="{91BC5572-FC33-4C1C-8DEE-C2CF75A75641}"/>
          </ac:picMkLst>
        </pc:picChg>
      </pc:sldChg>
      <pc:sldChg chg="addSp modSp add mod">
        <pc:chgData name="Vasim Panjwani" userId="e703c6f8810508f4" providerId="LiveId" clId="{97D3B364-51BB-4C33-8D95-A59F57015A54}" dt="2024-05-08T16:34:14.739" v="3958" actId="20577"/>
        <pc:sldMkLst>
          <pc:docMk/>
          <pc:sldMk cId="222703553" sldId="285"/>
        </pc:sldMkLst>
        <pc:spChg chg="add mod">
          <ac:chgData name="Vasim Panjwani" userId="e703c6f8810508f4" providerId="LiveId" clId="{97D3B364-51BB-4C33-8D95-A59F57015A54}" dt="2024-05-08T16:28:43.233" v="3793" actId="20577"/>
          <ac:spMkLst>
            <pc:docMk/>
            <pc:sldMk cId="222703553" sldId="285"/>
            <ac:spMk id="3" creationId="{613537CC-4A98-9828-BF41-4B2C5C2A4E78}"/>
          </ac:spMkLst>
        </pc:spChg>
        <pc:spChg chg="add mod">
          <ac:chgData name="Vasim Panjwani" userId="e703c6f8810508f4" providerId="LiveId" clId="{97D3B364-51BB-4C33-8D95-A59F57015A54}" dt="2024-05-08T16:34:14.739" v="3958" actId="20577"/>
          <ac:spMkLst>
            <pc:docMk/>
            <pc:sldMk cId="222703553" sldId="285"/>
            <ac:spMk id="4" creationId="{2559A79F-832E-889B-3A1C-0C3C4C55D3E3}"/>
          </ac:spMkLst>
        </pc:spChg>
      </pc:sldChg>
      <pc:sldChg chg="addSp modSp add mod">
        <pc:chgData name="Vasim Panjwani" userId="e703c6f8810508f4" providerId="LiveId" clId="{97D3B364-51BB-4C33-8D95-A59F57015A54}" dt="2024-05-08T15:18:56.764" v="1679" actId="14100"/>
        <pc:sldMkLst>
          <pc:docMk/>
          <pc:sldMk cId="2478643740" sldId="286"/>
        </pc:sldMkLst>
        <pc:spChg chg="add mod">
          <ac:chgData name="Vasim Panjwani" userId="e703c6f8810508f4" providerId="LiveId" clId="{97D3B364-51BB-4C33-8D95-A59F57015A54}" dt="2024-05-08T15:18:56.764" v="1679" actId="14100"/>
          <ac:spMkLst>
            <pc:docMk/>
            <pc:sldMk cId="2478643740" sldId="286"/>
            <ac:spMk id="2" creationId="{C10A99F3-9A87-4166-AA0D-B5F764B2F81A}"/>
          </ac:spMkLst>
        </pc:spChg>
      </pc:sldChg>
      <pc:sldChg chg="add">
        <pc:chgData name="Vasim Panjwani" userId="e703c6f8810508f4" providerId="LiveId" clId="{97D3B364-51BB-4C33-8D95-A59F57015A54}" dt="2024-05-08T15:18:08.917" v="1665"/>
        <pc:sldMkLst>
          <pc:docMk/>
          <pc:sldMk cId="935827790" sldId="28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baseline="0">
                <a:solidFill>
                  <a:schemeClr val="dk1"/>
                </a:solidFill>
                <a:latin typeface="+mn-lt"/>
                <a:ea typeface="+mn-ea"/>
                <a:cs typeface="+mn-cs"/>
              </a:defRPr>
            </a:pPr>
            <a:r>
              <a:rPr lang="en-IN" dirty="0">
                <a:solidFill>
                  <a:schemeClr val="dk1"/>
                </a:solidFill>
                <a:latin typeface="+mn-lt"/>
                <a:ea typeface="+mn-ea"/>
                <a:cs typeface="+mn-cs"/>
              </a:rPr>
              <a:t>Hotel Booking Type</a:t>
            </a:r>
            <a:endParaRPr lang="en-IN" dirty="0"/>
          </a:p>
        </c:rich>
      </c:tx>
      <c:layout>
        <c:manualLayout>
          <c:xMode val="edge"/>
          <c:yMode val="edge"/>
          <c:x val="0.29302934097983069"/>
          <c:y val="6.757423854829489E-2"/>
        </c:manualLayout>
      </c:layout>
      <c:overlay val="0"/>
      <c:spPr>
        <a:solidFill>
          <a:schemeClr val="lt1"/>
        </a:solidFill>
        <a:ln w="15875" cap="rnd" cmpd="sng" algn="ctr">
          <a:solidFill>
            <a:schemeClr val="dk1"/>
          </a:solidFill>
          <a:prstDash val="solid"/>
        </a:ln>
        <a:effectLst/>
      </c:spPr>
      <c:txPr>
        <a:bodyPr rot="0" spcFirstLastPara="1" vertOverflow="ellipsis" vert="horz" wrap="square" anchor="ctr" anchorCtr="1"/>
        <a:lstStyle/>
        <a:p>
          <a:pPr>
            <a:defRPr sz="2200" b="1" i="0" u="none" strike="noStrike" kern="1200" cap="all" baseline="0">
              <a:solidFill>
                <a:schemeClr val="dk1"/>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444671390569904"/>
          <c:y val="0.1499097729217867"/>
          <c:w val="0.84671201644175009"/>
          <c:h val="0.85009022707821313"/>
        </c:manualLayout>
      </c:layout>
      <c:pie3DChart>
        <c:varyColors val="1"/>
        <c:ser>
          <c:idx val="0"/>
          <c:order val="0"/>
          <c:tx>
            <c:strRef>
              <c:f>Sheet1!$B$1</c:f>
              <c:strCache>
                <c:ptCount val="1"/>
                <c:pt idx="0">
                  <c:v>Hotel Booking Type</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E101-480F-8906-25F8FC378EF4}"/>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2-E101-480F-8906-25F8FC378EF4}"/>
              </c:ext>
            </c:extLst>
          </c:dPt>
          <c:dLbls>
            <c:dLbl>
              <c:idx val="0"/>
              <c:tx>
                <c:rich>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fld id="{8112B018-EF78-4317-A57B-31594F1D9C36}" type="CATEGORYNAME">
                      <a:rPr lang="en-US"/>
                      <a:pPr>
                        <a:defRPr/>
                      </a:pPr>
                      <a:t>[CATEGORY NAME]</a:t>
                    </a:fld>
                    <a:r>
                      <a:rPr lang="en-US" baseline="0"/>
                      <a:t>, </a:t>
                    </a:r>
                    <a:fld id="{A849CC08-16BA-4982-A4C4-23ED10363FA9}" type="VALUE">
                      <a:rPr lang="en-US" baseline="0" smtClean="0"/>
                      <a:pPr>
                        <a:defRPr/>
                      </a:pPr>
                      <a:t>[VALUE]</a:t>
                    </a:fld>
                    <a:r>
                      <a:rPr lang="en-US" baseline="0"/>
                      <a:t> (52.43K)</a:t>
                    </a:r>
                  </a:p>
                </c:rich>
              </c:tx>
              <c:spPr>
                <a:solidFill>
                  <a:schemeClr val="bg1"/>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101-480F-8906-25F8FC378EF4}"/>
                </c:ext>
              </c:extLst>
            </c:dLbl>
            <c:dLbl>
              <c:idx val="1"/>
              <c:tx>
                <c:rich>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fld id="{F7195F72-CD61-4CBE-ABA6-66381A528271}" type="CATEGORYNAME">
                      <a:rPr lang="en-US"/>
                      <a:pPr>
                        <a:defRPr>
                          <a:solidFill>
                            <a:schemeClr val="accent1"/>
                          </a:solidFill>
                        </a:defRPr>
                      </a:pPr>
                      <a:t>[CATEGORY NAME]</a:t>
                    </a:fld>
                    <a:r>
                      <a:rPr lang="en-US" baseline="0"/>
                      <a:t>, </a:t>
                    </a:r>
                    <a:fld id="{51651B23-02BE-441C-AF11-109BE859FB03}" type="VALUE">
                      <a:rPr lang="en-US" baseline="0" smtClean="0"/>
                      <a:pPr>
                        <a:defRPr>
                          <a:solidFill>
                            <a:schemeClr val="accent1"/>
                          </a:solidFill>
                        </a:defRPr>
                      </a:pPr>
                      <a:t>[VALUE]</a:t>
                    </a:fld>
                    <a:r>
                      <a:rPr lang="en-US" baseline="0"/>
                      <a:t> (33.97K)</a:t>
                    </a:r>
                  </a:p>
                </c:rich>
              </c:tx>
              <c:spPr>
                <a:solidFill>
                  <a:schemeClr val="bg1"/>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101-480F-8906-25F8FC378EF4}"/>
                </c:ext>
              </c:extLst>
            </c:dLbl>
            <c:spPr>
              <a:solidFill>
                <a:schemeClr val="bg1"/>
              </a:solidFill>
            </c:spPr>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City Hotel</c:v>
                </c:pt>
                <c:pt idx="1">
                  <c:v>Resort Hotel</c:v>
                </c:pt>
              </c:strCache>
            </c:strRef>
          </c:cat>
          <c:val>
            <c:numRef>
              <c:f>Sheet1!$B$2:$B$3</c:f>
              <c:numCache>
                <c:formatCode>0.00%</c:formatCode>
                <c:ptCount val="2"/>
                <c:pt idx="0">
                  <c:v>0.61129999999999995</c:v>
                </c:pt>
                <c:pt idx="1">
                  <c:v>0.38869999999999999</c:v>
                </c:pt>
              </c:numCache>
            </c:numRef>
          </c:val>
          <c:extLst>
            <c:ext xmlns:c16="http://schemas.microsoft.com/office/drawing/2014/chart" uri="{C3380CC4-5D6E-409C-BE32-E72D297353CC}">
              <c16:uniqueId val="{00000000-E101-480F-8906-25F8FC378EF4}"/>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132080" y="111759"/>
            <a:ext cx="11826239" cy="1849121"/>
          </a:xfrm>
          <a:noFill/>
          <a:ln>
            <a:noFill/>
          </a:ln>
          <a:effectLst>
            <a:glow rad="127000">
              <a:schemeClr val="tx1"/>
            </a:glow>
            <a:outerShdw blurRad="25400" dir="17880000">
              <a:srgbClr val="000000">
                <a:alpha val="46000"/>
              </a:srgbClr>
            </a:outerShdw>
          </a:effectLst>
        </p:spPr>
        <p:txBody>
          <a:bodyPr>
            <a:normAutofit/>
          </a:bodyPr>
          <a:lstStyle/>
          <a:p>
            <a:r>
              <a:rPr lang="en-US" sz="7200" b="1" dirty="0">
                <a:ln>
                  <a:solidFill>
                    <a:schemeClr val="bg1">
                      <a:alpha val="10000"/>
                    </a:schemeClr>
                  </a:solidFill>
                </a:ln>
                <a:solidFill>
                  <a:srgbClr val="FFFF00"/>
                </a:solidFill>
              </a:rPr>
              <a:t>Hotel Booking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1324767" y="3017520"/>
            <a:ext cx="9440863" cy="3159760"/>
          </a:xfrm>
        </p:spPr>
        <p:txBody>
          <a:bodyPr>
            <a:normAutofit/>
          </a:bodyPr>
          <a:lstStyle/>
          <a:p>
            <a:pPr algn="ctr"/>
            <a:r>
              <a:rPr lang="en-US" sz="3200" b="1" dirty="0">
                <a:solidFill>
                  <a:srgbClr val="FFFF00"/>
                </a:solidFill>
              </a:rPr>
              <a:t>Report Prepared &amp; Presented By :</a:t>
            </a:r>
            <a:endParaRPr lang="en-US" sz="2800" b="1" dirty="0">
              <a:solidFill>
                <a:srgbClr val="FFFF00"/>
              </a:solidFill>
            </a:endParaRPr>
          </a:p>
          <a:p>
            <a:pPr marL="36900" indent="0" algn="ctr">
              <a:buNone/>
            </a:pPr>
            <a:r>
              <a:rPr lang="en-US" sz="2800" b="1" dirty="0">
                <a:solidFill>
                  <a:srgbClr val="FFFF00"/>
                </a:solidFill>
              </a:rPr>
              <a:t>Akash Pramod Patil</a:t>
            </a:r>
          </a:p>
          <a:p>
            <a:pPr marL="36900" indent="0" algn="ctr">
              <a:buNone/>
            </a:pPr>
            <a:r>
              <a:rPr lang="en-US" sz="2800" b="1" dirty="0">
                <a:solidFill>
                  <a:srgbClr val="FFFF00"/>
                </a:solidFill>
              </a:rPr>
              <a:t>Ashutosh Patil </a:t>
            </a:r>
          </a:p>
        </p:txBody>
      </p:sp>
    </p:spTree>
    <p:extLst>
      <p:ext uri="{BB962C8B-B14F-4D97-AF65-F5344CB8AC3E}">
        <p14:creationId xmlns:p14="http://schemas.microsoft.com/office/powerpoint/2010/main" val="4075216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6" name="TextBox 5">
            <a:extLst>
              <a:ext uri="{FF2B5EF4-FFF2-40B4-BE49-F238E27FC236}">
                <a16:creationId xmlns:a16="http://schemas.microsoft.com/office/drawing/2014/main" id="{55ADC3E1-68A6-10B6-E27C-84B43E9B7E6F}"/>
              </a:ext>
            </a:extLst>
          </p:cNvPr>
          <p:cNvSpPr txBox="1"/>
          <p:nvPr/>
        </p:nvSpPr>
        <p:spPr>
          <a:xfrm>
            <a:off x="6270170" y="1024931"/>
            <a:ext cx="5420665"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latin typeface="Arno Pro Caption" panose="02020502040506020403" pitchFamily="18" charset="0"/>
              </a:rPr>
              <a:t>Our analysis reveals that the majority of customers are booking through online travel agencies (OTA).</a:t>
            </a:r>
            <a:endParaRPr lang="en-IN" sz="2400" dirty="0">
              <a:solidFill>
                <a:schemeClr val="bg1"/>
              </a:solidFill>
            </a:endParaRPr>
          </a:p>
        </p:txBody>
      </p:sp>
      <p:sp>
        <p:nvSpPr>
          <p:cNvPr id="7" name="TextBox 6">
            <a:extLst>
              <a:ext uri="{FF2B5EF4-FFF2-40B4-BE49-F238E27FC236}">
                <a16:creationId xmlns:a16="http://schemas.microsoft.com/office/drawing/2014/main" id="{9E1731A7-CE14-8C30-1675-7F718AAA38B8}"/>
              </a:ext>
            </a:extLst>
          </p:cNvPr>
          <p:cNvSpPr txBox="1"/>
          <p:nvPr/>
        </p:nvSpPr>
        <p:spPr>
          <a:xfrm>
            <a:off x="508910" y="352768"/>
            <a:ext cx="11149483" cy="5113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Booking Trends</a:t>
            </a:r>
            <a:endParaRPr lang="en-IN" dirty="0"/>
          </a:p>
        </p:txBody>
      </p:sp>
      <p:pic>
        <p:nvPicPr>
          <p:cNvPr id="4" name="Picture 3">
            <a:extLst>
              <a:ext uri="{FF2B5EF4-FFF2-40B4-BE49-F238E27FC236}">
                <a16:creationId xmlns:a16="http://schemas.microsoft.com/office/drawing/2014/main" id="{57CBDF58-E660-7B81-A8AE-9A29788CA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1" y="1105318"/>
            <a:ext cx="5534797" cy="3818373"/>
          </a:xfrm>
          <a:prstGeom prst="rect">
            <a:avLst/>
          </a:prstGeom>
        </p:spPr>
      </p:pic>
    </p:spTree>
    <p:extLst>
      <p:ext uri="{BB962C8B-B14F-4D97-AF65-F5344CB8AC3E}">
        <p14:creationId xmlns:p14="http://schemas.microsoft.com/office/powerpoint/2010/main" val="1810067450"/>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6" name="TextBox 5">
            <a:extLst>
              <a:ext uri="{FF2B5EF4-FFF2-40B4-BE49-F238E27FC236}">
                <a16:creationId xmlns:a16="http://schemas.microsoft.com/office/drawing/2014/main" id="{B11F219D-EAD5-96CC-2DF7-71CDDFB349B2}"/>
              </a:ext>
            </a:extLst>
          </p:cNvPr>
          <p:cNvSpPr txBox="1"/>
          <p:nvPr/>
        </p:nvSpPr>
        <p:spPr>
          <a:xfrm>
            <a:off x="5720287" y="2290350"/>
            <a:ext cx="56533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bg1"/>
                </a:solidFill>
              </a:rPr>
              <a:t>In this section, we have identified the types of customers, highlighting that transient customers account for the highest number of bookings</a:t>
            </a:r>
            <a:endParaRPr lang="en-IN" sz="2800" dirty="0">
              <a:solidFill>
                <a:schemeClr val="bg1"/>
              </a:solidFill>
            </a:endParaRPr>
          </a:p>
        </p:txBody>
      </p:sp>
      <p:pic>
        <p:nvPicPr>
          <p:cNvPr id="3" name="Picture 2">
            <a:extLst>
              <a:ext uri="{FF2B5EF4-FFF2-40B4-BE49-F238E27FC236}">
                <a16:creationId xmlns:a16="http://schemas.microsoft.com/office/drawing/2014/main" id="{71677B7A-8F37-B254-C942-D5FCBDAFF0A7}"/>
              </a:ext>
            </a:extLst>
          </p:cNvPr>
          <p:cNvPicPr>
            <a:picLocks noChangeAspect="1"/>
          </p:cNvPicPr>
          <p:nvPr/>
        </p:nvPicPr>
        <p:blipFill>
          <a:blip r:embed="rId3"/>
          <a:stretch>
            <a:fillRect/>
          </a:stretch>
        </p:blipFill>
        <p:spPr>
          <a:xfrm>
            <a:off x="442700" y="984738"/>
            <a:ext cx="5277587" cy="4427107"/>
          </a:xfrm>
          <a:prstGeom prst="rect">
            <a:avLst/>
          </a:prstGeom>
        </p:spPr>
      </p:pic>
      <p:sp>
        <p:nvSpPr>
          <p:cNvPr id="7" name="TextBox 6">
            <a:extLst>
              <a:ext uri="{FF2B5EF4-FFF2-40B4-BE49-F238E27FC236}">
                <a16:creationId xmlns:a16="http://schemas.microsoft.com/office/drawing/2014/main" id="{642E0D6D-4499-7E66-3B55-3775687EF450}"/>
              </a:ext>
            </a:extLst>
          </p:cNvPr>
          <p:cNvSpPr txBox="1"/>
          <p:nvPr/>
        </p:nvSpPr>
        <p:spPr>
          <a:xfrm>
            <a:off x="508910" y="352768"/>
            <a:ext cx="11149483" cy="5113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Customer Types</a:t>
            </a:r>
            <a:endParaRPr lang="en-IN" dirty="0"/>
          </a:p>
        </p:txBody>
      </p:sp>
    </p:spTree>
    <p:extLst>
      <p:ext uri="{BB962C8B-B14F-4D97-AF65-F5344CB8AC3E}">
        <p14:creationId xmlns:p14="http://schemas.microsoft.com/office/powerpoint/2010/main" val="4251579225"/>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188" y="-914400"/>
            <a:ext cx="19625680" cy="109728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pic>
      <p:sp>
        <p:nvSpPr>
          <p:cNvPr id="7" name="TextBox 6">
            <a:extLst>
              <a:ext uri="{FF2B5EF4-FFF2-40B4-BE49-F238E27FC236}">
                <a16:creationId xmlns:a16="http://schemas.microsoft.com/office/drawing/2014/main" id="{28C42A5E-7A3C-85F6-C40E-9ECDE6EB2CE0}"/>
              </a:ext>
            </a:extLst>
          </p:cNvPr>
          <p:cNvSpPr txBox="1"/>
          <p:nvPr/>
        </p:nvSpPr>
        <p:spPr>
          <a:xfrm>
            <a:off x="493984" y="3566271"/>
            <a:ext cx="3967484"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bg1"/>
                </a:solidFill>
                <a:latin typeface="Arno Pro Caption" panose="02020502040506020403" pitchFamily="18" charset="0"/>
              </a:rPr>
              <a:t>A total of 116870 adults, 7587 children, and data for 768 babies indicate bookings at the hotels.</a:t>
            </a:r>
          </a:p>
          <a:p>
            <a:pPr marL="285750" indent="-285750">
              <a:buFont typeface="Wingdings" panose="05000000000000000000" pitchFamily="2" charset="2"/>
              <a:buChar char="Ø"/>
            </a:pPr>
            <a:r>
              <a:rPr lang="en-US" sz="1600" dirty="0">
                <a:solidFill>
                  <a:schemeClr val="bg1"/>
                </a:solidFill>
                <a:latin typeface="Arno Pro Caption" panose="02020502040506020403" pitchFamily="18" charset="0"/>
              </a:rPr>
              <a:t>In this context, we have utilized a donut chart to represent data in three categories.</a:t>
            </a:r>
            <a:endParaRPr lang="en-IN" sz="1600" dirty="0">
              <a:solidFill>
                <a:schemeClr val="bg1"/>
              </a:solidFill>
              <a:latin typeface="Arno Pro Caption" panose="02020502040506020403" pitchFamily="18" charset="0"/>
            </a:endParaRPr>
          </a:p>
        </p:txBody>
      </p:sp>
      <p:pic>
        <p:nvPicPr>
          <p:cNvPr id="8" name="Picture 7">
            <a:extLst>
              <a:ext uri="{FF2B5EF4-FFF2-40B4-BE49-F238E27FC236}">
                <a16:creationId xmlns:a16="http://schemas.microsoft.com/office/drawing/2014/main" id="{E59D3D2B-3D03-14DC-C097-7465D0A0FED6}"/>
              </a:ext>
            </a:extLst>
          </p:cNvPr>
          <p:cNvPicPr>
            <a:picLocks noChangeAspect="1"/>
          </p:cNvPicPr>
          <p:nvPr/>
        </p:nvPicPr>
        <p:blipFill>
          <a:blip r:embed="rId3"/>
          <a:stretch>
            <a:fillRect/>
          </a:stretch>
        </p:blipFill>
        <p:spPr>
          <a:xfrm>
            <a:off x="9746205" y="3936672"/>
            <a:ext cx="1912188" cy="1335503"/>
          </a:xfrm>
          <a:prstGeom prst="rect">
            <a:avLst/>
          </a:prstGeom>
        </p:spPr>
      </p:pic>
      <p:pic>
        <p:nvPicPr>
          <p:cNvPr id="10" name="Picture 9">
            <a:extLst>
              <a:ext uri="{FF2B5EF4-FFF2-40B4-BE49-F238E27FC236}">
                <a16:creationId xmlns:a16="http://schemas.microsoft.com/office/drawing/2014/main" id="{E5129FE9-1EEA-3146-9771-5011F483B310}"/>
              </a:ext>
            </a:extLst>
          </p:cNvPr>
          <p:cNvPicPr>
            <a:picLocks noChangeAspect="1"/>
          </p:cNvPicPr>
          <p:nvPr/>
        </p:nvPicPr>
        <p:blipFill>
          <a:blip r:embed="rId4"/>
          <a:stretch>
            <a:fillRect/>
          </a:stretch>
        </p:blipFill>
        <p:spPr>
          <a:xfrm>
            <a:off x="9792182" y="932404"/>
            <a:ext cx="1905834" cy="1331065"/>
          </a:xfrm>
          <a:prstGeom prst="rect">
            <a:avLst/>
          </a:prstGeom>
        </p:spPr>
      </p:pic>
      <p:pic>
        <p:nvPicPr>
          <p:cNvPr id="12" name="Picture 11">
            <a:extLst>
              <a:ext uri="{FF2B5EF4-FFF2-40B4-BE49-F238E27FC236}">
                <a16:creationId xmlns:a16="http://schemas.microsoft.com/office/drawing/2014/main" id="{7A9905D0-4135-1090-393E-708E7A0B47D5}"/>
              </a:ext>
            </a:extLst>
          </p:cNvPr>
          <p:cNvPicPr>
            <a:picLocks noChangeAspect="1"/>
          </p:cNvPicPr>
          <p:nvPr/>
        </p:nvPicPr>
        <p:blipFill>
          <a:blip r:embed="rId5"/>
          <a:stretch>
            <a:fillRect/>
          </a:stretch>
        </p:blipFill>
        <p:spPr>
          <a:xfrm>
            <a:off x="4551192" y="2460882"/>
            <a:ext cx="1905835" cy="1331066"/>
          </a:xfrm>
          <a:prstGeom prst="rect">
            <a:avLst/>
          </a:prstGeom>
        </p:spPr>
      </p:pic>
      <p:sp>
        <p:nvSpPr>
          <p:cNvPr id="4" name="TextBox 3">
            <a:extLst>
              <a:ext uri="{FF2B5EF4-FFF2-40B4-BE49-F238E27FC236}">
                <a16:creationId xmlns:a16="http://schemas.microsoft.com/office/drawing/2014/main" id="{C68DB0B8-C0D6-B236-D63B-1DED3FAB2DA4}"/>
              </a:ext>
            </a:extLst>
          </p:cNvPr>
          <p:cNvSpPr txBox="1"/>
          <p:nvPr/>
        </p:nvSpPr>
        <p:spPr>
          <a:xfrm>
            <a:off x="4588400" y="1042987"/>
            <a:ext cx="5140620" cy="923330"/>
          </a:xfrm>
          <a:prstGeom prst="rect">
            <a:avLst/>
          </a:prstGeom>
          <a:noFill/>
        </p:spPr>
        <p:txBody>
          <a:bodyPr wrap="square">
            <a:spAutoFit/>
          </a:bodyPr>
          <a:lstStyle/>
          <a:p>
            <a:r>
              <a:rPr lang="en-IN" dirty="0">
                <a:solidFill>
                  <a:schemeClr val="bg1"/>
                </a:solidFill>
              </a:rPr>
              <a:t>The data analysis shows the average length of weekend stays, providing insight into customer behaviour and enabling businesses to tailor their services accordingly.</a:t>
            </a:r>
          </a:p>
        </p:txBody>
      </p:sp>
      <p:sp>
        <p:nvSpPr>
          <p:cNvPr id="9" name="TextBox 8">
            <a:extLst>
              <a:ext uri="{FF2B5EF4-FFF2-40B4-BE49-F238E27FC236}">
                <a16:creationId xmlns:a16="http://schemas.microsoft.com/office/drawing/2014/main" id="{B16242D9-DA19-F7FC-4796-7622D96A8560}"/>
              </a:ext>
            </a:extLst>
          </p:cNvPr>
          <p:cNvSpPr txBox="1"/>
          <p:nvPr/>
        </p:nvSpPr>
        <p:spPr>
          <a:xfrm>
            <a:off x="6700508" y="2474023"/>
            <a:ext cx="4986680" cy="1200329"/>
          </a:xfrm>
          <a:prstGeom prst="rect">
            <a:avLst/>
          </a:prstGeom>
          <a:noFill/>
        </p:spPr>
        <p:txBody>
          <a:bodyPr wrap="square">
            <a:spAutoFit/>
          </a:bodyPr>
          <a:lstStyle>
            <a:defPPr>
              <a:defRPr lang="en-US"/>
            </a:defPPr>
            <a:lvl1pPr>
              <a:defRPr>
                <a:solidFill>
                  <a:schemeClr val="bg1"/>
                </a:solidFill>
              </a:defRPr>
            </a:lvl1pPr>
          </a:lstStyle>
          <a:p>
            <a:r>
              <a:rPr lang="en-IN" dirty="0"/>
              <a:t>The data analysis reveals the average length of stays during weekdays, providing insights into customer behaviour and informing strategies to optimize services and occupancy during the week.</a:t>
            </a:r>
          </a:p>
        </p:txBody>
      </p:sp>
      <p:sp>
        <p:nvSpPr>
          <p:cNvPr id="11" name="TextBox 10">
            <a:extLst>
              <a:ext uri="{FF2B5EF4-FFF2-40B4-BE49-F238E27FC236}">
                <a16:creationId xmlns:a16="http://schemas.microsoft.com/office/drawing/2014/main" id="{90F44F3A-1031-CAD1-284F-303FC4AE124F}"/>
              </a:ext>
            </a:extLst>
          </p:cNvPr>
          <p:cNvSpPr txBox="1"/>
          <p:nvPr/>
        </p:nvSpPr>
        <p:spPr>
          <a:xfrm>
            <a:off x="508910" y="352768"/>
            <a:ext cx="11149483" cy="5113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Analyzing Guest Numbers and Duration of Stay</a:t>
            </a:r>
            <a:endParaRPr lang="en-IN" dirty="0"/>
          </a:p>
        </p:txBody>
      </p:sp>
      <p:sp>
        <p:nvSpPr>
          <p:cNvPr id="18" name="TextBox 17">
            <a:extLst>
              <a:ext uri="{FF2B5EF4-FFF2-40B4-BE49-F238E27FC236}">
                <a16:creationId xmlns:a16="http://schemas.microsoft.com/office/drawing/2014/main" id="{F1CE17F0-8E91-76F3-6FF7-817C06CB219C}"/>
              </a:ext>
            </a:extLst>
          </p:cNvPr>
          <p:cNvSpPr txBox="1"/>
          <p:nvPr/>
        </p:nvSpPr>
        <p:spPr>
          <a:xfrm>
            <a:off x="4578302" y="4046635"/>
            <a:ext cx="5140621" cy="1200329"/>
          </a:xfrm>
          <a:prstGeom prst="rect">
            <a:avLst/>
          </a:prstGeom>
          <a:noFill/>
        </p:spPr>
        <p:txBody>
          <a:bodyPr wrap="square">
            <a:spAutoFit/>
          </a:bodyPr>
          <a:lstStyle/>
          <a:p>
            <a:r>
              <a:rPr lang="en-IN" dirty="0">
                <a:solidFill>
                  <a:schemeClr val="bg1"/>
                </a:solidFill>
              </a:rPr>
              <a:t>The data analysis provides the average total length of guest stays, offering insights into guest behaviour and informing strategies to enhance guest experiences and operational efficiency.</a:t>
            </a:r>
          </a:p>
        </p:txBody>
      </p:sp>
      <p:cxnSp>
        <p:nvCxnSpPr>
          <p:cNvPr id="20" name="Straight Connector 19">
            <a:extLst>
              <a:ext uri="{FF2B5EF4-FFF2-40B4-BE49-F238E27FC236}">
                <a16:creationId xmlns:a16="http://schemas.microsoft.com/office/drawing/2014/main" id="{DEF9891B-2AB6-40B1-9C65-1B3B47A91296}"/>
              </a:ext>
            </a:extLst>
          </p:cNvPr>
          <p:cNvCxnSpPr>
            <a:cxnSpLocks/>
          </p:cNvCxnSpPr>
          <p:nvPr/>
        </p:nvCxnSpPr>
        <p:spPr>
          <a:xfrm flipV="1">
            <a:off x="4461468" y="2374046"/>
            <a:ext cx="7411848" cy="24463"/>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3A8CAC1-7B53-17E7-5A84-931D6482A085}"/>
              </a:ext>
            </a:extLst>
          </p:cNvPr>
          <p:cNvCxnSpPr>
            <a:cxnSpLocks/>
          </p:cNvCxnSpPr>
          <p:nvPr/>
        </p:nvCxnSpPr>
        <p:spPr>
          <a:xfrm flipV="1">
            <a:off x="4461468" y="3830758"/>
            <a:ext cx="7411848" cy="24463"/>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EFFD6B4B-D58E-EA73-E665-9C8C7098F3F2}"/>
              </a:ext>
            </a:extLst>
          </p:cNvPr>
          <p:cNvCxnSpPr>
            <a:cxnSpLocks/>
          </p:cNvCxnSpPr>
          <p:nvPr/>
        </p:nvCxnSpPr>
        <p:spPr>
          <a:xfrm flipV="1">
            <a:off x="4461468" y="846817"/>
            <a:ext cx="0" cy="4559196"/>
          </a:xfrm>
          <a:prstGeom prst="line">
            <a:avLst/>
          </a:prstGeom>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F2564BC9-CF06-AEC5-0B9F-9106FD12F2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294" y="973792"/>
            <a:ext cx="3422857" cy="2455208"/>
          </a:xfrm>
          <a:prstGeom prst="rect">
            <a:avLst/>
          </a:prstGeom>
        </p:spPr>
      </p:pic>
    </p:spTree>
    <p:extLst>
      <p:ext uri="{BB962C8B-B14F-4D97-AF65-F5344CB8AC3E}">
        <p14:creationId xmlns:p14="http://schemas.microsoft.com/office/powerpoint/2010/main" val="1383263463"/>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4" name="TextBox 3">
            <a:extLst>
              <a:ext uri="{FF2B5EF4-FFF2-40B4-BE49-F238E27FC236}">
                <a16:creationId xmlns:a16="http://schemas.microsoft.com/office/drawing/2014/main" id="{6AA98183-68B0-60B4-ACA5-6E1A33519C4C}"/>
              </a:ext>
            </a:extLst>
          </p:cNvPr>
          <p:cNvSpPr txBox="1"/>
          <p:nvPr/>
        </p:nvSpPr>
        <p:spPr>
          <a:xfrm>
            <a:off x="519435" y="1030147"/>
            <a:ext cx="547417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Our analysis shows that customers prefer Room Types A and D the most when booking.</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Despite having nine room options, these two are the top choices. </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We've used a column chart to visually present this data, making it easy to see which room types are most popular. </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This insight can help us make informed decisions about managing inventory and marketing strategies.</a:t>
            </a:r>
            <a:endParaRPr lang="en-US" sz="2000" b="1" i="0" dirty="0">
              <a:solidFill>
                <a:schemeClr val="bg1"/>
              </a:solidFill>
              <a:effectLst/>
              <a:latin typeface="Cambria Math" panose="02040503050406030204" pitchFamily="18" charset="0"/>
              <a:ea typeface="Cambria Math" panose="02040503050406030204" pitchFamily="18" charset="0"/>
            </a:endParaRPr>
          </a:p>
        </p:txBody>
      </p:sp>
      <p:sp>
        <p:nvSpPr>
          <p:cNvPr id="2" name="Title 1">
            <a:extLst>
              <a:ext uri="{FF2B5EF4-FFF2-40B4-BE49-F238E27FC236}">
                <a16:creationId xmlns:a16="http://schemas.microsoft.com/office/drawing/2014/main" id="{3AEEAAEB-B658-FCBA-8709-CB3C1ACD5281}"/>
              </a:ext>
            </a:extLst>
          </p:cNvPr>
          <p:cNvSpPr>
            <a:spLocks noGrp="1"/>
          </p:cNvSpPr>
          <p:nvPr>
            <p:ph type="title"/>
          </p:nvPr>
        </p:nvSpPr>
        <p:spPr>
          <a:xfrm>
            <a:off x="519435" y="432079"/>
            <a:ext cx="5474178" cy="457391"/>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25400" dir="17880000">
              <a:srgbClr val="000000">
                <a:alpha val="46000"/>
              </a:srgbClr>
            </a:outerShdw>
          </a:effectLst>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p>
            <a:r>
              <a:rPr lang="en-US" sz="2800" dirty="0">
                <a:solidFill>
                  <a:schemeClr val="bg1"/>
                </a:solidFill>
                <a:effectLst/>
                <a:latin typeface="+mn-lt"/>
                <a:ea typeface="+mn-ea"/>
                <a:cs typeface="+mn-cs"/>
              </a:rPr>
              <a:t>Room Type Preference Analysis:</a:t>
            </a:r>
            <a:endParaRPr lang="en-IN" sz="2800" dirty="0">
              <a:solidFill>
                <a:schemeClr val="bg1"/>
              </a:solidFill>
              <a:effectLst/>
              <a:latin typeface="+mn-lt"/>
              <a:ea typeface="+mn-ea"/>
              <a:cs typeface="+mn-cs"/>
            </a:endParaRPr>
          </a:p>
        </p:txBody>
      </p:sp>
      <p:pic>
        <p:nvPicPr>
          <p:cNvPr id="7" name="Picture 6">
            <a:extLst>
              <a:ext uri="{FF2B5EF4-FFF2-40B4-BE49-F238E27FC236}">
                <a16:creationId xmlns:a16="http://schemas.microsoft.com/office/drawing/2014/main" id="{C4C056F7-792E-E202-1E05-83EA7FDF5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687" y="432079"/>
            <a:ext cx="4785836" cy="4691496"/>
          </a:xfrm>
          <a:prstGeom prst="rect">
            <a:avLst/>
          </a:prstGeom>
        </p:spPr>
      </p:pic>
    </p:spTree>
    <p:extLst>
      <p:ext uri="{BB962C8B-B14F-4D97-AF65-F5344CB8AC3E}">
        <p14:creationId xmlns:p14="http://schemas.microsoft.com/office/powerpoint/2010/main" val="2897739383"/>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7" name="TextBox 6">
            <a:extLst>
              <a:ext uri="{FF2B5EF4-FFF2-40B4-BE49-F238E27FC236}">
                <a16:creationId xmlns:a16="http://schemas.microsoft.com/office/drawing/2014/main" id="{889E9997-7DB5-07CD-117C-22EFEEF950E5}"/>
              </a:ext>
            </a:extLst>
          </p:cNvPr>
          <p:cNvSpPr txBox="1"/>
          <p:nvPr/>
        </p:nvSpPr>
        <p:spPr>
          <a:xfrm>
            <a:off x="6672105" y="1358346"/>
            <a:ext cx="5078968" cy="3000821"/>
          </a:xfrm>
          <a:prstGeom prst="rect">
            <a:avLst/>
          </a:prstGeom>
          <a:noFill/>
        </p:spPr>
        <p:txBody>
          <a:bodyPr wrap="square" rtlCol="0">
            <a:spAutoFit/>
          </a:bodyPr>
          <a:lstStyle/>
          <a:p>
            <a:pPr marL="342900" indent="-342900">
              <a:buFont typeface="Arial" panose="020B0604020202020204" pitchFamily="34" charset="0"/>
              <a:buChar char="•"/>
            </a:pPr>
            <a:r>
              <a:rPr lang="en-US" sz="2100" dirty="0">
                <a:solidFill>
                  <a:schemeClr val="bg1"/>
                </a:solidFill>
              </a:rPr>
              <a:t>The chart underscores that 20% of customers are unable to secure their preferred room, while 80% successfully obtain their desired choice. </a:t>
            </a:r>
          </a:p>
          <a:p>
            <a:pPr marL="342900" indent="-342900">
              <a:buFont typeface="Arial" panose="020B0604020202020204" pitchFamily="34" charset="0"/>
              <a:buChar char="•"/>
            </a:pPr>
            <a:endParaRPr lang="en-US" sz="2100" dirty="0">
              <a:solidFill>
                <a:schemeClr val="bg1"/>
              </a:solidFill>
            </a:endParaRPr>
          </a:p>
          <a:p>
            <a:pPr marL="342900" indent="-342900">
              <a:buFont typeface="Arial" panose="020B0604020202020204" pitchFamily="34" charset="0"/>
              <a:buChar char="•"/>
            </a:pPr>
            <a:r>
              <a:rPr lang="en-US" sz="2100" dirty="0">
                <a:solidFill>
                  <a:schemeClr val="bg1"/>
                </a:solidFill>
              </a:rPr>
              <a:t>This distribution emphasizes the significance of refining room allocation strategies to ensure a higher rate of satisfaction among guests.</a:t>
            </a:r>
            <a:endParaRPr lang="en-IN" sz="2100" dirty="0">
              <a:solidFill>
                <a:schemeClr val="bg1"/>
              </a:solidFill>
            </a:endParaRPr>
          </a:p>
        </p:txBody>
      </p:sp>
      <p:pic>
        <p:nvPicPr>
          <p:cNvPr id="3" name="Picture 2">
            <a:extLst>
              <a:ext uri="{FF2B5EF4-FFF2-40B4-BE49-F238E27FC236}">
                <a16:creationId xmlns:a16="http://schemas.microsoft.com/office/drawing/2014/main" id="{4742F55A-A9F4-57E8-42C0-7B795C47257C}"/>
              </a:ext>
            </a:extLst>
          </p:cNvPr>
          <p:cNvPicPr>
            <a:picLocks noChangeAspect="1"/>
          </p:cNvPicPr>
          <p:nvPr/>
        </p:nvPicPr>
        <p:blipFill>
          <a:blip r:embed="rId3"/>
          <a:stretch>
            <a:fillRect/>
          </a:stretch>
        </p:blipFill>
        <p:spPr>
          <a:xfrm>
            <a:off x="440927" y="422032"/>
            <a:ext cx="6110598" cy="4873450"/>
          </a:xfrm>
          <a:prstGeom prst="rect">
            <a:avLst/>
          </a:prstGeom>
        </p:spPr>
      </p:pic>
      <p:sp>
        <p:nvSpPr>
          <p:cNvPr id="4" name="Title 3">
            <a:extLst>
              <a:ext uri="{FF2B5EF4-FFF2-40B4-BE49-F238E27FC236}">
                <a16:creationId xmlns:a16="http://schemas.microsoft.com/office/drawing/2014/main" id="{BCA98658-7022-F568-E3B9-A1EF9B0D43C5}"/>
              </a:ext>
            </a:extLst>
          </p:cNvPr>
          <p:cNvSpPr>
            <a:spLocks noGrp="1"/>
          </p:cNvSpPr>
          <p:nvPr>
            <p:ph type="title"/>
          </p:nvPr>
        </p:nvSpPr>
        <p:spPr>
          <a:xfrm>
            <a:off x="6672105" y="422032"/>
            <a:ext cx="5078968" cy="512466"/>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r>
              <a:rPr lang="en-IN" sz="2800" dirty="0">
                <a:solidFill>
                  <a:schemeClr val="bg1"/>
                </a:solidFill>
                <a:effectLst/>
              </a:rPr>
              <a:t>Room Allocation Optimization</a:t>
            </a:r>
          </a:p>
        </p:txBody>
      </p:sp>
    </p:spTree>
    <p:extLst>
      <p:ext uri="{BB962C8B-B14F-4D97-AF65-F5344CB8AC3E}">
        <p14:creationId xmlns:p14="http://schemas.microsoft.com/office/powerpoint/2010/main" val="615822595"/>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6" name="TextBox 5">
            <a:extLst>
              <a:ext uri="{FF2B5EF4-FFF2-40B4-BE49-F238E27FC236}">
                <a16:creationId xmlns:a16="http://schemas.microsoft.com/office/drawing/2014/main" id="{BFE0AFD5-046E-E67E-88D4-D228B8225AB4}"/>
              </a:ext>
            </a:extLst>
          </p:cNvPr>
          <p:cNvSpPr txBox="1"/>
          <p:nvPr/>
        </p:nvSpPr>
        <p:spPr>
          <a:xfrm>
            <a:off x="5836280" y="1105111"/>
            <a:ext cx="5858189"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Arno Pro Caption" panose="02020502040506020403" pitchFamily="18" charset="0"/>
              </a:rPr>
              <a:t>We've identified the meal preferences of customers during the booking process, with the majority opting for Bed &amp; Breakfast (BB) at 79%, followed by Self Catering (SC) and Half Board (HB) at 10% each. </a:t>
            </a:r>
          </a:p>
          <a:p>
            <a:pPr marL="342900" indent="-342900">
              <a:buFont typeface="Wingdings" panose="05000000000000000000" pitchFamily="2" charset="2"/>
              <a:buChar char="Ø"/>
            </a:pPr>
            <a:r>
              <a:rPr lang="en-US" sz="2400" dirty="0">
                <a:solidFill>
                  <a:schemeClr val="bg1"/>
                </a:solidFill>
                <a:latin typeface="Arno Pro Caption" panose="02020502040506020403" pitchFamily="18" charset="0"/>
              </a:rPr>
              <a:t>The remaining preferences are categorized under two other meal types. To represent this distribution visually, we've selected a Donut Chart..</a:t>
            </a:r>
            <a:r>
              <a:rPr lang="en-US" sz="2400" b="1" i="0" dirty="0">
                <a:solidFill>
                  <a:schemeClr val="bg1"/>
                </a:solidFill>
                <a:effectLst/>
                <a:latin typeface="Arno Pro Caption" panose="02020502040506020403" pitchFamily="18" charset="0"/>
              </a:rPr>
              <a:t> </a:t>
            </a:r>
          </a:p>
          <a:p>
            <a:endParaRPr lang="en-IN" sz="2400" dirty="0">
              <a:solidFill>
                <a:schemeClr val="bg1"/>
              </a:solidFill>
            </a:endParaRPr>
          </a:p>
        </p:txBody>
      </p:sp>
      <p:pic>
        <p:nvPicPr>
          <p:cNvPr id="3" name="Picture 2">
            <a:extLst>
              <a:ext uri="{FF2B5EF4-FFF2-40B4-BE49-F238E27FC236}">
                <a16:creationId xmlns:a16="http://schemas.microsoft.com/office/drawing/2014/main" id="{C3D21CF7-C27D-FFB7-6286-6A8D97EA7DA3}"/>
              </a:ext>
            </a:extLst>
          </p:cNvPr>
          <p:cNvPicPr>
            <a:picLocks noChangeAspect="1"/>
          </p:cNvPicPr>
          <p:nvPr/>
        </p:nvPicPr>
        <p:blipFill>
          <a:blip r:embed="rId3"/>
          <a:stretch>
            <a:fillRect/>
          </a:stretch>
        </p:blipFill>
        <p:spPr>
          <a:xfrm>
            <a:off x="497531" y="1032571"/>
            <a:ext cx="5260174" cy="4300064"/>
          </a:xfrm>
          <a:prstGeom prst="rect">
            <a:avLst/>
          </a:prstGeom>
        </p:spPr>
      </p:pic>
      <p:sp>
        <p:nvSpPr>
          <p:cNvPr id="8" name="TextBox 7">
            <a:extLst>
              <a:ext uri="{FF2B5EF4-FFF2-40B4-BE49-F238E27FC236}">
                <a16:creationId xmlns:a16="http://schemas.microsoft.com/office/drawing/2014/main" id="{84A77170-EC0B-F6F4-E783-BCCEBD69FC58}"/>
              </a:ext>
            </a:extLst>
          </p:cNvPr>
          <p:cNvSpPr txBox="1"/>
          <p:nvPr/>
        </p:nvSpPr>
        <p:spPr>
          <a:xfrm>
            <a:off x="595365" y="388089"/>
            <a:ext cx="11099104" cy="48611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Meal Preference Analysis</a:t>
            </a:r>
          </a:p>
        </p:txBody>
      </p:sp>
    </p:spTree>
    <p:extLst>
      <p:ext uri="{BB962C8B-B14F-4D97-AF65-F5344CB8AC3E}">
        <p14:creationId xmlns:p14="http://schemas.microsoft.com/office/powerpoint/2010/main" val="2992249833"/>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EDE650-942C-29D1-F29A-1CC1417A83B6}"/>
              </a:ext>
            </a:extLst>
          </p:cNvPr>
          <p:cNvSpPr txBox="1"/>
          <p:nvPr/>
        </p:nvSpPr>
        <p:spPr>
          <a:xfrm>
            <a:off x="0" y="0"/>
            <a:ext cx="12192000" cy="42672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Revenue Analysis Report of Year 2015</a:t>
            </a:r>
            <a:endParaRPr lang="en-IN" dirty="0"/>
          </a:p>
        </p:txBody>
      </p:sp>
      <p:pic>
        <p:nvPicPr>
          <p:cNvPr id="3" name="Picture 2">
            <a:extLst>
              <a:ext uri="{FF2B5EF4-FFF2-40B4-BE49-F238E27FC236}">
                <a16:creationId xmlns:a16="http://schemas.microsoft.com/office/drawing/2014/main" id="{96738B80-E103-BC43-7972-369416F00F36}"/>
              </a:ext>
            </a:extLst>
          </p:cNvPr>
          <p:cNvPicPr>
            <a:picLocks noChangeAspect="1"/>
          </p:cNvPicPr>
          <p:nvPr/>
        </p:nvPicPr>
        <p:blipFill>
          <a:blip r:embed="rId2"/>
          <a:stretch>
            <a:fillRect/>
          </a:stretch>
        </p:blipFill>
        <p:spPr>
          <a:xfrm>
            <a:off x="0" y="426720"/>
            <a:ext cx="12192000" cy="6431280"/>
          </a:xfrm>
          <a:prstGeom prst="rect">
            <a:avLst/>
          </a:prstGeom>
        </p:spPr>
      </p:pic>
    </p:spTree>
    <p:extLst>
      <p:ext uri="{BB962C8B-B14F-4D97-AF65-F5344CB8AC3E}">
        <p14:creationId xmlns:p14="http://schemas.microsoft.com/office/powerpoint/2010/main" val="3692126264"/>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EDE650-942C-29D1-F29A-1CC1417A83B6}"/>
              </a:ext>
            </a:extLst>
          </p:cNvPr>
          <p:cNvSpPr txBox="1"/>
          <p:nvPr/>
        </p:nvSpPr>
        <p:spPr>
          <a:xfrm>
            <a:off x="0" y="0"/>
            <a:ext cx="12192000" cy="42672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Revenue Analysis Report of Year 2016</a:t>
            </a:r>
            <a:endParaRPr lang="en-IN" dirty="0"/>
          </a:p>
        </p:txBody>
      </p:sp>
      <p:pic>
        <p:nvPicPr>
          <p:cNvPr id="4" name="Picture 3">
            <a:extLst>
              <a:ext uri="{FF2B5EF4-FFF2-40B4-BE49-F238E27FC236}">
                <a16:creationId xmlns:a16="http://schemas.microsoft.com/office/drawing/2014/main" id="{873CEB01-0923-083E-E140-9D2116AB7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720"/>
            <a:ext cx="12192000" cy="6431279"/>
          </a:xfrm>
          <a:prstGeom prst="rect">
            <a:avLst/>
          </a:prstGeom>
        </p:spPr>
      </p:pic>
    </p:spTree>
    <p:extLst>
      <p:ext uri="{BB962C8B-B14F-4D97-AF65-F5344CB8AC3E}">
        <p14:creationId xmlns:p14="http://schemas.microsoft.com/office/powerpoint/2010/main" val="2478643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EDE650-942C-29D1-F29A-1CC1417A83B6}"/>
              </a:ext>
            </a:extLst>
          </p:cNvPr>
          <p:cNvSpPr txBox="1"/>
          <p:nvPr/>
        </p:nvSpPr>
        <p:spPr>
          <a:xfrm>
            <a:off x="0" y="0"/>
            <a:ext cx="12192000" cy="42672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Revenue Analysis Report of Year 2017</a:t>
            </a:r>
            <a:endParaRPr lang="en-IN" dirty="0"/>
          </a:p>
        </p:txBody>
      </p:sp>
      <p:pic>
        <p:nvPicPr>
          <p:cNvPr id="3" name="Picture 2">
            <a:extLst>
              <a:ext uri="{FF2B5EF4-FFF2-40B4-BE49-F238E27FC236}">
                <a16:creationId xmlns:a16="http://schemas.microsoft.com/office/drawing/2014/main" id="{9736E933-61C5-A7BF-1116-AFAE269638C3}"/>
              </a:ext>
            </a:extLst>
          </p:cNvPr>
          <p:cNvPicPr>
            <a:picLocks noChangeAspect="1"/>
          </p:cNvPicPr>
          <p:nvPr/>
        </p:nvPicPr>
        <p:blipFill>
          <a:blip r:embed="rId2"/>
          <a:stretch>
            <a:fillRect/>
          </a:stretch>
        </p:blipFill>
        <p:spPr>
          <a:xfrm>
            <a:off x="0" y="426720"/>
            <a:ext cx="12192000" cy="6431280"/>
          </a:xfrm>
          <a:prstGeom prst="rect">
            <a:avLst/>
          </a:prstGeom>
        </p:spPr>
      </p:pic>
    </p:spTree>
    <p:extLst>
      <p:ext uri="{BB962C8B-B14F-4D97-AF65-F5344CB8AC3E}">
        <p14:creationId xmlns:p14="http://schemas.microsoft.com/office/powerpoint/2010/main" val="1480530676"/>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EDE650-942C-29D1-F29A-1CC1417A83B6}"/>
              </a:ext>
            </a:extLst>
          </p:cNvPr>
          <p:cNvSpPr txBox="1"/>
          <p:nvPr/>
        </p:nvSpPr>
        <p:spPr>
          <a:xfrm>
            <a:off x="0" y="0"/>
            <a:ext cx="12192000" cy="42672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Revenue Analysis Report of Year 2015,16 and 17</a:t>
            </a:r>
            <a:endParaRPr lang="en-IN" dirty="0"/>
          </a:p>
        </p:txBody>
      </p:sp>
      <p:pic>
        <p:nvPicPr>
          <p:cNvPr id="4" name="Picture 3">
            <a:extLst>
              <a:ext uri="{FF2B5EF4-FFF2-40B4-BE49-F238E27FC236}">
                <a16:creationId xmlns:a16="http://schemas.microsoft.com/office/drawing/2014/main" id="{4394F41C-8548-E5E6-BB94-90763D0AB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720"/>
            <a:ext cx="12192000" cy="6431279"/>
          </a:xfrm>
          <a:prstGeom prst="rect">
            <a:avLst/>
          </a:prstGeom>
        </p:spPr>
      </p:pic>
    </p:spTree>
    <p:extLst>
      <p:ext uri="{BB962C8B-B14F-4D97-AF65-F5344CB8AC3E}">
        <p14:creationId xmlns:p14="http://schemas.microsoft.com/office/powerpoint/2010/main" val="3669281900"/>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9118" y="163236"/>
            <a:ext cx="10525629" cy="6694764"/>
          </a:xfrm>
        </p:spPr>
        <p:txBody>
          <a:bodyPr>
            <a:noAutofit/>
          </a:bodyPr>
          <a:lstStyle/>
          <a:p>
            <a:r>
              <a:rPr lang="en-US" sz="7200" dirty="0"/>
              <a:t>Guided by : </a:t>
            </a:r>
            <a:br>
              <a:rPr lang="en-US" sz="7200" dirty="0"/>
            </a:br>
            <a:r>
              <a:rPr lang="en-US" sz="7200" dirty="0"/>
              <a:t>Abhishek Wavhal</a:t>
            </a:r>
          </a:p>
        </p:txBody>
      </p:sp>
    </p:spTree>
    <p:extLst>
      <p:ext uri="{BB962C8B-B14F-4D97-AF65-F5344CB8AC3E}">
        <p14:creationId xmlns:p14="http://schemas.microsoft.com/office/powerpoint/2010/main" val="306718600"/>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809575" y="-693336"/>
            <a:ext cx="19625680" cy="10972800"/>
          </a:xfrm>
          <a:prstGeom prst="rect">
            <a:avLst/>
          </a:prstGeom>
        </p:spPr>
      </p:pic>
      <p:sp>
        <p:nvSpPr>
          <p:cNvPr id="2" name="TextBox 1">
            <a:extLst>
              <a:ext uri="{FF2B5EF4-FFF2-40B4-BE49-F238E27FC236}">
                <a16:creationId xmlns:a16="http://schemas.microsoft.com/office/drawing/2014/main" id="{F7B9F2B9-CE04-77FB-F0B1-0C827F24AA90}"/>
              </a:ext>
            </a:extLst>
          </p:cNvPr>
          <p:cNvSpPr txBox="1"/>
          <p:nvPr/>
        </p:nvSpPr>
        <p:spPr>
          <a:xfrm>
            <a:off x="602275" y="1443841"/>
            <a:ext cx="10801979" cy="3970318"/>
          </a:xfrm>
          <a:prstGeom prst="rect">
            <a:avLst/>
          </a:prstGeom>
          <a:noFill/>
        </p:spPr>
        <p:txBody>
          <a:bodyPr wrap="square" rtlCol="0">
            <a:spAutoFit/>
          </a:bodyPr>
          <a:lstStyle/>
          <a:p>
            <a:pPr marL="285750" indent="-285750">
              <a:buFont typeface="Wingdings" panose="05000000000000000000" pitchFamily="2" charset="2"/>
              <a:buChar char="Ø"/>
            </a:pPr>
            <a:r>
              <a:rPr lang="en-US" sz="1800" b="0" i="0" dirty="0">
                <a:solidFill>
                  <a:schemeClr val="bg1"/>
                </a:solidFill>
                <a:effectLst/>
                <a:latin typeface="Arno Pro Light Display" panose="02020402050506020403" pitchFamily="18" charset="0"/>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pPr marL="285750" indent="-285750">
              <a:buFont typeface="Wingdings" panose="05000000000000000000" pitchFamily="2" charset="2"/>
              <a:buChar char="Ø"/>
            </a:pPr>
            <a:endParaRPr lang="en-US" dirty="0">
              <a:solidFill>
                <a:schemeClr val="bg1"/>
              </a:solidFill>
              <a:latin typeface="Arno Pro Light Display" panose="02020402050506020403" pitchFamily="18" charset="0"/>
            </a:endParaRPr>
          </a:p>
          <a:p>
            <a:pPr marL="285750" indent="-285750">
              <a:buFont typeface="Wingdings" panose="05000000000000000000" pitchFamily="2" charset="2"/>
              <a:buChar char="Ø"/>
            </a:pPr>
            <a:r>
              <a:rPr lang="en-US" sz="1800" b="0" i="0" dirty="0">
                <a:solidFill>
                  <a:schemeClr val="bg1"/>
                </a:solidFill>
                <a:effectLst/>
                <a:latin typeface="Arno Pro Light Display" panose="02020402050506020403" pitchFamily="18" charset="0"/>
              </a:rPr>
              <a:t>After Analyzing the data </a:t>
            </a:r>
            <a:r>
              <a:rPr lang="en-US" sz="1800" b="0" dirty="0">
                <a:solidFill>
                  <a:schemeClr val="bg1"/>
                </a:solidFill>
                <a:latin typeface="Arno Pro Caption" panose="02020502040506020403" pitchFamily="18" charset="0"/>
              </a:rPr>
              <a:t>we are able to understand</a:t>
            </a:r>
            <a:r>
              <a:rPr lang="en-US" i="0" dirty="0">
                <a:solidFill>
                  <a:schemeClr val="bg1"/>
                </a:solidFill>
                <a:effectLst/>
                <a:latin typeface="Arno Pro Caption" panose="02020502040506020403" pitchFamily="18" charset="0"/>
              </a:rPr>
              <a:t> that the maximum bookings are done for type A and D hence the management can either reduce type of rooms or get more amenities in other types. They can also give discounts. </a:t>
            </a:r>
          </a:p>
          <a:p>
            <a:pPr marL="285750" indent="-285750">
              <a:buFont typeface="Wingdings" panose="05000000000000000000" pitchFamily="2" charset="2"/>
              <a:buChar char="Ø"/>
            </a:pPr>
            <a:endParaRPr lang="en-US" dirty="0">
              <a:solidFill>
                <a:schemeClr val="bg1"/>
              </a:solidFill>
              <a:latin typeface="Arno Pro Caption" panose="02020502040506020403" pitchFamily="18" charset="0"/>
            </a:endParaRPr>
          </a:p>
          <a:p>
            <a:pPr marL="285750" indent="-285750">
              <a:buFont typeface="Wingdings" panose="05000000000000000000" pitchFamily="2" charset="2"/>
              <a:buChar char="Ø"/>
            </a:pPr>
            <a:r>
              <a:rPr lang="en-US" dirty="0">
                <a:solidFill>
                  <a:schemeClr val="bg1"/>
                </a:solidFill>
                <a:latin typeface="Arno Pro Caption" panose="02020502040506020403" pitchFamily="18" charset="0"/>
              </a:rPr>
              <a:t>We have concluded that the 20% of customers did not get their preferred room so m</a:t>
            </a:r>
            <a:r>
              <a:rPr lang="en-US" i="0" dirty="0">
                <a:solidFill>
                  <a:schemeClr val="bg1"/>
                </a:solidFill>
                <a:effectLst/>
                <a:latin typeface="Arno Pro Caption" panose="02020502040506020403" pitchFamily="18" charset="0"/>
              </a:rPr>
              <a:t>anagement should ensure that the room type booked by the customers is the one provided to them. If the management fails to do so, it may have an impact on their revenue</a:t>
            </a:r>
            <a:endParaRPr lang="en-US" dirty="0">
              <a:solidFill>
                <a:schemeClr val="bg1"/>
              </a:solidFill>
              <a:latin typeface="Arno Pro Caption" panose="02020502040506020403" pitchFamily="18" charset="0"/>
            </a:endParaRPr>
          </a:p>
          <a:p>
            <a:pPr marL="285750" indent="-285750">
              <a:buFont typeface="Wingdings" panose="05000000000000000000" pitchFamily="2" charset="2"/>
              <a:buChar char="Ø"/>
            </a:pPr>
            <a:endParaRPr lang="en-US" i="0" dirty="0">
              <a:solidFill>
                <a:schemeClr val="bg1"/>
              </a:solidFill>
              <a:effectLst/>
              <a:latin typeface="Arno Pro Caption" panose="02020502040506020403" pitchFamily="18" charset="0"/>
            </a:endParaRPr>
          </a:p>
          <a:p>
            <a:pPr marL="285750" indent="-285750">
              <a:buFont typeface="Wingdings" panose="05000000000000000000" pitchFamily="2" charset="2"/>
              <a:buChar char="Ø"/>
            </a:pPr>
            <a:r>
              <a:rPr lang="en-US" i="0" dirty="0">
                <a:solidFill>
                  <a:schemeClr val="bg1"/>
                </a:solidFill>
                <a:effectLst/>
                <a:latin typeface="Arno Pro Caption" panose="02020502040506020403" pitchFamily="18" charset="0"/>
              </a:rPr>
              <a:t>Focus marketing on Room Types A and D, allocate more inventory to them, and analyze reasons for their popularity to improve other options.</a:t>
            </a:r>
          </a:p>
        </p:txBody>
      </p:sp>
      <p:sp>
        <p:nvSpPr>
          <p:cNvPr id="4" name="Title 3">
            <a:extLst>
              <a:ext uri="{FF2B5EF4-FFF2-40B4-BE49-F238E27FC236}">
                <a16:creationId xmlns:a16="http://schemas.microsoft.com/office/drawing/2014/main" id="{6B3B8407-891E-57FC-3562-6BEB8DC27F6C}"/>
              </a:ext>
            </a:extLst>
          </p:cNvPr>
          <p:cNvSpPr>
            <a:spLocks noGrp="1"/>
          </p:cNvSpPr>
          <p:nvPr>
            <p:ph type="title"/>
          </p:nvPr>
        </p:nvSpPr>
        <p:spPr>
          <a:xfrm>
            <a:off x="277792" y="451413"/>
            <a:ext cx="11516811" cy="786837"/>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p>
            <a:r>
              <a:rPr lang="en-IN" sz="3600" dirty="0">
                <a:solidFill>
                  <a:schemeClr val="bg1"/>
                </a:solidFill>
                <a:effectLst/>
                <a:latin typeface="+mn-lt"/>
                <a:ea typeface="+mn-ea"/>
                <a:cs typeface="+mn-cs"/>
              </a:rPr>
              <a:t>Suggestion and Solution to Business Objective</a:t>
            </a:r>
          </a:p>
        </p:txBody>
      </p:sp>
    </p:spTree>
    <p:extLst>
      <p:ext uri="{BB962C8B-B14F-4D97-AF65-F5344CB8AC3E}">
        <p14:creationId xmlns:p14="http://schemas.microsoft.com/office/powerpoint/2010/main" val="658418024"/>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4" name="TextBox 3">
            <a:extLst>
              <a:ext uri="{FF2B5EF4-FFF2-40B4-BE49-F238E27FC236}">
                <a16:creationId xmlns:a16="http://schemas.microsoft.com/office/drawing/2014/main" id="{2559A79F-832E-889B-3A1C-0C3C4C55D3E3}"/>
              </a:ext>
            </a:extLst>
          </p:cNvPr>
          <p:cNvSpPr txBox="1"/>
          <p:nvPr/>
        </p:nvSpPr>
        <p:spPr>
          <a:xfrm>
            <a:off x="884255" y="1336431"/>
            <a:ext cx="9892602"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chemeClr val="bg1"/>
                </a:solidFill>
                <a:latin typeface="Arno Pro Display" panose="02020502050506020403"/>
              </a:rPr>
              <a:t>In this project, we observed that city hotels are the primary choice of the customers</a:t>
            </a:r>
          </a:p>
          <a:p>
            <a:pPr marL="285750" indent="-285750">
              <a:buFont typeface="Wingdings" panose="05000000000000000000" pitchFamily="2" charset="2"/>
              <a:buChar char="Ø"/>
            </a:pPr>
            <a:endParaRPr lang="en-IN" sz="2000" kern="0" dirty="0">
              <a:solidFill>
                <a:schemeClr val="bg1"/>
              </a:solidFill>
              <a:effectLst/>
              <a:latin typeface="Arno Pro Display" panose="02020502050506020403" pitchFamily="18" charset="0"/>
              <a:ea typeface="Times New Roman" panose="02020603050405020304" pitchFamily="18" charset="0"/>
            </a:endParaRPr>
          </a:p>
          <a:p>
            <a:pPr marL="285750" indent="-285750">
              <a:buFont typeface="Wingdings" panose="05000000000000000000" pitchFamily="2" charset="2"/>
              <a:buChar char="Ø"/>
            </a:pPr>
            <a:r>
              <a:rPr lang="en-IN" sz="2000" kern="0" dirty="0">
                <a:solidFill>
                  <a:schemeClr val="bg1"/>
                </a:solidFill>
                <a:effectLst/>
                <a:latin typeface="Arno Pro Display" panose="02020502050506020403" pitchFamily="18" charset="0"/>
                <a:ea typeface="Times New Roman" panose="02020603050405020304" pitchFamily="18" charset="0"/>
              </a:rPr>
              <a:t>Bookings through agents are maximum predominant, and guests mainly hail from Portugal, the United Kingdom, France, and Spain.</a:t>
            </a:r>
          </a:p>
          <a:p>
            <a:pPr marL="285750" indent="-285750">
              <a:buFont typeface="Wingdings" panose="05000000000000000000" pitchFamily="2" charset="2"/>
              <a:buChar char="Ø"/>
            </a:pPr>
            <a:endParaRPr lang="en-IN" sz="2000" kern="0" dirty="0">
              <a:solidFill>
                <a:schemeClr val="bg1"/>
              </a:solidFill>
              <a:latin typeface="Arno Pro Display" panose="02020502050506020403" pitchFamily="18" charset="0"/>
              <a:ea typeface="Times New Roman" panose="02020603050405020304" pitchFamily="18" charset="0"/>
            </a:endParaRPr>
          </a:p>
          <a:p>
            <a:pPr marL="285750" indent="-285750">
              <a:buFont typeface="Wingdings" panose="05000000000000000000" pitchFamily="2" charset="2"/>
              <a:buChar char="Ø"/>
            </a:pPr>
            <a:r>
              <a:rPr lang="en-IN" sz="2000" kern="0" dirty="0">
                <a:solidFill>
                  <a:schemeClr val="bg1"/>
                </a:solidFill>
                <a:effectLst/>
                <a:latin typeface="Arno Pro Display" panose="02020502050506020403" pitchFamily="18" charset="0"/>
                <a:ea typeface="Times New Roman" panose="02020603050405020304" pitchFamily="18" charset="0"/>
              </a:rPr>
              <a:t>A and D room type are most preferred room with BB-type food. </a:t>
            </a:r>
          </a:p>
          <a:p>
            <a:pPr marL="285750" indent="-285750">
              <a:buFont typeface="Wingdings" panose="05000000000000000000" pitchFamily="2" charset="2"/>
              <a:buChar char="Ø"/>
            </a:pPr>
            <a:endParaRPr lang="en-IN" sz="2000" kern="0" dirty="0">
              <a:solidFill>
                <a:schemeClr val="bg1"/>
              </a:solidFill>
              <a:latin typeface="Arno Pro Display" panose="02020502050506020403" pitchFamily="18" charset="0"/>
              <a:ea typeface="Times New Roman" panose="02020603050405020304" pitchFamily="18" charset="0"/>
            </a:endParaRPr>
          </a:p>
          <a:p>
            <a:pPr marL="285750" indent="-285750">
              <a:buFont typeface="Wingdings" panose="05000000000000000000" pitchFamily="2" charset="2"/>
              <a:buChar char="Ø"/>
            </a:pPr>
            <a:r>
              <a:rPr lang="en-IN" sz="2000" kern="0" dirty="0">
                <a:solidFill>
                  <a:schemeClr val="bg1"/>
                </a:solidFill>
                <a:effectLst/>
                <a:latin typeface="Arno Pro Display" panose="02020502050506020403" pitchFamily="18" charset="0"/>
                <a:ea typeface="Times New Roman" panose="02020603050405020304" pitchFamily="18" charset="0"/>
              </a:rPr>
              <a:t>As bookings and guest arrivals increase, the Average Daily Rate (ADR) also rises, indicating a positive correlation between ADR and the number of guests. </a:t>
            </a:r>
          </a:p>
          <a:p>
            <a:pPr marL="285750" indent="-285750">
              <a:buFont typeface="Wingdings" panose="05000000000000000000" pitchFamily="2" charset="2"/>
              <a:buChar char="Ø"/>
            </a:pPr>
            <a:endParaRPr lang="en-IN" sz="2000" kern="0" dirty="0">
              <a:solidFill>
                <a:schemeClr val="bg1"/>
              </a:solidFill>
              <a:latin typeface="Arno Pro Display" panose="02020502050506020403" pitchFamily="18" charset="0"/>
              <a:ea typeface="Times New Roman" panose="02020603050405020304" pitchFamily="18" charset="0"/>
            </a:endParaRPr>
          </a:p>
          <a:p>
            <a:pPr marL="285750" indent="-285750">
              <a:buFont typeface="Wingdings" panose="05000000000000000000" pitchFamily="2" charset="2"/>
              <a:buChar char="Ø"/>
            </a:pPr>
            <a:r>
              <a:rPr lang="en-IN" sz="2000" kern="0" dirty="0">
                <a:solidFill>
                  <a:schemeClr val="bg1"/>
                </a:solidFill>
                <a:effectLst/>
                <a:latin typeface="Arno Pro Display" panose="02020502050506020403" pitchFamily="18" charset="0"/>
                <a:ea typeface="Times New Roman" panose="02020603050405020304" pitchFamily="18" charset="0"/>
              </a:rPr>
              <a:t>This suggests that ADR is proportional to the number of people, highlighting the financial growth potential as occupancy rates increase</a:t>
            </a:r>
            <a:endParaRPr lang="en-IN" sz="2000" dirty="0">
              <a:solidFill>
                <a:schemeClr val="bg1"/>
              </a:solidFill>
            </a:endParaRPr>
          </a:p>
        </p:txBody>
      </p:sp>
      <p:sp>
        <p:nvSpPr>
          <p:cNvPr id="6" name="TextBox 5">
            <a:extLst>
              <a:ext uri="{FF2B5EF4-FFF2-40B4-BE49-F238E27FC236}">
                <a16:creationId xmlns:a16="http://schemas.microsoft.com/office/drawing/2014/main" id="{C98DF4D7-E865-D203-E21B-79162F0BE245}"/>
              </a:ext>
            </a:extLst>
          </p:cNvPr>
          <p:cNvSpPr txBox="1"/>
          <p:nvPr/>
        </p:nvSpPr>
        <p:spPr>
          <a:xfrm>
            <a:off x="358815" y="266218"/>
            <a:ext cx="11528385" cy="89125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t>Conclusion</a:t>
            </a:r>
            <a:endParaRPr lang="en-IN" sz="6000" dirty="0"/>
          </a:p>
        </p:txBody>
      </p:sp>
    </p:spTree>
    <p:extLst>
      <p:ext uri="{BB962C8B-B14F-4D97-AF65-F5344CB8AC3E}">
        <p14:creationId xmlns:p14="http://schemas.microsoft.com/office/powerpoint/2010/main" val="222703553"/>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2" name="TextBox 1">
            <a:extLst>
              <a:ext uri="{FF2B5EF4-FFF2-40B4-BE49-F238E27FC236}">
                <a16:creationId xmlns:a16="http://schemas.microsoft.com/office/drawing/2014/main" id="{F4A139E8-020F-5087-4834-FCB36B1D399F}"/>
              </a:ext>
            </a:extLst>
          </p:cNvPr>
          <p:cNvSpPr txBox="1"/>
          <p:nvPr/>
        </p:nvSpPr>
        <p:spPr>
          <a:xfrm>
            <a:off x="358815" y="266218"/>
            <a:ext cx="11539960" cy="512758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9600" dirty="0"/>
          </a:p>
          <a:p>
            <a:r>
              <a:rPr lang="en-US" sz="9600" dirty="0"/>
              <a:t>Thank</a:t>
            </a:r>
            <a:br>
              <a:rPr lang="en-US" sz="9600" dirty="0"/>
            </a:br>
            <a:r>
              <a:rPr lang="en-US" sz="9600" dirty="0"/>
              <a:t> You</a:t>
            </a:r>
            <a:endParaRPr lang="en-IN" sz="9600" dirty="0"/>
          </a:p>
        </p:txBody>
      </p:sp>
    </p:spTree>
    <p:extLst>
      <p:ext uri="{BB962C8B-B14F-4D97-AF65-F5344CB8AC3E}">
        <p14:creationId xmlns:p14="http://schemas.microsoft.com/office/powerpoint/2010/main" val="4282115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678566-032C-A2DC-9F45-AC5A90E1A646}"/>
              </a:ext>
            </a:extLst>
          </p:cNvPr>
          <p:cNvSpPr/>
          <p:nvPr/>
        </p:nvSpPr>
        <p:spPr>
          <a:xfrm>
            <a:off x="288404" y="1195034"/>
            <a:ext cx="2586873" cy="3021365"/>
          </a:xfrm>
          <a:prstGeom prst="rect">
            <a:avLst/>
          </a:prstGeom>
          <a:solidFill>
            <a:schemeClr val="accent2">
              <a:hueOff val="0"/>
              <a:satOff val="0"/>
              <a:lumOff val="0"/>
            </a:schemeClr>
          </a:solidFill>
          <a:effectLst/>
        </p:spPr>
        <p:style>
          <a:lnRef idx="2">
            <a:schemeClr val="accent2">
              <a:hueOff val="0"/>
              <a:satOff val="0"/>
              <a:lumOff val="0"/>
              <a:alphaOff val="0"/>
            </a:schemeClr>
          </a:lnRef>
          <a:fillRef idx="1">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cap="all"/>
            </a:pPr>
            <a:endParaRPr kumimoji="0" lang="en-US" sz="3600" b="1" i="0" u="none" strike="noStrike" kern="1200" cap="all" spc="0" normalizeH="0" baseline="0" noProof="0" dirty="0">
              <a:ln>
                <a:noFill/>
              </a:ln>
              <a:solidFill>
                <a:prstClr val="white"/>
              </a:solidFill>
              <a:effectLst/>
              <a:uLnTx/>
              <a:uFillTx/>
              <a:latin typeface="Arno Pro Display" panose="02020502050506020403"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cap="all"/>
            </a:pPr>
            <a:r>
              <a:rPr kumimoji="0" lang="en-US" sz="3600" b="1" i="0" u="none" strike="noStrike" kern="1200" cap="all" spc="0" normalizeH="0" baseline="0" noProof="0" dirty="0">
                <a:ln>
                  <a:noFill/>
                </a:ln>
                <a:solidFill>
                  <a:prstClr val="white"/>
                </a:solidFill>
                <a:effectLst/>
                <a:uLnTx/>
                <a:uFillTx/>
                <a:latin typeface="Arno Pro Display" panose="02020502050506020403" pitchFamily="18" charset="0"/>
                <a:ea typeface="+mn-ea"/>
                <a:cs typeface="+mn-cs"/>
              </a:rPr>
              <a:t>01</a:t>
            </a:r>
          </a:p>
          <a:p>
            <a:pPr marL="0" marR="0" lvl="0" indent="0" algn="ctr" defTabSz="914400" rtl="0" eaLnBrk="1" fontAlgn="auto" latinLnBrk="0" hangingPunct="1">
              <a:lnSpc>
                <a:spcPct val="100000"/>
              </a:lnSpc>
              <a:spcBef>
                <a:spcPts val="0"/>
              </a:spcBef>
              <a:spcAft>
                <a:spcPts val="0"/>
              </a:spcAft>
              <a:buClrTx/>
              <a:buSzTx/>
              <a:buFontTx/>
              <a:buNone/>
              <a:tabLst/>
              <a:defRPr cap="all"/>
            </a:pPr>
            <a:endParaRPr lang="en-US" b="1" cap="all" dirty="0">
              <a:solidFill>
                <a:prstClr val="white"/>
              </a:solidFill>
              <a:latin typeface="Arno Pro Display" panose="020205020505060204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cap="all"/>
            </a:pPr>
            <a:r>
              <a:rPr kumimoji="0" lang="en-US" sz="1600" b="1" i="0" u="none" strike="noStrike" kern="1200" cap="all" spc="0" normalizeH="0" baseline="0" noProof="0" dirty="0">
                <a:ln>
                  <a:noFill/>
                </a:ln>
                <a:solidFill>
                  <a:prstClr val="white"/>
                </a:solidFill>
                <a:effectLst/>
                <a:uLnTx/>
                <a:uFillTx/>
                <a:latin typeface="Arno Pro Display" panose="02020502050506020403" pitchFamily="18" charset="0"/>
                <a:ea typeface="+mn-ea"/>
                <a:cs typeface="+mn-cs"/>
              </a:rPr>
              <a:t>This Dataset had two hotels City Hotel and Resort Hotel. </a:t>
            </a:r>
            <a:endParaRPr kumimoji="0" lang="en-US" sz="1600" b="0" i="0" u="none" strike="noStrike" kern="1200" cap="all" spc="0" normalizeH="0" baseline="0" noProof="0" dirty="0">
              <a:ln>
                <a:noFill/>
              </a:ln>
              <a:solidFill>
                <a:prstClr val="white"/>
              </a:solidFill>
              <a:effectLst/>
              <a:uLnTx/>
              <a:uFillTx/>
              <a:latin typeface="Goudy Old Style"/>
              <a:ea typeface="+mn-ea"/>
              <a:cs typeface="+mn-cs"/>
            </a:endParaRPr>
          </a:p>
        </p:txBody>
      </p:sp>
      <p:sp>
        <p:nvSpPr>
          <p:cNvPr id="7" name="Rectangle 6">
            <a:extLst>
              <a:ext uri="{FF2B5EF4-FFF2-40B4-BE49-F238E27FC236}">
                <a16:creationId xmlns:a16="http://schemas.microsoft.com/office/drawing/2014/main" id="{0D9E76FA-4713-5090-D57D-EE8F49D45B29}"/>
              </a:ext>
            </a:extLst>
          </p:cNvPr>
          <p:cNvSpPr/>
          <p:nvPr/>
        </p:nvSpPr>
        <p:spPr>
          <a:xfrm>
            <a:off x="3244967" y="3663915"/>
            <a:ext cx="2586873" cy="3021365"/>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b="1" i="0" dirty="0">
                <a:effectLst/>
                <a:latin typeface="Arno Pro Display" panose="02020502050506020403" pitchFamily="18" charset="0"/>
              </a:rPr>
              <a:t>                   </a:t>
            </a:r>
            <a:r>
              <a:rPr lang="en-US" sz="3600" b="1" i="0" dirty="0">
                <a:effectLst/>
                <a:latin typeface="Arno Pro Display" panose="02020502050506020403" pitchFamily="18" charset="0"/>
              </a:rPr>
              <a:t>02</a:t>
            </a:r>
          </a:p>
          <a:p>
            <a:endParaRPr lang="en-US" sz="1600" b="1" i="0" dirty="0">
              <a:effectLst/>
              <a:latin typeface="Arno Pro Display" panose="02020502050506020403" pitchFamily="18" charset="0"/>
            </a:endParaRPr>
          </a:p>
          <a:p>
            <a:endParaRPr lang="en-US" sz="1600" b="1" i="0" dirty="0">
              <a:effectLst/>
              <a:latin typeface="Arno Pro Display" panose="02020502050506020403" pitchFamily="18" charset="0"/>
            </a:endParaRPr>
          </a:p>
          <a:p>
            <a:r>
              <a:rPr lang="en-US" sz="1600" b="1" i="0" dirty="0">
                <a:effectLst/>
                <a:latin typeface="Arno Pro Display" panose="02020502050506020403" pitchFamily="18" charset="0"/>
              </a:rPr>
              <a:t>The data provided was for 3 years 2015 , 2016 and 2017. </a:t>
            </a:r>
            <a:r>
              <a:rPr lang="en-US" sz="1600" b="1" dirty="0">
                <a:latin typeface="Arno Pro Display" panose="02020502050506020403" pitchFamily="18" charset="0"/>
              </a:rPr>
              <a:t>W</a:t>
            </a:r>
            <a:r>
              <a:rPr lang="en-US" sz="1600" b="1" i="0" dirty="0">
                <a:effectLst/>
                <a:latin typeface="Arno Pro Display" panose="02020502050506020403" pitchFamily="18" charset="0"/>
              </a:rPr>
              <a:t>e also have the revenue and booking details with number of days of stay and booking cancellation, total number of guests including children</a:t>
            </a:r>
            <a:endParaRPr lang="en-US" sz="1600" dirty="0"/>
          </a:p>
          <a:p>
            <a:endParaRPr lang="en-IN" dirty="0"/>
          </a:p>
        </p:txBody>
      </p:sp>
      <p:sp>
        <p:nvSpPr>
          <p:cNvPr id="11" name="Rectangle 10">
            <a:extLst>
              <a:ext uri="{FF2B5EF4-FFF2-40B4-BE49-F238E27FC236}">
                <a16:creationId xmlns:a16="http://schemas.microsoft.com/office/drawing/2014/main" id="{C980C4BA-B136-D4DE-CCE0-68D180ED2F13}"/>
              </a:ext>
            </a:extLst>
          </p:cNvPr>
          <p:cNvSpPr/>
          <p:nvPr/>
        </p:nvSpPr>
        <p:spPr>
          <a:xfrm>
            <a:off x="9175299" y="3653065"/>
            <a:ext cx="2586873" cy="3021365"/>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b="1" i="0" dirty="0">
                <a:effectLst/>
                <a:latin typeface="Arno Pro Display" panose="02020502050506020403" pitchFamily="18" charset="0"/>
              </a:rPr>
              <a:t>                   </a:t>
            </a:r>
            <a:r>
              <a:rPr lang="en-US" sz="3600" b="1" i="0" dirty="0">
                <a:effectLst/>
                <a:latin typeface="Arno Pro Display" panose="02020502050506020403" pitchFamily="18" charset="0"/>
              </a:rPr>
              <a:t>04</a:t>
            </a:r>
          </a:p>
          <a:p>
            <a:endParaRPr lang="en-US" sz="1600" b="1" i="0" dirty="0">
              <a:effectLst/>
              <a:latin typeface="Arno Pro Display" panose="02020502050506020403" pitchFamily="18" charset="0"/>
            </a:endParaRPr>
          </a:p>
          <a:p>
            <a:pPr marL="0" lvl="0" indent="0" algn="l" defTabSz="577850">
              <a:lnSpc>
                <a:spcPct val="90000"/>
              </a:lnSpc>
              <a:spcBef>
                <a:spcPct val="0"/>
              </a:spcBef>
              <a:spcAft>
                <a:spcPct val="35000"/>
              </a:spcAft>
              <a:buNone/>
              <a:defRPr cap="all"/>
            </a:pPr>
            <a:endParaRPr lang="en-US" sz="1600" b="1" i="0" kern="1200" cap="all" dirty="0">
              <a:solidFill>
                <a:prstClr val="white"/>
              </a:solidFill>
              <a:effectLst/>
              <a:latin typeface="Arno Pro Display" panose="02020502050506020403" pitchFamily="18" charset="0"/>
              <a:ea typeface="+mn-ea"/>
              <a:cs typeface="+mn-cs"/>
            </a:endParaRPr>
          </a:p>
          <a:p>
            <a:pPr marL="0" lvl="0" indent="0" algn="l" defTabSz="577850">
              <a:lnSpc>
                <a:spcPct val="90000"/>
              </a:lnSpc>
              <a:spcBef>
                <a:spcPct val="0"/>
              </a:spcBef>
              <a:spcAft>
                <a:spcPct val="35000"/>
              </a:spcAft>
              <a:buNone/>
              <a:defRPr cap="all"/>
            </a:pPr>
            <a:r>
              <a:rPr lang="en-US" sz="1600" b="1" i="0" kern="1200" cap="all" dirty="0">
                <a:solidFill>
                  <a:prstClr val="white"/>
                </a:solidFill>
                <a:effectLst/>
                <a:latin typeface="Arno Pro Display" panose="02020502050506020403" pitchFamily="18" charset="0"/>
                <a:ea typeface="+mn-ea"/>
                <a:cs typeface="+mn-cs"/>
              </a:rPr>
              <a:t>we will do our analysis for both city and resort as individual businesses and in comparison to one another. We will also take help of charts for better analysis..</a:t>
            </a:r>
          </a:p>
          <a:p>
            <a:endParaRPr lang="en-IN" dirty="0"/>
          </a:p>
        </p:txBody>
      </p:sp>
      <p:sp>
        <p:nvSpPr>
          <p:cNvPr id="12" name="Rectangle 11">
            <a:extLst>
              <a:ext uri="{FF2B5EF4-FFF2-40B4-BE49-F238E27FC236}">
                <a16:creationId xmlns:a16="http://schemas.microsoft.com/office/drawing/2014/main" id="{DAAB75D8-20F2-81C0-7710-248B0E2CDB37}"/>
              </a:ext>
            </a:extLst>
          </p:cNvPr>
          <p:cNvSpPr/>
          <p:nvPr/>
        </p:nvSpPr>
        <p:spPr>
          <a:xfrm>
            <a:off x="6218736" y="1195034"/>
            <a:ext cx="2586873" cy="3021365"/>
          </a:xfrm>
          <a:prstGeom prst="rect">
            <a:avLst/>
          </a:prstGeom>
          <a:solidFill>
            <a:schemeClr val="accent2">
              <a:hueOff val="0"/>
              <a:satOff val="0"/>
              <a:lumOff val="0"/>
            </a:schemeClr>
          </a:solidFill>
          <a:effectLst/>
        </p:spPr>
        <p:style>
          <a:lnRef idx="2">
            <a:schemeClr val="accent2">
              <a:hueOff val="0"/>
              <a:satOff val="0"/>
              <a:lumOff val="0"/>
              <a:alphaOff val="0"/>
            </a:schemeClr>
          </a:lnRef>
          <a:fillRef idx="1">
            <a:scrgbClr r="0" g="0" b="0"/>
          </a:fillRef>
          <a:effectRef idx="0">
            <a:scrgbClr r="0" g="0" b="0"/>
          </a:effectRef>
          <a:fontRef idx="minor">
            <a:schemeClr val="lt1"/>
          </a:fontRef>
        </p:style>
        <p:txBody>
          <a:bodyPr/>
          <a:lstStyle/>
          <a:p>
            <a:pPr marL="0" marR="0" lvl="0" indent="0" algn="ctr" defTabSz="914400" rtl="0" eaLnBrk="1" fontAlgn="auto" latinLnBrk="0" hangingPunct="1">
              <a:lnSpc>
                <a:spcPct val="150000"/>
              </a:lnSpc>
              <a:spcBef>
                <a:spcPts val="0"/>
              </a:spcBef>
              <a:spcAft>
                <a:spcPts val="0"/>
              </a:spcAft>
              <a:buClrTx/>
              <a:buSzTx/>
              <a:buFontTx/>
              <a:buNone/>
              <a:tabLst/>
              <a:defRPr cap="all"/>
            </a:pPr>
            <a:r>
              <a:rPr kumimoji="0" lang="en-US" sz="3600" b="1" i="0" u="none" strike="noStrike" kern="1200" cap="all" spc="0" normalizeH="0" baseline="0" noProof="0" dirty="0">
                <a:ln>
                  <a:noFill/>
                </a:ln>
                <a:solidFill>
                  <a:prstClr val="white"/>
                </a:solidFill>
                <a:effectLst/>
                <a:uLnTx/>
                <a:uFillTx/>
                <a:latin typeface="Arno Pro Display" panose="02020502050506020403" pitchFamily="18" charset="0"/>
                <a:ea typeface="+mn-ea"/>
                <a:cs typeface="+mn-cs"/>
              </a:rPr>
              <a:t>03</a:t>
            </a:r>
          </a:p>
          <a:p>
            <a:pPr algn="l"/>
            <a:endParaRPr lang="en-US" sz="1800" b="1" i="0" dirty="0">
              <a:effectLst/>
              <a:latin typeface="Arno Pro Display" panose="02020502050506020403" pitchFamily="18" charset="0"/>
            </a:endParaRPr>
          </a:p>
          <a:p>
            <a:pPr algn="l"/>
            <a:r>
              <a:rPr lang="en-US" sz="1800" b="1" i="0" dirty="0">
                <a:effectLst/>
                <a:latin typeface="Arno Pro Display" panose="02020502050506020403" pitchFamily="18" charset="0"/>
              </a:rPr>
              <a:t>We will do the data cleaning as to fill any null values and delete any duplicated values and after that we have to do data wrangling.</a:t>
            </a:r>
          </a:p>
        </p:txBody>
      </p:sp>
      <p:sp>
        <p:nvSpPr>
          <p:cNvPr id="13" name="Title 1">
            <a:extLst>
              <a:ext uri="{FF2B5EF4-FFF2-40B4-BE49-F238E27FC236}">
                <a16:creationId xmlns:a16="http://schemas.microsoft.com/office/drawing/2014/main" id="{346F21B1-2275-340E-06B0-23FF665C9FC4}"/>
              </a:ext>
            </a:extLst>
          </p:cNvPr>
          <p:cNvSpPr txBox="1">
            <a:spLocks/>
          </p:cNvSpPr>
          <p:nvPr/>
        </p:nvSpPr>
        <p:spPr>
          <a:xfrm>
            <a:off x="152400" y="183571"/>
            <a:ext cx="11917680" cy="91371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u="sng" dirty="0"/>
              <a:t>Summary of Report</a:t>
            </a:r>
          </a:p>
        </p:txBody>
      </p:sp>
    </p:spTree>
    <p:extLst>
      <p:ext uri="{BB962C8B-B14F-4D97-AF65-F5344CB8AC3E}">
        <p14:creationId xmlns:p14="http://schemas.microsoft.com/office/powerpoint/2010/main" val="3992123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3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8E5D6-1BCA-C4A2-FAC7-3E1B99134509}"/>
              </a:ext>
            </a:extLst>
          </p:cNvPr>
          <p:cNvSpPr>
            <a:spLocks noGrp="1"/>
          </p:cNvSpPr>
          <p:nvPr>
            <p:ph type="title" idx="4294967295"/>
          </p:nvPr>
        </p:nvSpPr>
        <p:spPr>
          <a:xfrm>
            <a:off x="0" y="274638"/>
            <a:ext cx="5984875" cy="385762"/>
          </a:xfrm>
        </p:spPr>
        <p:txBody>
          <a:bodyPr>
            <a:normAutofit fontScale="90000"/>
          </a:bodyPr>
          <a:lstStyle/>
          <a:p>
            <a:r>
              <a:rPr lang="en-IN" dirty="0"/>
              <a:t>Data Cleaning Process</a:t>
            </a:r>
          </a:p>
        </p:txBody>
      </p:sp>
      <p:sp>
        <p:nvSpPr>
          <p:cNvPr id="11" name="Subtitle 2">
            <a:extLst>
              <a:ext uri="{FF2B5EF4-FFF2-40B4-BE49-F238E27FC236}">
                <a16:creationId xmlns:a16="http://schemas.microsoft.com/office/drawing/2014/main" id="{0FAA71A7-3A90-6E07-5859-A8ADCBF45405}"/>
              </a:ext>
            </a:extLst>
          </p:cNvPr>
          <p:cNvSpPr txBox="1">
            <a:spLocks/>
          </p:cNvSpPr>
          <p:nvPr/>
        </p:nvSpPr>
        <p:spPr>
          <a:xfrm>
            <a:off x="147484" y="1022555"/>
            <a:ext cx="11857703" cy="570271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total 1,19,390 Rows.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Removed errors from entire data set.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Removed duplicate data.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have removed data which has cancelled booking.</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had deleted column name arrival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date week number and Company.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Merge Column 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arrival_Date_Year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Arrival_Datem_Month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there in one column name 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column of sum of total days stay in weekend and weekdays.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column of sum of total guest stay including Adults, Children, babies.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the Cleaning Process we have 85,00 rows data.</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200" dirty="0"/>
          </a:p>
        </p:txBody>
      </p:sp>
    </p:spTree>
    <p:extLst>
      <p:ext uri="{BB962C8B-B14F-4D97-AF65-F5344CB8AC3E}">
        <p14:creationId xmlns:p14="http://schemas.microsoft.com/office/powerpoint/2010/main" val="268908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215803" cy="692912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755101" y="1226573"/>
            <a:ext cx="6705599" cy="2202427"/>
          </a:xfrm>
        </p:spPr>
        <p:txBody>
          <a:bodyPr>
            <a:normAutofit/>
          </a:bodyPr>
          <a:lstStyle/>
          <a:p>
            <a:r>
              <a:rPr lang="en-US" sz="7200" b="1" dirty="0">
                <a:ln>
                  <a:solidFill>
                    <a:schemeClr val="bg1">
                      <a:alpha val="10000"/>
                    </a:schemeClr>
                  </a:solidFill>
                </a:ln>
                <a:solidFill>
                  <a:schemeClr val="bg1"/>
                </a:solidFill>
              </a:rPr>
              <a:t>Lets Start Analysis</a:t>
            </a:r>
          </a:p>
        </p:txBody>
      </p:sp>
    </p:spTree>
    <p:extLst>
      <p:ext uri="{BB962C8B-B14F-4D97-AF65-F5344CB8AC3E}">
        <p14:creationId xmlns:p14="http://schemas.microsoft.com/office/powerpoint/2010/main" val="82331021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9" name="Title 8">
            <a:extLst>
              <a:ext uri="{FF2B5EF4-FFF2-40B4-BE49-F238E27FC236}">
                <a16:creationId xmlns:a16="http://schemas.microsoft.com/office/drawing/2014/main" id="{54A06136-BC24-FB11-AA6D-2818B522D8A6}"/>
              </a:ext>
            </a:extLst>
          </p:cNvPr>
          <p:cNvSpPr>
            <a:spLocks noGrp="1"/>
          </p:cNvSpPr>
          <p:nvPr>
            <p:ph type="title"/>
          </p:nvPr>
        </p:nvSpPr>
        <p:spPr>
          <a:xfrm>
            <a:off x="341644" y="301450"/>
            <a:ext cx="5476352" cy="4967576"/>
          </a:xfrm>
        </p:spPr>
        <p:txBody>
          <a:bodyPr>
            <a:normAutofit fontScale="90000"/>
          </a:bodyPr>
          <a:lstStyle/>
          <a:p>
            <a:pPr marR="0" lvl="0" algn="l" defTabSz="914400" rtl="0" eaLnBrk="1" fontAlgn="auto" latinLnBrk="0" hangingPunct="1">
              <a:lnSpc>
                <a:spcPct val="120000"/>
              </a:lnSpc>
              <a:spcBef>
                <a:spcPts val="1000"/>
              </a:spcBef>
              <a:spcAft>
                <a:spcPts val="0"/>
              </a:spcAft>
              <a:buClr>
                <a:srgbClr val="B71E42"/>
              </a:buClr>
              <a:buSzPct val="100000"/>
              <a:tabLst/>
              <a:defRPr/>
            </a:pPr>
            <a: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Here We have 2 Types of Data that's Why We Used Pie Chart in this Question.</a:t>
            </a:r>
            <a:b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br>
            <a:br>
              <a:rPr lang="en-US" sz="3200" dirty="0">
                <a:ln>
                  <a:noFill/>
                </a:ln>
                <a:solidFill>
                  <a:prstClr val="black"/>
                </a:solidFill>
                <a:effectLst/>
                <a:latin typeface="Cambria" panose="02040503050406030204" pitchFamily="18" charset="0"/>
                <a:ea typeface="Cambria" panose="02040503050406030204" pitchFamily="18" charset="0"/>
                <a:cs typeface="+mn-cs"/>
              </a:rPr>
            </a:br>
            <a: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 Booking Ratio of Hotels is as follows:-</a:t>
            </a:r>
            <a:b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br>
            <a:b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br>
            <a:r>
              <a:rPr kumimoji="0" lang="en-US" sz="3100" b="0" i="0" u="none" strike="noStrike" kern="1200" cap="none" spc="0" normalizeH="0" baseline="0" noProof="0" dirty="0">
                <a:ln>
                  <a:noFill/>
                </a:ln>
                <a:solidFill>
                  <a:prstClr val="black"/>
                </a:solidFill>
                <a:effectLst/>
                <a:highlight>
                  <a:srgbClr val="B54C2D"/>
                </a:highlight>
                <a:uLnTx/>
                <a:uFillTx/>
                <a:latin typeface="Cambria" panose="02040503050406030204" pitchFamily="18" charset="0"/>
                <a:ea typeface="Cambria" panose="02040503050406030204" pitchFamily="18" charset="0"/>
                <a:cs typeface="+mn-cs"/>
              </a:rPr>
              <a:t>A. Resort Hotel : 33,970 (38.87%)</a:t>
            </a:r>
            <a:br>
              <a:rPr kumimoji="0" lang="en-US"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br>
            <a:r>
              <a:rPr kumimoji="0" lang="en-US" sz="3200" b="0" i="0" u="none" strike="noStrike" kern="1200" cap="none" spc="0" normalizeH="0" baseline="0" noProof="0" dirty="0">
                <a:ln>
                  <a:noFill/>
                </a:ln>
                <a:solidFill>
                  <a:prstClr val="black"/>
                </a:solidFill>
                <a:effectLst/>
                <a:highlight>
                  <a:srgbClr val="DDA147"/>
                </a:highlight>
                <a:uLnTx/>
                <a:uFillTx/>
                <a:latin typeface="Cambria" panose="02040503050406030204" pitchFamily="18" charset="0"/>
                <a:ea typeface="Cambria" panose="02040503050406030204" pitchFamily="18" charset="0"/>
                <a:cs typeface="+mn-cs"/>
              </a:rPr>
              <a:t>B. City Hotel : 52,430 (61.13%)</a:t>
            </a:r>
            <a:endParaRPr lang="en-IN" sz="3200" dirty="0">
              <a:highlight>
                <a:srgbClr val="DDA147"/>
              </a:highlight>
              <a:latin typeface="Cambria" panose="02040503050406030204" pitchFamily="18" charset="0"/>
              <a:ea typeface="Cambria" panose="02040503050406030204" pitchFamily="18" charset="0"/>
            </a:endParaRPr>
          </a:p>
        </p:txBody>
      </p:sp>
      <p:graphicFrame>
        <p:nvGraphicFramePr>
          <p:cNvPr id="16" name="Content Placeholder 15">
            <a:extLst>
              <a:ext uri="{FF2B5EF4-FFF2-40B4-BE49-F238E27FC236}">
                <a16:creationId xmlns:a16="http://schemas.microsoft.com/office/drawing/2014/main" id="{72B9DE13-5DB2-2487-B754-BC8EB2326AF4}"/>
              </a:ext>
            </a:extLst>
          </p:cNvPr>
          <p:cNvGraphicFramePr>
            <a:graphicFrameLocks noGrp="1"/>
          </p:cNvGraphicFramePr>
          <p:nvPr>
            <p:ph idx="1"/>
            <p:extLst>
              <p:ext uri="{D42A27DB-BD31-4B8C-83A1-F6EECF244321}">
                <p14:modId xmlns:p14="http://schemas.microsoft.com/office/powerpoint/2010/main" val="3173610747"/>
              </p:ext>
            </p:extLst>
          </p:nvPr>
        </p:nvGraphicFramePr>
        <p:xfrm>
          <a:off x="5488253" y="248028"/>
          <a:ext cx="6139979" cy="50744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48271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290">
                                          <p:stCondLst>
                                            <p:cond delay="0"/>
                                          </p:stCondLst>
                                        </p:cTn>
                                        <p:tgtEl>
                                          <p:spTgt spid="16"/>
                                        </p:tgtEl>
                                      </p:cBhvr>
                                    </p:animEffect>
                                    <p:anim calcmode="lin" valueType="num">
                                      <p:cBhvr>
                                        <p:cTn id="8"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13" dur="13">
                                          <p:stCondLst>
                                            <p:cond delay="325"/>
                                          </p:stCondLst>
                                        </p:cTn>
                                        <p:tgtEl>
                                          <p:spTgt spid="16"/>
                                        </p:tgtEl>
                                      </p:cBhvr>
                                      <p:to x="100000" y="60000"/>
                                    </p:animScale>
                                    <p:animScale>
                                      <p:cBhvr>
                                        <p:cTn id="14" dur="83" decel="50000">
                                          <p:stCondLst>
                                            <p:cond delay="338"/>
                                          </p:stCondLst>
                                        </p:cTn>
                                        <p:tgtEl>
                                          <p:spTgt spid="16"/>
                                        </p:tgtEl>
                                      </p:cBhvr>
                                      <p:to x="100000" y="100000"/>
                                    </p:animScale>
                                    <p:animScale>
                                      <p:cBhvr>
                                        <p:cTn id="15" dur="13">
                                          <p:stCondLst>
                                            <p:cond delay="656"/>
                                          </p:stCondLst>
                                        </p:cTn>
                                        <p:tgtEl>
                                          <p:spTgt spid="16"/>
                                        </p:tgtEl>
                                      </p:cBhvr>
                                      <p:to x="100000" y="80000"/>
                                    </p:animScale>
                                    <p:animScale>
                                      <p:cBhvr>
                                        <p:cTn id="16" dur="83" decel="50000">
                                          <p:stCondLst>
                                            <p:cond delay="669"/>
                                          </p:stCondLst>
                                        </p:cTn>
                                        <p:tgtEl>
                                          <p:spTgt spid="16"/>
                                        </p:tgtEl>
                                      </p:cBhvr>
                                      <p:to x="100000" y="100000"/>
                                    </p:animScale>
                                    <p:animScale>
                                      <p:cBhvr>
                                        <p:cTn id="17" dur="13">
                                          <p:stCondLst>
                                            <p:cond delay="821"/>
                                          </p:stCondLst>
                                        </p:cTn>
                                        <p:tgtEl>
                                          <p:spTgt spid="16"/>
                                        </p:tgtEl>
                                      </p:cBhvr>
                                      <p:to x="100000" y="90000"/>
                                    </p:animScale>
                                    <p:animScale>
                                      <p:cBhvr>
                                        <p:cTn id="18" dur="83" decel="50000">
                                          <p:stCondLst>
                                            <p:cond delay="834"/>
                                          </p:stCondLst>
                                        </p:cTn>
                                        <p:tgtEl>
                                          <p:spTgt spid="16"/>
                                        </p:tgtEl>
                                      </p:cBhvr>
                                      <p:to x="100000" y="100000"/>
                                    </p:animScale>
                                    <p:animScale>
                                      <p:cBhvr>
                                        <p:cTn id="19" dur="13">
                                          <p:stCondLst>
                                            <p:cond delay="904"/>
                                          </p:stCondLst>
                                        </p:cTn>
                                        <p:tgtEl>
                                          <p:spTgt spid="16"/>
                                        </p:tgtEl>
                                      </p:cBhvr>
                                      <p:to x="100000" y="95000"/>
                                    </p:animScale>
                                    <p:animScale>
                                      <p:cBhvr>
                                        <p:cTn id="20" dur="83" decel="50000">
                                          <p:stCondLst>
                                            <p:cond delay="917"/>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9598" t="7017" r="19378" b="28755"/>
          <a:stretch/>
        </p:blipFill>
        <p:spPr>
          <a:xfrm>
            <a:off x="0" y="3443"/>
            <a:ext cx="12192000" cy="7174524"/>
          </a:xfrm>
          <a:prstGeom prst="rect">
            <a:avLst/>
          </a:prstGeom>
        </p:spPr>
      </p:pic>
      <p:sp>
        <p:nvSpPr>
          <p:cNvPr id="7" name="Title 6">
            <a:extLst>
              <a:ext uri="{FF2B5EF4-FFF2-40B4-BE49-F238E27FC236}">
                <a16:creationId xmlns:a16="http://schemas.microsoft.com/office/drawing/2014/main" id="{41B37EC0-74B1-8805-E8EF-2BB453A03D35}"/>
              </a:ext>
            </a:extLst>
          </p:cNvPr>
          <p:cNvSpPr>
            <a:spLocks noGrp="1"/>
          </p:cNvSpPr>
          <p:nvPr>
            <p:ph type="title"/>
          </p:nvPr>
        </p:nvSpPr>
        <p:spPr>
          <a:xfrm>
            <a:off x="6692203" y="477203"/>
            <a:ext cx="4615548" cy="907701"/>
          </a:xfrm>
        </p:spPr>
        <p:txBody>
          <a:bodyPr/>
          <a:lstStyle/>
          <a:p>
            <a:r>
              <a:rPr lang="en-IN" dirty="0">
                <a:solidFill>
                  <a:schemeClr val="bg1"/>
                </a:solidFill>
              </a:rPr>
              <a:t>Booking Status</a:t>
            </a:r>
          </a:p>
        </p:txBody>
      </p:sp>
      <p:sp>
        <p:nvSpPr>
          <p:cNvPr id="9" name="TextBox 8">
            <a:extLst>
              <a:ext uri="{FF2B5EF4-FFF2-40B4-BE49-F238E27FC236}">
                <a16:creationId xmlns:a16="http://schemas.microsoft.com/office/drawing/2014/main" id="{FF0D66DA-77D4-04C8-E4CA-12C9FFF4A60A}"/>
              </a:ext>
            </a:extLst>
          </p:cNvPr>
          <p:cNvSpPr txBox="1"/>
          <p:nvPr/>
        </p:nvSpPr>
        <p:spPr>
          <a:xfrm>
            <a:off x="6692203" y="1532529"/>
            <a:ext cx="5020950" cy="3170099"/>
          </a:xfrm>
          <a:prstGeom prst="rect">
            <a:avLst/>
          </a:prstGeom>
          <a:noFill/>
        </p:spPr>
        <p:txBody>
          <a:bodyPr wrap="square" rtlCol="0">
            <a:spAutoFit/>
          </a:bodyPr>
          <a:lstStyle/>
          <a:p>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 Cancellation and Confirmation Ratio of Hotels is as follows:-</a:t>
            </a:r>
          </a:p>
          <a:p>
            <a:endParaRPr lang="en-US" sz="2000" dirty="0">
              <a:solidFill>
                <a:prstClr val="black"/>
              </a:solidFill>
              <a:latin typeface="Cambria" panose="02040503050406030204" pitchFamily="18" charset="0"/>
              <a:ea typeface="Cambria" panose="02040503050406030204" pitchFamily="18" charset="0"/>
            </a:endParaRPr>
          </a:p>
          <a:p>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Cancellation</a:t>
            </a:r>
          </a:p>
          <a:p>
            <a:pPr marL="342900" indent="-342900">
              <a:buAutoNum type="arabicPeriod"/>
            </a:pPr>
            <a:r>
              <a:rPr lang="en-US" sz="2000" dirty="0">
                <a:solidFill>
                  <a:prstClr val="black"/>
                </a:solidFill>
                <a:latin typeface="Cambria" panose="02040503050406030204" pitchFamily="18" charset="0"/>
                <a:ea typeface="Cambria" panose="02040503050406030204" pitchFamily="18" charset="0"/>
              </a:rPr>
              <a:t>Resort Hotel : 7,969</a:t>
            </a:r>
          </a:p>
          <a:p>
            <a:pPr marL="342900" indent="-342900">
              <a:buAutoNum type="arabicPeriod"/>
            </a:pPr>
            <a:r>
              <a:rPr kumimoji="0" lang="en-US" sz="20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City Hotel : 16,031</a:t>
            </a:r>
          </a:p>
          <a:p>
            <a:endParaRPr lang="en-US" sz="2000" noProof="0" dirty="0">
              <a:solidFill>
                <a:prstClr val="black"/>
              </a:solidFill>
              <a:latin typeface="Cambria" panose="02040503050406030204" pitchFamily="18" charset="0"/>
              <a:ea typeface="Cambria" panose="02040503050406030204" pitchFamily="18" charset="0"/>
            </a:endParaRPr>
          </a:p>
          <a:p>
            <a:r>
              <a:rPr kumimoji="0" lang="en-US" sz="2000" b="0" i="0" u="none" strike="noStrike" kern="1200" cap="none" spc="0" normalizeH="0" baseline="0" dirty="0">
                <a:ln>
                  <a:noFill/>
                </a:ln>
                <a:solidFill>
                  <a:prstClr val="black"/>
                </a:solidFill>
                <a:effectLst/>
                <a:uLnTx/>
                <a:uFillTx/>
                <a:latin typeface="Cambria" panose="02040503050406030204" pitchFamily="18" charset="0"/>
                <a:ea typeface="Cambria" panose="02040503050406030204" pitchFamily="18" charset="0"/>
                <a:cs typeface="+mn-cs"/>
              </a:rPr>
              <a:t>Confirmation</a:t>
            </a:r>
          </a:p>
          <a:p>
            <a:pPr marL="342900" indent="-342900">
              <a:buAutoNum type="arabicPeriod"/>
            </a:pPr>
            <a:r>
              <a:rPr kumimoji="0" lang="en-US" sz="2000" i="0" u="none" strike="noStrike" kern="1200" cap="none" spc="0" normalizeH="0" baseline="0" dirty="0">
                <a:ln>
                  <a:noFill/>
                </a:ln>
                <a:solidFill>
                  <a:prstClr val="black"/>
                </a:solidFill>
                <a:effectLst/>
                <a:uLnTx/>
                <a:uFillTx/>
                <a:latin typeface="Cambria" panose="02040503050406030204" pitchFamily="18" charset="0"/>
                <a:ea typeface="Cambria" panose="02040503050406030204" pitchFamily="18" charset="0"/>
                <a:cs typeface="+mn-cs"/>
              </a:rPr>
              <a:t>Resort hotel : 25,982</a:t>
            </a:r>
          </a:p>
          <a:p>
            <a:pPr marL="342900" indent="-342900">
              <a:buAutoNum type="arabicPeriod"/>
            </a:pPr>
            <a:r>
              <a:rPr lang="en-US" sz="2000" noProof="0" dirty="0">
                <a:solidFill>
                  <a:prstClr val="black"/>
                </a:solidFill>
                <a:latin typeface="Cambria" panose="02040503050406030204" pitchFamily="18" charset="0"/>
                <a:ea typeface="Cambria" panose="02040503050406030204" pitchFamily="18" charset="0"/>
              </a:rPr>
              <a:t>City Hotel : 37,238</a:t>
            </a:r>
            <a:endParaRPr lang="en-IN" dirty="0">
              <a:solidFill>
                <a:schemeClr val="bg1"/>
              </a:solidFill>
            </a:endParaRPr>
          </a:p>
        </p:txBody>
      </p:sp>
      <p:pic>
        <p:nvPicPr>
          <p:cNvPr id="8" name="Picture 7">
            <a:extLst>
              <a:ext uri="{FF2B5EF4-FFF2-40B4-BE49-F238E27FC236}">
                <a16:creationId xmlns:a16="http://schemas.microsoft.com/office/drawing/2014/main" id="{810DC6A7-A182-2504-CC7A-CA529E720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23" y="628344"/>
            <a:ext cx="6017341" cy="4690908"/>
          </a:xfrm>
          <a:prstGeom prst="rect">
            <a:avLst/>
          </a:prstGeom>
        </p:spPr>
      </p:pic>
    </p:spTree>
    <p:extLst>
      <p:ext uri="{BB962C8B-B14F-4D97-AF65-F5344CB8AC3E}">
        <p14:creationId xmlns:p14="http://schemas.microsoft.com/office/powerpoint/2010/main" val="2902941533"/>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10" name="TextBox 9">
            <a:extLst>
              <a:ext uri="{FF2B5EF4-FFF2-40B4-BE49-F238E27FC236}">
                <a16:creationId xmlns:a16="http://schemas.microsoft.com/office/drawing/2014/main" id="{7FFD40B9-FE8B-E43C-2908-211695B155CD}"/>
              </a:ext>
            </a:extLst>
          </p:cNvPr>
          <p:cNvSpPr txBox="1"/>
          <p:nvPr/>
        </p:nvSpPr>
        <p:spPr>
          <a:xfrm>
            <a:off x="6873072" y="1550017"/>
            <a:ext cx="4744187"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The chart shows bookings made by various travel agents. </a:t>
            </a:r>
          </a:p>
          <a:p>
            <a:pPr marL="342900" indent="-342900">
              <a:buFont typeface="Wingdings" panose="05000000000000000000" pitchFamily="2" charset="2"/>
              <a:buChar char="Ø"/>
            </a:pPr>
            <a:endParaRPr lang="en-US" sz="2400" dirty="0">
              <a:solidFill>
                <a:schemeClr val="bg1"/>
              </a:solidFill>
            </a:endParaRPr>
          </a:p>
          <a:p>
            <a:pPr marL="342900" indent="-342900">
              <a:buFont typeface="Wingdings" panose="05000000000000000000" pitchFamily="2" charset="2"/>
              <a:buChar char="Ø"/>
            </a:pPr>
            <a:r>
              <a:rPr lang="en-US" sz="2400" dirty="0">
                <a:solidFill>
                  <a:schemeClr val="bg1"/>
                </a:solidFill>
              </a:rPr>
              <a:t>After looking at it, we can see that Agent ID-9 has made the most bookings. You can tell because the bar for Agent ID-9 is the tallest, meaning they've made more bookings than anyone else.</a:t>
            </a:r>
            <a:endParaRPr lang="en-IN" sz="2400" dirty="0">
              <a:solidFill>
                <a:schemeClr val="bg1"/>
              </a:solidFill>
            </a:endParaRPr>
          </a:p>
        </p:txBody>
      </p:sp>
      <p:pic>
        <p:nvPicPr>
          <p:cNvPr id="6" name="Picture 5">
            <a:extLst>
              <a:ext uri="{FF2B5EF4-FFF2-40B4-BE49-F238E27FC236}">
                <a16:creationId xmlns:a16="http://schemas.microsoft.com/office/drawing/2014/main" id="{F9EE56EE-7376-8A17-915A-9A09881EF3C0}"/>
              </a:ext>
            </a:extLst>
          </p:cNvPr>
          <p:cNvPicPr>
            <a:picLocks noChangeAspect="1"/>
          </p:cNvPicPr>
          <p:nvPr/>
        </p:nvPicPr>
        <p:blipFill>
          <a:blip r:embed="rId3"/>
          <a:stretch>
            <a:fillRect/>
          </a:stretch>
        </p:blipFill>
        <p:spPr>
          <a:xfrm>
            <a:off x="454160" y="1293724"/>
            <a:ext cx="6185815" cy="3928907"/>
          </a:xfrm>
          <a:prstGeom prst="rect">
            <a:avLst/>
          </a:prstGeom>
        </p:spPr>
      </p:pic>
      <p:sp>
        <p:nvSpPr>
          <p:cNvPr id="8" name="Title 3">
            <a:extLst>
              <a:ext uri="{FF2B5EF4-FFF2-40B4-BE49-F238E27FC236}">
                <a16:creationId xmlns:a16="http://schemas.microsoft.com/office/drawing/2014/main" id="{316E13E9-89CD-B5DC-000A-959686A85AA1}"/>
              </a:ext>
            </a:extLst>
          </p:cNvPr>
          <p:cNvSpPr txBox="1">
            <a:spLocks/>
          </p:cNvSpPr>
          <p:nvPr/>
        </p:nvSpPr>
        <p:spPr>
          <a:xfrm>
            <a:off x="454161" y="545096"/>
            <a:ext cx="11163098" cy="49993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500" dirty="0">
                <a:solidFill>
                  <a:schemeClr val="bg1"/>
                </a:solidFill>
                <a:effectLst/>
              </a:rPr>
              <a:t>Analysis of Booking Activities by Travel Agents</a:t>
            </a:r>
            <a:endParaRPr lang="en-IN" sz="2500" dirty="0">
              <a:solidFill>
                <a:schemeClr val="bg1"/>
              </a:solidFill>
              <a:effectLst/>
            </a:endParaRPr>
          </a:p>
        </p:txBody>
      </p:sp>
    </p:spTree>
    <p:extLst>
      <p:ext uri="{BB962C8B-B14F-4D97-AF65-F5344CB8AC3E}">
        <p14:creationId xmlns:p14="http://schemas.microsoft.com/office/powerpoint/2010/main" val="1029433138"/>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3729188" y="-914400"/>
            <a:ext cx="19625680" cy="10972800"/>
          </a:xfrm>
          <a:prstGeom prst="rect">
            <a:avLst/>
          </a:prstGeom>
        </p:spPr>
      </p:pic>
      <p:sp>
        <p:nvSpPr>
          <p:cNvPr id="9" name="TextBox 8">
            <a:extLst>
              <a:ext uri="{FF2B5EF4-FFF2-40B4-BE49-F238E27FC236}">
                <a16:creationId xmlns:a16="http://schemas.microsoft.com/office/drawing/2014/main" id="{CABD86E4-7100-0C1B-EC21-54A4C965F597}"/>
              </a:ext>
            </a:extLst>
          </p:cNvPr>
          <p:cNvSpPr txBox="1"/>
          <p:nvPr/>
        </p:nvSpPr>
        <p:spPr>
          <a:xfrm>
            <a:off x="5971761" y="1411955"/>
            <a:ext cx="5838093"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We've looked at data from countries all around the world and singled out the top 10. </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Among them, Portugal (PRT) stands out with the highest number of bookings at 27,449, making it the most popular destination in this dataset.</a:t>
            </a:r>
            <a:endParaRPr lang="en-IN" sz="2400" dirty="0">
              <a:solidFill>
                <a:schemeClr val="bg1"/>
              </a:solidFill>
            </a:endParaRPr>
          </a:p>
        </p:txBody>
      </p:sp>
      <p:pic>
        <p:nvPicPr>
          <p:cNvPr id="3" name="Picture 2">
            <a:extLst>
              <a:ext uri="{FF2B5EF4-FFF2-40B4-BE49-F238E27FC236}">
                <a16:creationId xmlns:a16="http://schemas.microsoft.com/office/drawing/2014/main" id="{1480A604-836B-B256-8D81-DCA6116BF3F4}"/>
              </a:ext>
            </a:extLst>
          </p:cNvPr>
          <p:cNvPicPr>
            <a:picLocks noChangeAspect="1"/>
          </p:cNvPicPr>
          <p:nvPr/>
        </p:nvPicPr>
        <p:blipFill>
          <a:blip r:embed="rId3"/>
          <a:stretch>
            <a:fillRect/>
          </a:stretch>
        </p:blipFill>
        <p:spPr>
          <a:xfrm>
            <a:off x="425380" y="1200880"/>
            <a:ext cx="5546381" cy="4205133"/>
          </a:xfrm>
          <a:prstGeom prst="rect">
            <a:avLst/>
          </a:prstGeom>
        </p:spPr>
      </p:pic>
      <p:sp>
        <p:nvSpPr>
          <p:cNvPr id="6" name="TextBox 5">
            <a:extLst>
              <a:ext uri="{FF2B5EF4-FFF2-40B4-BE49-F238E27FC236}">
                <a16:creationId xmlns:a16="http://schemas.microsoft.com/office/drawing/2014/main" id="{CA4932EC-B679-30BB-850E-478F7721B181}"/>
              </a:ext>
            </a:extLst>
          </p:cNvPr>
          <p:cNvSpPr txBox="1"/>
          <p:nvPr/>
        </p:nvSpPr>
        <p:spPr>
          <a:xfrm>
            <a:off x="526701" y="493445"/>
            <a:ext cx="11149483" cy="51139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Top Booking Destination Among Global Countries</a:t>
            </a:r>
            <a:endParaRPr lang="en-IN" dirty="0"/>
          </a:p>
        </p:txBody>
      </p:sp>
    </p:spTree>
    <p:extLst>
      <p:ext uri="{BB962C8B-B14F-4D97-AF65-F5344CB8AC3E}">
        <p14:creationId xmlns:p14="http://schemas.microsoft.com/office/powerpoint/2010/main" val="2689610491"/>
      </p:ext>
    </p:extLst>
  </p:cSld>
  <p:clrMapOvr>
    <a:masterClrMapping/>
  </p:clrMapOvr>
  <mc:AlternateContent xmlns:mc="http://schemas.openxmlformats.org/markup-compatibility/2006" xmlns:p14="http://schemas.microsoft.com/office/powerpoint/2010/main">
    <mc:Choice Requires="p14">
      <p:transition spd="slow" p14:dur="9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Override1.xml><?xml version="1.0" encoding="utf-8"?>
<a:themeOverride xmlns:a="http://schemas.openxmlformats.org/drawingml/2006/main">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TM03457485[[fn=Mesh]]</Template>
  <TotalTime>731</TotalTime>
  <Words>1112</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Arno Pro Caption</vt:lpstr>
      <vt:lpstr>Arno Pro Display</vt:lpstr>
      <vt:lpstr>Arno Pro Light Display</vt:lpstr>
      <vt:lpstr>Calibri</vt:lpstr>
      <vt:lpstr>Cambria</vt:lpstr>
      <vt:lpstr>Cambria Math</vt:lpstr>
      <vt:lpstr>Goudy Old Style</vt:lpstr>
      <vt:lpstr>Wingdings</vt:lpstr>
      <vt:lpstr>Wingdings 2</vt:lpstr>
      <vt:lpstr>SlateVTI</vt:lpstr>
      <vt:lpstr>Hotel Booking Analysis</vt:lpstr>
      <vt:lpstr>Guided by :  Abhishek Wavhal</vt:lpstr>
      <vt:lpstr>PowerPoint Presentation</vt:lpstr>
      <vt:lpstr>Data Cleaning Process</vt:lpstr>
      <vt:lpstr>Lets Start Analysis</vt:lpstr>
      <vt:lpstr>Here We have 2 Types of Data that's Why We Used Pie Chart in this Question.  The Booking Ratio of Hotels is as follows:-  A. Resort Hotel : 33,970 (38.87%) B. City Hotel : 52,430 (61.13%)</vt:lpstr>
      <vt:lpstr>Booking Status</vt:lpstr>
      <vt:lpstr>PowerPoint Presentation</vt:lpstr>
      <vt:lpstr>PowerPoint Presentation</vt:lpstr>
      <vt:lpstr>PowerPoint Presentation</vt:lpstr>
      <vt:lpstr>PowerPoint Presentation</vt:lpstr>
      <vt:lpstr>PowerPoint Presentation</vt:lpstr>
      <vt:lpstr>Room Type Preference Analysis:</vt:lpstr>
      <vt:lpstr>Room Allocation Optimization</vt:lpstr>
      <vt:lpstr>PowerPoint Presentation</vt:lpstr>
      <vt:lpstr>PowerPoint Presentation</vt:lpstr>
      <vt:lpstr>PowerPoint Presentation</vt:lpstr>
      <vt:lpstr>PowerPoint Presentation</vt:lpstr>
      <vt:lpstr>PowerPoint Presentation</vt:lpstr>
      <vt:lpstr>Suggestion and Solution to Business Objective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Vasim Panjwani</dc:creator>
  <cp:lastModifiedBy>Akash patil</cp:lastModifiedBy>
  <cp:revision>4</cp:revision>
  <dcterms:created xsi:type="dcterms:W3CDTF">2024-05-07T14:42:33Z</dcterms:created>
  <dcterms:modified xsi:type="dcterms:W3CDTF">2024-10-19T05:41:47Z</dcterms:modified>
</cp:coreProperties>
</file>