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CB3947-9052-4775-B2DF-BC4B32F7A9FF}" type="datetimeFigureOut">
              <a:rPr lang="en-US" smtClean="0"/>
              <a:t>7/3/2022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84182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421802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540804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1559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2442558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CB3947-9052-4775-B2DF-BC4B32F7A9FF}"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9500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CB3947-9052-4775-B2DF-BC4B32F7A9FF}"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05245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CB3947-9052-4775-B2DF-BC4B32F7A9FF}"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2839562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CB3947-9052-4775-B2DF-BC4B32F7A9FF}"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19365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CB3947-9052-4775-B2DF-BC4B32F7A9FF}"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45859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CB3947-9052-4775-B2DF-BC4B32F7A9FF}"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281748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12799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CB3947-9052-4775-B2DF-BC4B32F7A9FF}"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19041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CB3947-9052-4775-B2DF-BC4B32F7A9FF}"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151874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B3947-9052-4775-B2DF-BC4B32F7A9FF}"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68610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337830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CB3947-9052-4775-B2DF-BC4B32F7A9FF}"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C314B-6894-4660-ADD7-3593BC4BD6D2}" type="slidenum">
              <a:rPr lang="en-US" smtClean="0"/>
              <a:t>‹#›</a:t>
            </a:fld>
            <a:endParaRPr lang="en-US"/>
          </a:p>
        </p:txBody>
      </p:sp>
    </p:spTree>
    <p:extLst>
      <p:ext uri="{BB962C8B-B14F-4D97-AF65-F5344CB8AC3E}">
        <p14:creationId xmlns:p14="http://schemas.microsoft.com/office/powerpoint/2010/main" val="181338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CB3947-9052-4775-B2DF-BC4B32F7A9FF}" type="datetimeFigureOut">
              <a:rPr lang="en-US" smtClean="0"/>
              <a:t>7/3/2022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AC314B-6894-4660-ADD7-3593BC4BD6D2}" type="slidenum">
              <a:rPr lang="en-US" smtClean="0"/>
              <a:t>‹#›</a:t>
            </a:fld>
            <a:endParaRPr lang="en-US"/>
          </a:p>
        </p:txBody>
      </p:sp>
    </p:spTree>
    <p:extLst>
      <p:ext uri="{BB962C8B-B14F-4D97-AF65-F5344CB8AC3E}">
        <p14:creationId xmlns:p14="http://schemas.microsoft.com/office/powerpoint/2010/main" val="3486426134"/>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Linear and Binary Search(Python)		</a:t>
            </a:r>
            <a:endParaRPr lang="en-US" dirty="0"/>
          </a:p>
        </p:txBody>
      </p:sp>
      <p:sp>
        <p:nvSpPr>
          <p:cNvPr id="3" name="Subtitle 2"/>
          <p:cNvSpPr>
            <a:spLocks noGrp="1"/>
          </p:cNvSpPr>
          <p:nvPr>
            <p:ph type="subTitle" idx="1"/>
          </p:nvPr>
        </p:nvSpPr>
        <p:spPr>
          <a:xfrm>
            <a:off x="810001" y="5280847"/>
            <a:ext cx="10572000" cy="989324"/>
          </a:xfrm>
        </p:spPr>
        <p:txBody>
          <a:bodyPr>
            <a:normAutofit/>
          </a:bodyPr>
          <a:lstStyle/>
          <a:p>
            <a:r>
              <a:rPr lang="en-US" dirty="0" smtClean="0">
                <a:solidFill>
                  <a:schemeClr val="tx1"/>
                </a:solidFill>
              </a:rPr>
              <a:t>Presentation by:- Shreejan Maharjan</a:t>
            </a:r>
          </a:p>
          <a:p>
            <a:r>
              <a:rPr lang="en-US" dirty="0" smtClean="0">
                <a:solidFill>
                  <a:schemeClr val="tx1"/>
                </a:solidFill>
              </a:rPr>
              <a:t>Batch:- 32 ‘A’ (Computing)</a:t>
            </a:r>
          </a:p>
          <a:p>
            <a:endParaRPr lang="en-US" dirty="0"/>
          </a:p>
        </p:txBody>
      </p:sp>
    </p:spTree>
    <p:extLst>
      <p:ext uri="{BB962C8B-B14F-4D97-AF65-F5344CB8AC3E}">
        <p14:creationId xmlns:p14="http://schemas.microsoft.com/office/powerpoint/2010/main" val="1285407043"/>
      </p:ext>
    </p:extLst>
  </p:cSld>
  <p:clrMapOvr>
    <a:masterClrMapping/>
  </p:clrMapOvr>
  <mc:AlternateContent xmlns:mc="http://schemas.openxmlformats.org/markup-compatibility/2006">
    <mc:Choice xmlns:p14="http://schemas.microsoft.com/office/powerpoint/2010/main" Requires="p14">
      <p:transition spd="slow" p14:dur="2000" advTm="2000">
        <p14:ferris dir="l"/>
      </p:transition>
    </mc:Choice>
    <mc:Fallback>
      <p:transition spd="slow"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search algorithm?</a:t>
            </a:r>
            <a:endParaRPr lang="en-US" dirty="0"/>
          </a:p>
        </p:txBody>
      </p:sp>
      <p:sp>
        <p:nvSpPr>
          <p:cNvPr id="3" name="Content Placeholder 2"/>
          <p:cNvSpPr>
            <a:spLocks noGrp="1"/>
          </p:cNvSpPr>
          <p:nvPr>
            <p:ph idx="1"/>
          </p:nvPr>
        </p:nvSpPr>
        <p:spPr/>
        <p:txBody>
          <a:bodyPr/>
          <a:lstStyle/>
          <a:p>
            <a:r>
              <a:rPr lang="en-US" dirty="0" smtClean="0"/>
              <a:t>The algorithm which is used to check or retrieve data from </a:t>
            </a:r>
            <a:r>
              <a:rPr lang="en-US" dirty="0"/>
              <a:t>any type of</a:t>
            </a:r>
            <a:r>
              <a:rPr lang="en-US" dirty="0" smtClean="0"/>
              <a:t> data structure is known as a searching algorithm. The method for searching a data in the data structure it is stored in varies by two types; Binary search and Linear search.</a:t>
            </a:r>
          </a:p>
        </p:txBody>
      </p:sp>
    </p:spTree>
    <p:extLst>
      <p:ext uri="{BB962C8B-B14F-4D97-AF65-F5344CB8AC3E}">
        <p14:creationId xmlns:p14="http://schemas.microsoft.com/office/powerpoint/2010/main" val="4243165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0">
        <p15:prstTrans prst="crush"/>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Linear search?</a:t>
            </a:r>
            <a:endParaRPr lang="en-US" dirty="0"/>
          </a:p>
        </p:txBody>
      </p:sp>
      <p:sp>
        <p:nvSpPr>
          <p:cNvPr id="3" name="Content Placeholder 2"/>
          <p:cNvSpPr>
            <a:spLocks noGrp="1"/>
          </p:cNvSpPr>
          <p:nvPr>
            <p:ph idx="1"/>
          </p:nvPr>
        </p:nvSpPr>
        <p:spPr/>
        <p:txBody>
          <a:bodyPr/>
          <a:lstStyle/>
          <a:p>
            <a:r>
              <a:rPr lang="en-US" dirty="0" smtClean="0"/>
              <a:t>The type of search algorithm which sequentially searches through the data structure for the given element/data is known as linear search</a:t>
            </a:r>
            <a:r>
              <a:rPr lang="en-US" dirty="0" smtClean="0"/>
              <a:t>. It </a:t>
            </a:r>
            <a:r>
              <a:rPr lang="en-US" dirty="0" smtClean="0"/>
              <a:t>searches the data through the data structure which causes it to be less efficient than binary search.</a:t>
            </a:r>
            <a:endParaRPr lang="en-US" dirty="0"/>
          </a:p>
        </p:txBody>
      </p:sp>
    </p:spTree>
    <p:extLst>
      <p:ext uri="{BB962C8B-B14F-4D97-AF65-F5344CB8AC3E}">
        <p14:creationId xmlns:p14="http://schemas.microsoft.com/office/powerpoint/2010/main" val="1460156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linear search</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8024" y="1873154"/>
            <a:ext cx="5072775" cy="4169160"/>
          </a:xfrm>
        </p:spPr>
      </p:pic>
    </p:spTree>
    <p:extLst>
      <p:ext uri="{BB962C8B-B14F-4D97-AF65-F5344CB8AC3E}">
        <p14:creationId xmlns:p14="http://schemas.microsoft.com/office/powerpoint/2010/main" val="4065868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1" y="3267891"/>
            <a:ext cx="9906000" cy="534521"/>
          </a:xfrm>
        </p:spPr>
      </p:pic>
    </p:spTree>
    <p:extLst>
      <p:ext uri="{BB962C8B-B14F-4D97-AF65-F5344CB8AC3E}">
        <p14:creationId xmlns:p14="http://schemas.microsoft.com/office/powerpoint/2010/main" val="211087661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Binary Search?</a:t>
            </a:r>
            <a:endParaRPr lang="en-US" dirty="0"/>
          </a:p>
        </p:txBody>
      </p:sp>
      <p:sp>
        <p:nvSpPr>
          <p:cNvPr id="3" name="Content Placeholder 2"/>
          <p:cNvSpPr>
            <a:spLocks noGrp="1"/>
          </p:cNvSpPr>
          <p:nvPr>
            <p:ph idx="1"/>
          </p:nvPr>
        </p:nvSpPr>
        <p:spPr/>
        <p:txBody>
          <a:bodyPr/>
          <a:lstStyle/>
          <a:p>
            <a:r>
              <a:rPr lang="en-US" dirty="0" smtClean="0"/>
              <a:t>The search algorithm which is used to retrieve or check a data from sorted data is known as binary search. It is more efficient than linear search as it usually targets the center of the structure which reduces the spaces it has to search through. </a:t>
            </a:r>
            <a:endParaRPr lang="en-US" dirty="0"/>
          </a:p>
        </p:txBody>
      </p:sp>
    </p:spTree>
    <p:extLst>
      <p:ext uri="{BB962C8B-B14F-4D97-AF65-F5344CB8AC3E}">
        <p14:creationId xmlns:p14="http://schemas.microsoft.com/office/powerpoint/2010/main" val="3576873514"/>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binary search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730" y="1690288"/>
            <a:ext cx="5085184" cy="4943588"/>
          </a:xfrm>
        </p:spPr>
      </p:pic>
    </p:spTree>
    <p:extLst>
      <p:ext uri="{BB962C8B-B14F-4D97-AF65-F5344CB8AC3E}">
        <p14:creationId xmlns:p14="http://schemas.microsoft.com/office/powerpoint/2010/main" val="5341592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10" y="3359020"/>
            <a:ext cx="10595968" cy="663615"/>
          </a:xfrm>
        </p:spPr>
      </p:pic>
    </p:spTree>
    <p:extLst>
      <p:ext uri="{BB962C8B-B14F-4D97-AF65-F5344CB8AC3E}">
        <p14:creationId xmlns:p14="http://schemas.microsoft.com/office/powerpoint/2010/main" val="33458519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102</TotalTime>
  <Words>181</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Linear and Binary Search(Python)  </vt:lpstr>
      <vt:lpstr>What is a search algorithm?</vt:lpstr>
      <vt:lpstr>What is Linear search?</vt:lpstr>
      <vt:lpstr>Example of linear search</vt:lpstr>
      <vt:lpstr>Output</vt:lpstr>
      <vt:lpstr>What is Binary Search?</vt:lpstr>
      <vt:lpstr>Example of binary search</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Binary Search(Python)</dc:title>
  <dc:creator>Maharjans</dc:creator>
  <cp:lastModifiedBy>Maharjans</cp:lastModifiedBy>
  <cp:revision>11</cp:revision>
  <dcterms:created xsi:type="dcterms:W3CDTF">2022-07-03T11:11:48Z</dcterms:created>
  <dcterms:modified xsi:type="dcterms:W3CDTF">2022-07-03T13:29:34Z</dcterms:modified>
</cp:coreProperties>
</file>