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Users\ASHUTOS\Downloads\Data%20Analysis%20-%20Data%20Sheets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analysis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NSW GOVERNMENT </a:t>
            </a: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A098D431-6D55-4CF9-86FA-C8559890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7000" y="3761154"/>
            <a:ext cx="914400" cy="914400"/>
          </a:xfrm>
          <a:prstGeom prst="rect">
            <a:avLst/>
          </a:prstGeom>
        </p:spPr>
      </p:pic>
      <p:pic>
        <p:nvPicPr>
          <p:cNvPr id="8" name="Graphic 7" descr="Bar chart RTL">
            <a:extLst>
              <a:ext uri="{FF2B5EF4-FFF2-40B4-BE49-F238E27FC236}">
                <a16:creationId xmlns:a16="http://schemas.microsoft.com/office/drawing/2014/main" id="{F724A681-E7F1-418F-A3E5-592350493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1723" y="37611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E17D-5B58-4F10-908B-8A8B92E2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69" y="60708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 The Up Coming Slides We Are Going To See The Analysis According To The Requirements</a:t>
            </a:r>
            <a:r>
              <a:rPr lang="en-IN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7C7EE-8EB1-40BA-A504-FD37D13D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175" y="1863741"/>
            <a:ext cx="3419249" cy="3849687"/>
          </a:xfrm>
          <a:prstGeom prst="rect">
            <a:avLst/>
          </a:prstGeom>
        </p:spPr>
      </p:pic>
      <p:pic>
        <p:nvPicPr>
          <p:cNvPr id="5" name="Graphic 4" descr="Employee badge">
            <a:extLst>
              <a:ext uri="{FF2B5EF4-FFF2-40B4-BE49-F238E27FC236}">
                <a16:creationId xmlns:a16="http://schemas.microsoft.com/office/drawing/2014/main" id="{3AE4866A-1119-4CCB-ACCD-6EB627CE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9006" y="1064282"/>
            <a:ext cx="2189825" cy="23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1FFF-C5AE-4B8B-B441-9F450D9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6180"/>
            <a:ext cx="7145045" cy="599242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b="1" dirty="0"/>
              <a:t>PROVIDED DATASET </a:t>
            </a:r>
            <a:r>
              <a:rPr lang="en-IN" dirty="0"/>
              <a:t>– </a:t>
            </a:r>
            <a:r>
              <a:rPr lang="en-IN" dirty="0">
                <a:hlinkClick r:id="rId2" action="ppaction://hlinkfile"/>
              </a:rPr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E28F-D470-4006-8A6C-4812DA85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985422"/>
            <a:ext cx="11443316" cy="548639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Now we have to find the below conditions .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     Trends over time in male and female employment -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4B946-38CA-4DCA-B03D-81808EE7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5" y="2667044"/>
            <a:ext cx="7675529" cy="3042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9CADD-A072-48B1-B927-89A7E112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866" y="3048784"/>
            <a:ext cx="1048603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931-4A52-40CC-9EF4-00B311C1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24" y="612559"/>
            <a:ext cx="11310152" cy="73684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b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sz="2200" b="1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br>
              <a:rPr lang="en-US" sz="2200" b="1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current representation of part time employees in the sector and in each Cluster-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9A6F97-31EF-4B6F-99E2-2274ED86A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082" y="1904261"/>
            <a:ext cx="8611340" cy="43411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E3DD7EF-2714-45C4-9EB1-9767EFBF4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8051" y="3269063"/>
            <a:ext cx="1343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04CA-218A-4DF0-B217-45B6CA40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current representation of male and female part time employees as a proportion of the respective male and the female workforce in the sector and in each cluster -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6B748-1983-4B97-84A2-3A331F30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78" y="2472174"/>
            <a:ext cx="7510923" cy="340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FF1CD-D1FE-43AC-8B70-8BDD8EFC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45" y="3267771"/>
            <a:ext cx="1042506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747041-9AB2-4242-9DE5-1E74E6FD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739" y="2572438"/>
            <a:ext cx="975445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D5F1-4DB1-4CF5-B462-E419958D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Change in these two above statistics over the last 4 years -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D5BBCC-8BD5-4B38-8EE1-4B782D1B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54496"/>
            <a:ext cx="7846232" cy="2865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38BF2-6582-4ACD-AFA3-C406A70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014" y="2154496"/>
            <a:ext cx="1079086" cy="902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1CE1F9-E6A9-4B02-A279-6ADEA54AB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832" y="2154496"/>
            <a:ext cx="1024217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6762-F89B-403E-B4E4-A62A248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618"/>
            <a:ext cx="10058400" cy="152696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Now its time to find the last condition below.</a:t>
            </a:r>
            <a:br>
              <a:rPr lang="en-US" sz="2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sz="2200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r>
              <a:rPr lang="en-US" sz="2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Projection of what the representation will be by 2025 if the current trends     continue? -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E2006-912C-4F7D-87D3-286C37697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54" y="2423034"/>
            <a:ext cx="7990238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EF60B3-3EE5-4DA4-8DBE-A0AB437EE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9014" y="1710369"/>
            <a:ext cx="6826927" cy="6320133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60863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{8EF3AA0F-DB44-4998-8C1F-FE87A801DBE7}tf78438558_win32</Template>
  <TotalTime>202</TotalTime>
  <Words>146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Garamond</vt:lpstr>
      <vt:lpstr>Open Sans</vt:lpstr>
      <vt:lpstr>SavonVTI</vt:lpstr>
      <vt:lpstr>Data analysis case study</vt:lpstr>
      <vt:lpstr>In The Up Coming Slides We Are Going To See The Analysis According To The Requirements.</vt:lpstr>
      <vt:lpstr>  PROVIDED DATASET – Dataset</vt:lpstr>
      <vt:lpstr>   The current representation of part time employees in the sector and in each Cluster- </vt:lpstr>
      <vt:lpstr>  The current representation of male and female part time employees as a proportion of the respective male and the female workforce in the sector and in each cluster - </vt:lpstr>
      <vt:lpstr>  Change in these two above statistics over the last 4 years - </vt:lpstr>
      <vt:lpstr>  Now its time to find the last condition below.  Projection of what the representation will be by 2025 if the current trends     continue? 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case study</dc:title>
  <dc:creator>ashutos nayak</dc:creator>
  <cp:lastModifiedBy>ashutos nayak</cp:lastModifiedBy>
  <cp:revision>4</cp:revision>
  <dcterms:created xsi:type="dcterms:W3CDTF">2021-10-26T12:43:36Z</dcterms:created>
  <dcterms:modified xsi:type="dcterms:W3CDTF">2022-07-13T15:41:27Z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