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8" r:id="rId3"/>
    <p:sldId id="259" r:id="rId4"/>
    <p:sldId id="257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2BAB8-F037-724F-937F-4081E2495309}" v="131" dt="2024-04-08T01:59:58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76"/>
  </p:normalViewPr>
  <p:slideViewPr>
    <p:cSldViewPr snapToGrid="0">
      <p:cViewPr varScale="1">
        <p:scale>
          <a:sx n="97" d="100"/>
          <a:sy n="97" d="100"/>
        </p:scale>
        <p:origin x="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tosh Kulkarni" userId="4d90e76b-9e99-417c-9423-381519999db8" providerId="ADAL" clId="{F562BAB8-F037-724F-937F-4081E2495309}"/>
    <pc:docChg chg="undo custSel addSld delSld modSld">
      <pc:chgData name="Ashutosh Kulkarni" userId="4d90e76b-9e99-417c-9423-381519999db8" providerId="ADAL" clId="{F562BAB8-F037-724F-937F-4081E2495309}" dt="2024-04-08T02:03:01.997" v="1669" actId="1076"/>
      <pc:docMkLst>
        <pc:docMk/>
      </pc:docMkLst>
      <pc:sldChg chg="modSp mod">
        <pc:chgData name="Ashutosh Kulkarni" userId="4d90e76b-9e99-417c-9423-381519999db8" providerId="ADAL" clId="{F562BAB8-F037-724F-937F-4081E2495309}" dt="2024-04-08T01:30:24.881" v="1333" actId="122"/>
        <pc:sldMkLst>
          <pc:docMk/>
          <pc:sldMk cId="1411004175" sldId="256"/>
        </pc:sldMkLst>
        <pc:spChg chg="mod">
          <ac:chgData name="Ashutosh Kulkarni" userId="4d90e76b-9e99-417c-9423-381519999db8" providerId="ADAL" clId="{F562BAB8-F037-724F-937F-4081E2495309}" dt="2024-04-08T01:30:24.881" v="1333" actId="122"/>
          <ac:spMkLst>
            <pc:docMk/>
            <pc:sldMk cId="1411004175" sldId="256"/>
            <ac:spMk id="14" creationId="{1A605DE0-8BFE-F150-D601-55465B6A831D}"/>
          </ac:spMkLst>
        </pc:spChg>
      </pc:sldChg>
      <pc:sldChg chg="addSp delSp modSp mod">
        <pc:chgData name="Ashutosh Kulkarni" userId="4d90e76b-9e99-417c-9423-381519999db8" providerId="ADAL" clId="{F562BAB8-F037-724F-937F-4081E2495309}" dt="2024-04-08T01:31:14.118" v="1338" actId="14100"/>
        <pc:sldMkLst>
          <pc:docMk/>
          <pc:sldMk cId="3878487804" sldId="257"/>
        </pc:sldMkLst>
        <pc:spChg chg="mod">
          <ac:chgData name="Ashutosh Kulkarni" userId="4d90e76b-9e99-417c-9423-381519999db8" providerId="ADAL" clId="{F562BAB8-F037-724F-937F-4081E2495309}" dt="2024-04-08T01:18:47.448" v="1289" actId="27636"/>
          <ac:spMkLst>
            <pc:docMk/>
            <pc:sldMk cId="3878487804" sldId="257"/>
            <ac:spMk id="2" creationId="{BD65D19F-CF53-8F09-C60E-92D4176E5793}"/>
          </ac:spMkLst>
        </pc:spChg>
        <pc:spChg chg="add mod">
          <ac:chgData name="Ashutosh Kulkarni" userId="4d90e76b-9e99-417c-9423-381519999db8" providerId="ADAL" clId="{F562BAB8-F037-724F-937F-4081E2495309}" dt="2024-04-08T01:31:05.613" v="1336" actId="14100"/>
          <ac:spMkLst>
            <pc:docMk/>
            <pc:sldMk cId="3878487804" sldId="257"/>
            <ac:spMk id="11" creationId="{2D1F467C-AF6E-BAFB-61F2-E5DCE0E47CAF}"/>
          </ac:spMkLst>
        </pc:spChg>
        <pc:spChg chg="add mod">
          <ac:chgData name="Ashutosh Kulkarni" userId="4d90e76b-9e99-417c-9423-381519999db8" providerId="ADAL" clId="{F562BAB8-F037-724F-937F-4081E2495309}" dt="2024-04-08T01:30:56.729" v="1334" actId="403"/>
          <ac:spMkLst>
            <pc:docMk/>
            <pc:sldMk cId="3878487804" sldId="257"/>
            <ac:spMk id="12" creationId="{86AF6EC5-4175-BE9A-A79C-15955B9CDFF4}"/>
          </ac:spMkLst>
        </pc:spChg>
        <pc:spChg chg="add mod">
          <ac:chgData name="Ashutosh Kulkarni" userId="4d90e76b-9e99-417c-9423-381519999db8" providerId="ADAL" clId="{F562BAB8-F037-724F-937F-4081E2495309}" dt="2024-04-08T01:30:56.729" v="1334" actId="403"/>
          <ac:spMkLst>
            <pc:docMk/>
            <pc:sldMk cId="3878487804" sldId="257"/>
            <ac:spMk id="13" creationId="{5B1C8380-C37E-CF68-B510-7074CCA338BF}"/>
          </ac:spMkLst>
        </pc:spChg>
        <pc:spChg chg="add mod">
          <ac:chgData name="Ashutosh Kulkarni" userId="4d90e76b-9e99-417c-9423-381519999db8" providerId="ADAL" clId="{F562BAB8-F037-724F-937F-4081E2495309}" dt="2024-04-08T01:30:56.729" v="1334" actId="403"/>
          <ac:spMkLst>
            <pc:docMk/>
            <pc:sldMk cId="3878487804" sldId="257"/>
            <ac:spMk id="14" creationId="{86AC73BB-06C6-03F3-4118-7F3E5FEB37BB}"/>
          </ac:spMkLst>
        </pc:spChg>
        <pc:spChg chg="add mod">
          <ac:chgData name="Ashutosh Kulkarni" userId="4d90e76b-9e99-417c-9423-381519999db8" providerId="ADAL" clId="{F562BAB8-F037-724F-937F-4081E2495309}" dt="2024-04-08T01:30:56.729" v="1334" actId="403"/>
          <ac:spMkLst>
            <pc:docMk/>
            <pc:sldMk cId="3878487804" sldId="257"/>
            <ac:spMk id="17" creationId="{C047140F-730C-0393-BA68-892BA04CD0BB}"/>
          </ac:spMkLst>
        </pc:spChg>
        <pc:spChg chg="add del mod">
          <ac:chgData name="Ashutosh Kulkarni" userId="4d90e76b-9e99-417c-9423-381519999db8" providerId="ADAL" clId="{F562BAB8-F037-724F-937F-4081E2495309}" dt="2024-04-07T05:03:21.395" v="178" actId="478"/>
          <ac:spMkLst>
            <pc:docMk/>
            <pc:sldMk cId="3878487804" sldId="257"/>
            <ac:spMk id="20" creationId="{D2FA8A2D-FE47-B7A9-3B1D-EF4410D238FE}"/>
          </ac:spMkLst>
        </pc:spChg>
        <pc:spChg chg="add mod">
          <ac:chgData name="Ashutosh Kulkarni" userId="4d90e76b-9e99-417c-9423-381519999db8" providerId="ADAL" clId="{F562BAB8-F037-724F-937F-4081E2495309}" dt="2024-04-08T01:31:08.409" v="1337" actId="14100"/>
          <ac:spMkLst>
            <pc:docMk/>
            <pc:sldMk cId="3878487804" sldId="257"/>
            <ac:spMk id="23" creationId="{D0773B33-0C45-5E8C-4B05-DFAA956C1191}"/>
          </ac:spMkLst>
        </pc:spChg>
        <pc:spChg chg="add mod">
          <ac:chgData name="Ashutosh Kulkarni" userId="4d90e76b-9e99-417c-9423-381519999db8" providerId="ADAL" clId="{F562BAB8-F037-724F-937F-4081E2495309}" dt="2024-04-07T21:07:55.496" v="611"/>
          <ac:spMkLst>
            <pc:docMk/>
            <pc:sldMk cId="3878487804" sldId="257"/>
            <ac:spMk id="28" creationId="{A619501E-4C68-2216-6066-DE0F60E76DB1}"/>
          </ac:spMkLst>
        </pc:spChg>
        <pc:spChg chg="add mod">
          <ac:chgData name="Ashutosh Kulkarni" userId="4d90e76b-9e99-417c-9423-381519999db8" providerId="ADAL" clId="{F562BAB8-F037-724F-937F-4081E2495309}" dt="2024-04-07T21:07:56.836" v="612"/>
          <ac:spMkLst>
            <pc:docMk/>
            <pc:sldMk cId="3878487804" sldId="257"/>
            <ac:spMk id="29" creationId="{ACD8F6F8-394D-4625-DCEA-B562140D046D}"/>
          </ac:spMkLst>
        </pc:spChg>
        <pc:spChg chg="add mod">
          <ac:chgData name="Ashutosh Kulkarni" userId="4d90e76b-9e99-417c-9423-381519999db8" providerId="ADAL" clId="{F562BAB8-F037-724F-937F-4081E2495309}" dt="2024-04-07T21:07:59.325" v="613"/>
          <ac:spMkLst>
            <pc:docMk/>
            <pc:sldMk cId="3878487804" sldId="257"/>
            <ac:spMk id="30" creationId="{6B8BD332-E16F-E878-A683-81EAE6A10924}"/>
          </ac:spMkLst>
        </pc:spChg>
        <pc:spChg chg="add mod">
          <ac:chgData name="Ashutosh Kulkarni" userId="4d90e76b-9e99-417c-9423-381519999db8" providerId="ADAL" clId="{F562BAB8-F037-724F-937F-4081E2495309}" dt="2024-04-08T01:31:14.118" v="1338" actId="14100"/>
          <ac:spMkLst>
            <pc:docMk/>
            <pc:sldMk cId="3878487804" sldId="257"/>
            <ac:spMk id="31" creationId="{B4C87801-E4D1-7A45-4B86-8E623B8D6650}"/>
          </ac:spMkLst>
        </pc:spChg>
        <pc:spChg chg="add mod">
          <ac:chgData name="Ashutosh Kulkarni" userId="4d90e76b-9e99-417c-9423-381519999db8" providerId="ADAL" clId="{F562BAB8-F037-724F-937F-4081E2495309}" dt="2024-04-08T01:31:01.560" v="1335" actId="14100"/>
          <ac:spMkLst>
            <pc:docMk/>
            <pc:sldMk cId="3878487804" sldId="257"/>
            <ac:spMk id="34" creationId="{C405F022-5CD5-A689-9DF2-3414F6B8456C}"/>
          </ac:spMkLst>
        </pc:spChg>
        <pc:spChg chg="add mod">
          <ac:chgData name="Ashutosh Kulkarni" userId="4d90e76b-9e99-417c-9423-381519999db8" providerId="ADAL" clId="{F562BAB8-F037-724F-937F-4081E2495309}" dt="2024-04-08T01:30:56.729" v="1334" actId="403"/>
          <ac:spMkLst>
            <pc:docMk/>
            <pc:sldMk cId="3878487804" sldId="257"/>
            <ac:spMk id="39" creationId="{2DD375FC-946A-6280-8D83-8653768C7E6B}"/>
          </ac:spMkLst>
        </pc:spChg>
        <pc:spChg chg="add del mod">
          <ac:chgData name="Ashutosh Kulkarni" userId="4d90e76b-9e99-417c-9423-381519999db8" providerId="ADAL" clId="{F562BAB8-F037-724F-937F-4081E2495309}" dt="2024-04-07T23:32:46.634" v="815" actId="478"/>
          <ac:spMkLst>
            <pc:docMk/>
            <pc:sldMk cId="3878487804" sldId="257"/>
            <ac:spMk id="40" creationId="{DA315479-260B-822E-CB22-0832CAFFCD3F}"/>
          </ac:spMkLst>
        </pc:spChg>
        <pc:picChg chg="add mod">
          <ac:chgData name="Ashutosh Kulkarni" userId="4d90e76b-9e99-417c-9423-381519999db8" providerId="ADAL" clId="{F562BAB8-F037-724F-937F-4081E2495309}" dt="2024-04-07T23:32:43.835" v="814" actId="1076"/>
          <ac:picMkLst>
            <pc:docMk/>
            <pc:sldMk cId="3878487804" sldId="257"/>
            <ac:picMk id="4" creationId="{6523CFFD-9D76-8EBB-72C9-8EDAFFB492F1}"/>
          </ac:picMkLst>
        </pc:picChg>
        <pc:picChg chg="add mod">
          <ac:chgData name="Ashutosh Kulkarni" userId="4d90e76b-9e99-417c-9423-381519999db8" providerId="ADAL" clId="{F562BAB8-F037-724F-937F-4081E2495309}" dt="2024-04-07T23:37:15.375" v="823" actId="1076"/>
          <ac:picMkLst>
            <pc:docMk/>
            <pc:sldMk cId="3878487804" sldId="257"/>
            <ac:picMk id="6" creationId="{3638E2B8-0D06-8BC7-FC3D-36D6BC9F2410}"/>
          </ac:picMkLst>
        </pc:picChg>
        <pc:picChg chg="add del mod">
          <ac:chgData name="Ashutosh Kulkarni" userId="4d90e76b-9e99-417c-9423-381519999db8" providerId="ADAL" clId="{F562BAB8-F037-724F-937F-4081E2495309}" dt="2024-04-07T20:54:10.485" v="526" actId="478"/>
          <ac:picMkLst>
            <pc:docMk/>
            <pc:sldMk cId="3878487804" sldId="257"/>
            <ac:picMk id="8" creationId="{6286A8A7-77D1-A405-E164-8203A5EA662A}"/>
          </ac:picMkLst>
        </pc:picChg>
        <pc:picChg chg="add mod">
          <ac:chgData name="Ashutosh Kulkarni" userId="4d90e76b-9e99-417c-9423-381519999db8" providerId="ADAL" clId="{F562BAB8-F037-724F-937F-4081E2495309}" dt="2024-04-07T23:36:51.636" v="820" actId="1076"/>
          <ac:picMkLst>
            <pc:docMk/>
            <pc:sldMk cId="3878487804" sldId="257"/>
            <ac:picMk id="10" creationId="{EE32B8A7-7C5A-2E4A-9E76-758738AFC31D}"/>
          </ac:picMkLst>
        </pc:picChg>
        <pc:picChg chg="add mod">
          <ac:chgData name="Ashutosh Kulkarni" userId="4d90e76b-9e99-417c-9423-381519999db8" providerId="ADAL" clId="{F562BAB8-F037-724F-937F-4081E2495309}" dt="2024-04-07T23:37:25.285" v="824" actId="1076"/>
          <ac:picMkLst>
            <pc:docMk/>
            <pc:sldMk cId="3878487804" sldId="257"/>
            <ac:picMk id="16" creationId="{EFA041AE-9B1F-72EE-0EB1-4EC4F60814F9}"/>
          </ac:picMkLst>
        </pc:picChg>
        <pc:picChg chg="add del mod">
          <ac:chgData name="Ashutosh Kulkarni" userId="4d90e76b-9e99-417c-9423-381519999db8" providerId="ADAL" clId="{F562BAB8-F037-724F-937F-4081E2495309}" dt="2024-04-07T05:03:19.692" v="177" actId="478"/>
          <ac:picMkLst>
            <pc:docMk/>
            <pc:sldMk cId="3878487804" sldId="257"/>
            <ac:picMk id="19" creationId="{EB54F573-36EE-2917-95E6-CBDA0E77975C}"/>
          </ac:picMkLst>
        </pc:picChg>
        <pc:picChg chg="add mod">
          <ac:chgData name="Ashutosh Kulkarni" userId="4d90e76b-9e99-417c-9423-381519999db8" providerId="ADAL" clId="{F562BAB8-F037-724F-937F-4081E2495309}" dt="2024-04-07T23:36:51.636" v="820" actId="1076"/>
          <ac:picMkLst>
            <pc:docMk/>
            <pc:sldMk cId="3878487804" sldId="257"/>
            <ac:picMk id="22" creationId="{BB8DE239-18AF-7F58-5CB7-F4051FD32FD8}"/>
          </ac:picMkLst>
        </pc:picChg>
        <pc:picChg chg="add mod">
          <ac:chgData name="Ashutosh Kulkarni" userId="4d90e76b-9e99-417c-9423-381519999db8" providerId="ADAL" clId="{F562BAB8-F037-724F-937F-4081E2495309}" dt="2024-04-07T23:32:43.835" v="814" actId="1076"/>
          <ac:picMkLst>
            <pc:docMk/>
            <pc:sldMk cId="3878487804" sldId="257"/>
            <ac:picMk id="25" creationId="{F048C9E4-1AA6-29F3-FDE8-1716EF824C84}"/>
          </ac:picMkLst>
        </pc:picChg>
        <pc:picChg chg="add mod">
          <ac:chgData name="Ashutosh Kulkarni" userId="4d90e76b-9e99-417c-9423-381519999db8" providerId="ADAL" clId="{F562BAB8-F037-724F-937F-4081E2495309}" dt="2024-04-07T23:37:31.041" v="825" actId="1076"/>
          <ac:picMkLst>
            <pc:docMk/>
            <pc:sldMk cId="3878487804" sldId="257"/>
            <ac:picMk id="27" creationId="{582BE0AD-20E0-FAD0-26F1-927D699782C9}"/>
          </ac:picMkLst>
        </pc:picChg>
        <pc:picChg chg="add del mod">
          <ac:chgData name="Ashutosh Kulkarni" userId="4d90e76b-9e99-417c-9423-381519999db8" providerId="ADAL" clId="{F562BAB8-F037-724F-937F-4081E2495309}" dt="2024-04-07T23:14:33.491" v="731" actId="478"/>
          <ac:picMkLst>
            <pc:docMk/>
            <pc:sldMk cId="3878487804" sldId="257"/>
            <ac:picMk id="33" creationId="{B6EC77C1-77C2-F0B5-927F-22D13B79DA40}"/>
          </ac:picMkLst>
        </pc:picChg>
        <pc:picChg chg="add mod">
          <ac:chgData name="Ashutosh Kulkarni" userId="4d90e76b-9e99-417c-9423-381519999db8" providerId="ADAL" clId="{F562BAB8-F037-724F-937F-4081E2495309}" dt="2024-04-07T23:36:51.636" v="820" actId="1076"/>
          <ac:picMkLst>
            <pc:docMk/>
            <pc:sldMk cId="3878487804" sldId="257"/>
            <ac:picMk id="36" creationId="{F4356577-DA01-25B0-ACBB-E1D8E22CDA82}"/>
          </ac:picMkLst>
        </pc:picChg>
        <pc:picChg chg="add mod">
          <ac:chgData name="Ashutosh Kulkarni" userId="4d90e76b-9e99-417c-9423-381519999db8" providerId="ADAL" clId="{F562BAB8-F037-724F-937F-4081E2495309}" dt="2024-04-07T23:32:43.835" v="814" actId="1076"/>
          <ac:picMkLst>
            <pc:docMk/>
            <pc:sldMk cId="3878487804" sldId="257"/>
            <ac:picMk id="38" creationId="{A3DCB4F9-9156-95AB-8B77-29481065B629}"/>
          </ac:picMkLst>
        </pc:picChg>
      </pc:sldChg>
      <pc:sldChg chg="addSp delSp modSp new mod">
        <pc:chgData name="Ashutosh Kulkarni" userId="4d90e76b-9e99-417c-9423-381519999db8" providerId="ADAL" clId="{F562BAB8-F037-724F-937F-4081E2495309}" dt="2024-04-08T01:30:15.481" v="1331" actId="403"/>
        <pc:sldMkLst>
          <pc:docMk/>
          <pc:sldMk cId="1288561418" sldId="258"/>
        </pc:sldMkLst>
        <pc:spChg chg="mod">
          <ac:chgData name="Ashutosh Kulkarni" userId="4d90e76b-9e99-417c-9423-381519999db8" providerId="ADAL" clId="{F562BAB8-F037-724F-937F-4081E2495309}" dt="2024-04-08T01:19:09.362" v="1292" actId="14100"/>
          <ac:spMkLst>
            <pc:docMk/>
            <pc:sldMk cId="1288561418" sldId="258"/>
            <ac:spMk id="2" creationId="{6E53400A-20D4-6B94-B034-C37876C8A489}"/>
          </ac:spMkLst>
        </pc:spChg>
        <pc:spChg chg="del">
          <ac:chgData name="Ashutosh Kulkarni" userId="4d90e76b-9e99-417c-9423-381519999db8" providerId="ADAL" clId="{F562BAB8-F037-724F-937F-4081E2495309}" dt="2024-04-07T20:23:13.332" v="195" actId="478"/>
          <ac:spMkLst>
            <pc:docMk/>
            <pc:sldMk cId="1288561418" sldId="258"/>
            <ac:spMk id="3" creationId="{66A1BCE0-6543-3F77-336F-14A10DFDA07B}"/>
          </ac:spMkLst>
        </pc:spChg>
        <pc:spChg chg="add mod">
          <ac:chgData name="Ashutosh Kulkarni" userId="4d90e76b-9e99-417c-9423-381519999db8" providerId="ADAL" clId="{F562BAB8-F037-724F-937F-4081E2495309}" dt="2024-04-08T01:30:09.157" v="1329" actId="403"/>
          <ac:spMkLst>
            <pc:docMk/>
            <pc:sldMk cId="1288561418" sldId="258"/>
            <ac:spMk id="6" creationId="{5BA46293-9B7A-E12B-22C3-A8D7C53F8758}"/>
          </ac:spMkLst>
        </pc:spChg>
        <pc:spChg chg="add mod">
          <ac:chgData name="Ashutosh Kulkarni" userId="4d90e76b-9e99-417c-9423-381519999db8" providerId="ADAL" clId="{F562BAB8-F037-724F-937F-4081E2495309}" dt="2024-04-08T01:30:12.113" v="1330" actId="403"/>
          <ac:spMkLst>
            <pc:docMk/>
            <pc:sldMk cId="1288561418" sldId="258"/>
            <ac:spMk id="9" creationId="{00AB53A3-2F83-2334-15D3-7DFE3196580D}"/>
          </ac:spMkLst>
        </pc:spChg>
        <pc:spChg chg="add mod">
          <ac:chgData name="Ashutosh Kulkarni" userId="4d90e76b-9e99-417c-9423-381519999db8" providerId="ADAL" clId="{F562BAB8-F037-724F-937F-4081E2495309}" dt="2024-04-08T01:30:15.481" v="1331" actId="403"/>
          <ac:spMkLst>
            <pc:docMk/>
            <pc:sldMk cId="1288561418" sldId="258"/>
            <ac:spMk id="14" creationId="{8D99E7D1-EB94-58BF-BC19-1E415A2DE9AE}"/>
          </ac:spMkLst>
        </pc:spChg>
        <pc:spChg chg="add del mod">
          <ac:chgData name="Ashutosh Kulkarni" userId="4d90e76b-9e99-417c-9423-381519999db8" providerId="ADAL" clId="{F562BAB8-F037-724F-937F-4081E2495309}" dt="2024-04-07T23:37:37.935" v="826" actId="478"/>
          <ac:spMkLst>
            <pc:docMk/>
            <pc:sldMk cId="1288561418" sldId="258"/>
            <ac:spMk id="17" creationId="{237F0195-3A82-7953-B9FD-06941EAF7B2C}"/>
          </ac:spMkLst>
        </pc:spChg>
        <pc:picChg chg="add mod">
          <ac:chgData name="Ashutosh Kulkarni" userId="4d90e76b-9e99-417c-9423-381519999db8" providerId="ADAL" clId="{F562BAB8-F037-724F-937F-4081E2495309}" dt="2024-04-07T23:37:50.714" v="827" actId="1076"/>
          <ac:picMkLst>
            <pc:docMk/>
            <pc:sldMk cId="1288561418" sldId="258"/>
            <ac:picMk id="5" creationId="{FB6813B5-A404-E7FA-E665-021C42AEBCDF}"/>
          </ac:picMkLst>
        </pc:picChg>
        <pc:picChg chg="add del mod">
          <ac:chgData name="Ashutosh Kulkarni" userId="4d90e76b-9e99-417c-9423-381519999db8" providerId="ADAL" clId="{F562BAB8-F037-724F-937F-4081E2495309}" dt="2024-04-07T20:27:56.405" v="338" actId="478"/>
          <ac:picMkLst>
            <pc:docMk/>
            <pc:sldMk cId="1288561418" sldId="258"/>
            <ac:picMk id="8" creationId="{216A7073-A533-F4E9-E25B-60A62DD38378}"/>
          </ac:picMkLst>
        </pc:picChg>
        <pc:picChg chg="add mod">
          <ac:chgData name="Ashutosh Kulkarni" userId="4d90e76b-9e99-417c-9423-381519999db8" providerId="ADAL" clId="{F562BAB8-F037-724F-937F-4081E2495309}" dt="2024-04-07T23:37:50.714" v="827" actId="1076"/>
          <ac:picMkLst>
            <pc:docMk/>
            <pc:sldMk cId="1288561418" sldId="258"/>
            <ac:picMk id="11" creationId="{684363C0-882D-4122-A347-BAA524EE4BD8}"/>
          </ac:picMkLst>
        </pc:picChg>
        <pc:picChg chg="add mod">
          <ac:chgData name="Ashutosh Kulkarni" userId="4d90e76b-9e99-417c-9423-381519999db8" providerId="ADAL" clId="{F562BAB8-F037-724F-937F-4081E2495309}" dt="2024-04-07T23:37:50.714" v="827" actId="1076"/>
          <ac:picMkLst>
            <pc:docMk/>
            <pc:sldMk cId="1288561418" sldId="258"/>
            <ac:picMk id="13" creationId="{96DED31E-1CC8-C839-DA0E-C3F58B91A67B}"/>
          </ac:picMkLst>
        </pc:picChg>
        <pc:picChg chg="add del mod">
          <ac:chgData name="Ashutosh Kulkarni" userId="4d90e76b-9e99-417c-9423-381519999db8" providerId="ADAL" clId="{F562BAB8-F037-724F-937F-4081E2495309}" dt="2024-04-07T23:37:37.935" v="826" actId="478"/>
          <ac:picMkLst>
            <pc:docMk/>
            <pc:sldMk cId="1288561418" sldId="258"/>
            <ac:picMk id="16" creationId="{7784D397-206A-B75E-88CE-E5787CCAC9CC}"/>
          </ac:picMkLst>
        </pc:picChg>
      </pc:sldChg>
      <pc:sldChg chg="addSp delSp modSp new mod">
        <pc:chgData name="Ashutosh Kulkarni" userId="4d90e76b-9e99-417c-9423-381519999db8" providerId="ADAL" clId="{F562BAB8-F037-724F-937F-4081E2495309}" dt="2024-04-08T01:29:59.070" v="1328" actId="1076"/>
        <pc:sldMkLst>
          <pc:docMk/>
          <pc:sldMk cId="1806715330" sldId="259"/>
        </pc:sldMkLst>
        <pc:spChg chg="mod">
          <ac:chgData name="Ashutosh Kulkarni" userId="4d90e76b-9e99-417c-9423-381519999db8" providerId="ADAL" clId="{F562BAB8-F037-724F-937F-4081E2495309}" dt="2024-04-08T01:18:56.985" v="1291" actId="27636"/>
          <ac:spMkLst>
            <pc:docMk/>
            <pc:sldMk cId="1806715330" sldId="259"/>
            <ac:spMk id="2" creationId="{FAC5DF18-251D-BE70-8E32-98836ED1B97A}"/>
          </ac:spMkLst>
        </pc:spChg>
        <pc:spChg chg="del">
          <ac:chgData name="Ashutosh Kulkarni" userId="4d90e76b-9e99-417c-9423-381519999db8" providerId="ADAL" clId="{F562BAB8-F037-724F-937F-4081E2495309}" dt="2024-04-07T23:39:22.654" v="834" actId="478"/>
          <ac:spMkLst>
            <pc:docMk/>
            <pc:sldMk cId="1806715330" sldId="259"/>
            <ac:spMk id="3" creationId="{F2F8BB4C-369B-6CAE-A055-220D4106DC30}"/>
          </ac:spMkLst>
        </pc:spChg>
        <pc:spChg chg="add mod">
          <ac:chgData name="Ashutosh Kulkarni" userId="4d90e76b-9e99-417c-9423-381519999db8" providerId="ADAL" clId="{F562BAB8-F037-724F-937F-4081E2495309}" dt="2024-04-08T00:25:49.095" v="858" actId="767"/>
          <ac:spMkLst>
            <pc:docMk/>
            <pc:sldMk cId="1806715330" sldId="259"/>
            <ac:spMk id="4" creationId="{38705367-59FE-CB2F-9D94-B003198126D9}"/>
          </ac:spMkLst>
        </pc:spChg>
        <pc:spChg chg="add mod">
          <ac:chgData name="Ashutosh Kulkarni" userId="4d90e76b-9e99-417c-9423-381519999db8" providerId="ADAL" clId="{F562BAB8-F037-724F-937F-4081E2495309}" dt="2024-04-08T01:29:59.070" v="1328" actId="1076"/>
          <ac:spMkLst>
            <pc:docMk/>
            <pc:sldMk cId="1806715330" sldId="259"/>
            <ac:spMk id="5" creationId="{D98B8046-B085-BABA-2045-D0DB5A11E35E}"/>
          </ac:spMkLst>
        </pc:spChg>
        <pc:picChg chg="add mod">
          <ac:chgData name="Ashutosh Kulkarni" userId="4d90e76b-9e99-417c-9423-381519999db8" providerId="ADAL" clId="{F562BAB8-F037-724F-937F-4081E2495309}" dt="2024-04-08T01:08:45.019" v="1216" actId="1076"/>
          <ac:picMkLst>
            <pc:docMk/>
            <pc:sldMk cId="1806715330" sldId="259"/>
            <ac:picMk id="7" creationId="{2807C382-2A30-1539-BEE7-59E3E563875E}"/>
          </ac:picMkLst>
        </pc:picChg>
      </pc:sldChg>
      <pc:sldChg chg="addSp delSp modSp new mod setBg">
        <pc:chgData name="Ashutosh Kulkarni" userId="4d90e76b-9e99-417c-9423-381519999db8" providerId="ADAL" clId="{F562BAB8-F037-724F-937F-4081E2495309}" dt="2024-04-08T01:17:58.069" v="1275" actId="26606"/>
        <pc:sldMkLst>
          <pc:docMk/>
          <pc:sldMk cId="2936410911" sldId="260"/>
        </pc:sldMkLst>
        <pc:spChg chg="mod">
          <ac:chgData name="Ashutosh Kulkarni" userId="4d90e76b-9e99-417c-9423-381519999db8" providerId="ADAL" clId="{F562BAB8-F037-724F-937F-4081E2495309}" dt="2024-04-08T01:17:58.069" v="1275" actId="26606"/>
          <ac:spMkLst>
            <pc:docMk/>
            <pc:sldMk cId="2936410911" sldId="260"/>
            <ac:spMk id="2" creationId="{3D8FD901-9D35-C9DF-0A3D-D11C2D2C410F}"/>
          </ac:spMkLst>
        </pc:spChg>
        <pc:spChg chg="del">
          <ac:chgData name="Ashutosh Kulkarni" userId="4d90e76b-9e99-417c-9423-381519999db8" providerId="ADAL" clId="{F562BAB8-F037-724F-937F-4081E2495309}" dt="2024-04-08T00:17:30.444" v="844" actId="478"/>
          <ac:spMkLst>
            <pc:docMk/>
            <pc:sldMk cId="2936410911" sldId="260"/>
            <ac:spMk id="3" creationId="{D741DA7C-93D0-6A37-E2E1-3F5ACE2144B9}"/>
          </ac:spMkLst>
        </pc:spChg>
        <pc:spChg chg="add">
          <ac:chgData name="Ashutosh Kulkarni" userId="4d90e76b-9e99-417c-9423-381519999db8" providerId="ADAL" clId="{F562BAB8-F037-724F-937F-4081E2495309}" dt="2024-04-08T01:17:58.069" v="1275" actId="26606"/>
          <ac:spMkLst>
            <pc:docMk/>
            <pc:sldMk cId="2936410911" sldId="260"/>
            <ac:spMk id="7" creationId="{6E5BD17F-C95C-40ED-8D04-03295D46FD23}"/>
          </ac:spMkLst>
        </pc:spChg>
        <pc:spChg chg="add">
          <ac:chgData name="Ashutosh Kulkarni" userId="4d90e76b-9e99-417c-9423-381519999db8" providerId="ADAL" clId="{F562BAB8-F037-724F-937F-4081E2495309}" dt="2024-04-08T01:17:58.069" v="1275" actId="26606"/>
          <ac:spMkLst>
            <pc:docMk/>
            <pc:sldMk cId="2936410911" sldId="260"/>
            <ac:spMk id="9" creationId="{4203DEB5-0B19-4F8E-84E2-00F5861C96F9}"/>
          </ac:spMkLst>
        </pc:spChg>
      </pc:sldChg>
      <pc:sldChg chg="addSp delSp modSp new del mod">
        <pc:chgData name="Ashutosh Kulkarni" userId="4d90e76b-9e99-417c-9423-381519999db8" providerId="ADAL" clId="{F562BAB8-F037-724F-937F-4081E2495309}" dt="2024-04-08T01:42:41.813" v="1428" actId="2696"/>
        <pc:sldMkLst>
          <pc:docMk/>
          <pc:sldMk cId="3952072960" sldId="261"/>
        </pc:sldMkLst>
        <pc:spChg chg="mod">
          <ac:chgData name="Ashutosh Kulkarni" userId="4d90e76b-9e99-417c-9423-381519999db8" providerId="ADAL" clId="{F562BAB8-F037-724F-937F-4081E2495309}" dt="2024-04-08T01:24:13.740" v="1301" actId="20577"/>
          <ac:spMkLst>
            <pc:docMk/>
            <pc:sldMk cId="3952072960" sldId="261"/>
            <ac:spMk id="2" creationId="{8A11BD94-7A38-217A-7C87-8470F600146E}"/>
          </ac:spMkLst>
        </pc:spChg>
        <pc:spChg chg="del">
          <ac:chgData name="Ashutosh Kulkarni" userId="4d90e76b-9e99-417c-9423-381519999db8" providerId="ADAL" clId="{F562BAB8-F037-724F-937F-4081E2495309}" dt="2024-04-08T01:18:14.843" v="1277" actId="478"/>
          <ac:spMkLst>
            <pc:docMk/>
            <pc:sldMk cId="3952072960" sldId="261"/>
            <ac:spMk id="3" creationId="{1FD46806-96E5-CD88-1DF2-801331EDE42D}"/>
          </ac:spMkLst>
        </pc:spChg>
        <pc:spChg chg="add mod">
          <ac:chgData name="Ashutosh Kulkarni" userId="4d90e76b-9e99-417c-9423-381519999db8" providerId="ADAL" clId="{F562BAB8-F037-724F-937F-4081E2495309}" dt="2024-04-08T01:29:22.770" v="1314" actId="1076"/>
          <ac:spMkLst>
            <pc:docMk/>
            <pc:sldMk cId="3952072960" sldId="261"/>
            <ac:spMk id="4" creationId="{7AF320CD-4151-E48F-5E26-A33E603E86EA}"/>
          </ac:spMkLst>
        </pc:spChg>
        <pc:spChg chg="add mod">
          <ac:chgData name="Ashutosh Kulkarni" userId="4d90e76b-9e99-417c-9423-381519999db8" providerId="ADAL" clId="{F562BAB8-F037-724F-937F-4081E2495309}" dt="2024-04-08T01:29:37.095" v="1326" actId="1076"/>
          <ac:spMkLst>
            <pc:docMk/>
            <pc:sldMk cId="3952072960" sldId="261"/>
            <ac:spMk id="5" creationId="{C3E887CC-EF84-0B6F-F5FC-90E7A52461EF}"/>
          </ac:spMkLst>
        </pc:spChg>
      </pc:sldChg>
      <pc:sldChg chg="addSp delSp modSp new mod">
        <pc:chgData name="Ashutosh Kulkarni" userId="4d90e76b-9e99-417c-9423-381519999db8" providerId="ADAL" clId="{F562BAB8-F037-724F-937F-4081E2495309}" dt="2024-04-08T02:03:01.997" v="1669" actId="1076"/>
        <pc:sldMkLst>
          <pc:docMk/>
          <pc:sldMk cId="3662577487" sldId="262"/>
        </pc:sldMkLst>
        <pc:spChg chg="mod">
          <ac:chgData name="Ashutosh Kulkarni" userId="4d90e76b-9e99-417c-9423-381519999db8" providerId="ADAL" clId="{F562BAB8-F037-724F-937F-4081E2495309}" dt="2024-04-08T01:33:17.106" v="1350" actId="14100"/>
          <ac:spMkLst>
            <pc:docMk/>
            <pc:sldMk cId="3662577487" sldId="262"/>
            <ac:spMk id="2" creationId="{52452BF4-2B71-A4A9-ECF7-5CF291654E49}"/>
          </ac:spMkLst>
        </pc:spChg>
        <pc:spChg chg="del">
          <ac:chgData name="Ashutosh Kulkarni" userId="4d90e76b-9e99-417c-9423-381519999db8" providerId="ADAL" clId="{F562BAB8-F037-724F-937F-4081E2495309}" dt="2024-04-08T01:33:02.273" v="1340" actId="478"/>
          <ac:spMkLst>
            <pc:docMk/>
            <pc:sldMk cId="3662577487" sldId="262"/>
            <ac:spMk id="3" creationId="{DD924411-248B-101A-E850-D88FA6A678F9}"/>
          </ac:spMkLst>
        </pc:spChg>
        <pc:spChg chg="add mod">
          <ac:chgData name="Ashutosh Kulkarni" userId="4d90e76b-9e99-417c-9423-381519999db8" providerId="ADAL" clId="{F562BAB8-F037-724F-937F-4081E2495309}" dt="2024-04-08T01:51:56.200" v="1622" actId="1076"/>
          <ac:spMkLst>
            <pc:docMk/>
            <pc:sldMk cId="3662577487" sldId="262"/>
            <ac:spMk id="9" creationId="{B9A1B83C-1D73-E79B-80E1-F64720EC3482}"/>
          </ac:spMkLst>
        </pc:spChg>
        <pc:spChg chg="add mod">
          <ac:chgData name="Ashutosh Kulkarni" userId="4d90e76b-9e99-417c-9423-381519999db8" providerId="ADAL" clId="{F562BAB8-F037-724F-937F-4081E2495309}" dt="2024-04-08T01:51:56.200" v="1622" actId="1076"/>
          <ac:spMkLst>
            <pc:docMk/>
            <pc:sldMk cId="3662577487" sldId="262"/>
            <ac:spMk id="10" creationId="{A10F7CF1-6FE5-BA52-B7F6-4C739541B6CF}"/>
          </ac:spMkLst>
        </pc:spChg>
        <pc:spChg chg="add mod">
          <ac:chgData name="Ashutosh Kulkarni" userId="4d90e76b-9e99-417c-9423-381519999db8" providerId="ADAL" clId="{F562BAB8-F037-724F-937F-4081E2495309}" dt="2024-04-08T01:51:56.200" v="1622" actId="1076"/>
          <ac:spMkLst>
            <pc:docMk/>
            <pc:sldMk cId="3662577487" sldId="262"/>
            <ac:spMk id="11" creationId="{C313DCDA-5A3D-59CB-4EE1-A930151893B2}"/>
          </ac:spMkLst>
        </pc:spChg>
        <pc:spChg chg="add mod">
          <ac:chgData name="Ashutosh Kulkarni" userId="4d90e76b-9e99-417c-9423-381519999db8" providerId="ADAL" clId="{F562BAB8-F037-724F-937F-4081E2495309}" dt="2024-04-08T01:51:56.200" v="1622" actId="1076"/>
          <ac:spMkLst>
            <pc:docMk/>
            <pc:sldMk cId="3662577487" sldId="262"/>
            <ac:spMk id="12" creationId="{86F6FC60-DD8A-B5F6-03F7-52AE6C27BAAB}"/>
          </ac:spMkLst>
        </pc:spChg>
        <pc:spChg chg="add mod">
          <ac:chgData name="Ashutosh Kulkarni" userId="4d90e76b-9e99-417c-9423-381519999db8" providerId="ADAL" clId="{F562BAB8-F037-724F-937F-4081E2495309}" dt="2024-04-08T01:51:56.200" v="1622" actId="1076"/>
          <ac:spMkLst>
            <pc:docMk/>
            <pc:sldMk cId="3662577487" sldId="262"/>
            <ac:spMk id="13" creationId="{48A6AE70-F692-0ABF-8BDC-277DBC14E832}"/>
          </ac:spMkLst>
        </pc:spChg>
        <pc:spChg chg="add mod">
          <ac:chgData name="Ashutosh Kulkarni" userId="4d90e76b-9e99-417c-9423-381519999db8" providerId="ADAL" clId="{F562BAB8-F037-724F-937F-4081E2495309}" dt="2024-04-08T01:51:56.200" v="1622" actId="1076"/>
          <ac:spMkLst>
            <pc:docMk/>
            <pc:sldMk cId="3662577487" sldId="262"/>
            <ac:spMk id="14" creationId="{3C2779F7-3DA5-0E2F-005B-FB3ACACE5F36}"/>
          </ac:spMkLst>
        </pc:spChg>
        <pc:spChg chg="add mod">
          <ac:chgData name="Ashutosh Kulkarni" userId="4d90e76b-9e99-417c-9423-381519999db8" providerId="ADAL" clId="{F562BAB8-F037-724F-937F-4081E2495309}" dt="2024-04-08T02:03:01.997" v="1669" actId="1076"/>
          <ac:spMkLst>
            <pc:docMk/>
            <pc:sldMk cId="3662577487" sldId="262"/>
            <ac:spMk id="21" creationId="{5F997638-15C4-656E-3CD3-16CFB788C987}"/>
          </ac:spMkLst>
        </pc:spChg>
        <pc:graphicFrameChg chg="add mod modGraphic">
          <ac:chgData name="Ashutosh Kulkarni" userId="4d90e76b-9e99-417c-9423-381519999db8" providerId="ADAL" clId="{F562BAB8-F037-724F-937F-4081E2495309}" dt="2024-04-08T01:51:56.200" v="1622" actId="1076"/>
          <ac:graphicFrameMkLst>
            <pc:docMk/>
            <pc:sldMk cId="3662577487" sldId="262"/>
            <ac:graphicFrameMk id="4" creationId="{83BF36C9-0D05-AB3C-14E8-B95A29AF6EB9}"/>
          </ac:graphicFrameMkLst>
        </pc:graphicFrameChg>
        <pc:picChg chg="add mod">
          <ac:chgData name="Ashutosh Kulkarni" userId="4d90e76b-9e99-417c-9423-381519999db8" providerId="ADAL" clId="{F562BAB8-F037-724F-937F-4081E2495309}" dt="2024-04-08T01:51:56.200" v="1622" actId="1076"/>
          <ac:picMkLst>
            <pc:docMk/>
            <pc:sldMk cId="3662577487" sldId="262"/>
            <ac:picMk id="16" creationId="{AE66549A-97EA-6167-9EE6-9FF829C09989}"/>
          </ac:picMkLst>
        </pc:picChg>
        <pc:picChg chg="add mod">
          <ac:chgData name="Ashutosh Kulkarni" userId="4d90e76b-9e99-417c-9423-381519999db8" providerId="ADAL" clId="{F562BAB8-F037-724F-937F-4081E2495309}" dt="2024-04-08T01:51:56.200" v="1622" actId="1076"/>
          <ac:picMkLst>
            <pc:docMk/>
            <pc:sldMk cId="3662577487" sldId="262"/>
            <ac:picMk id="18" creationId="{6A127E2A-673D-2E2C-1751-821AD3323633}"/>
          </ac:picMkLst>
        </pc:picChg>
        <pc:picChg chg="add mod">
          <ac:chgData name="Ashutosh Kulkarni" userId="4d90e76b-9e99-417c-9423-381519999db8" providerId="ADAL" clId="{F562BAB8-F037-724F-937F-4081E2495309}" dt="2024-04-08T02:00:49.873" v="1657" actId="1076"/>
          <ac:picMkLst>
            <pc:docMk/>
            <pc:sldMk cId="3662577487" sldId="262"/>
            <ac:picMk id="20" creationId="{9B3D9779-8849-2671-1536-CC54A41BD746}"/>
          </ac:picMkLst>
        </pc:picChg>
        <pc:picChg chg="add del mod">
          <ac:chgData name="Ashutosh Kulkarni" userId="4d90e76b-9e99-417c-9423-381519999db8" providerId="ADAL" clId="{F562BAB8-F037-724F-937F-4081E2495309}" dt="2024-04-08T02:00:40.930" v="1656" actId="478"/>
          <ac:picMkLst>
            <pc:docMk/>
            <pc:sldMk cId="3662577487" sldId="262"/>
            <ac:picMk id="23" creationId="{C48C4FB7-0C2F-57B6-858C-657DAAD8D032}"/>
          </ac:picMkLst>
        </pc:picChg>
        <pc:cxnChg chg="add mod">
          <ac:chgData name="Ashutosh Kulkarni" userId="4d90e76b-9e99-417c-9423-381519999db8" providerId="ADAL" clId="{F562BAB8-F037-724F-937F-4081E2495309}" dt="2024-04-08T01:51:56.200" v="1622" actId="1076"/>
          <ac:cxnSpMkLst>
            <pc:docMk/>
            <pc:sldMk cId="3662577487" sldId="262"/>
            <ac:cxnSpMk id="5" creationId="{B6CF153C-7694-9059-C82B-EEE5665F783A}"/>
          </ac:cxnSpMkLst>
        </pc:cxnChg>
        <pc:cxnChg chg="add mod">
          <ac:chgData name="Ashutosh Kulkarni" userId="4d90e76b-9e99-417c-9423-381519999db8" providerId="ADAL" clId="{F562BAB8-F037-724F-937F-4081E2495309}" dt="2024-04-08T01:51:56.200" v="1622" actId="1076"/>
          <ac:cxnSpMkLst>
            <pc:docMk/>
            <pc:sldMk cId="3662577487" sldId="262"/>
            <ac:cxnSpMk id="6" creationId="{3C5D9C9C-BD84-CDF5-9CE4-AC2BE8897B0B}"/>
          </ac:cxnSpMkLst>
        </pc:cxnChg>
        <pc:cxnChg chg="add mod">
          <ac:chgData name="Ashutosh Kulkarni" userId="4d90e76b-9e99-417c-9423-381519999db8" providerId="ADAL" clId="{F562BAB8-F037-724F-937F-4081E2495309}" dt="2024-04-08T01:51:56.200" v="1622" actId="1076"/>
          <ac:cxnSpMkLst>
            <pc:docMk/>
            <pc:sldMk cId="3662577487" sldId="262"/>
            <ac:cxnSpMk id="7" creationId="{2CB90179-80DA-D3AE-00FD-06B4FE2ABA16}"/>
          </ac:cxnSpMkLst>
        </pc:cxnChg>
        <pc:cxnChg chg="add mod">
          <ac:chgData name="Ashutosh Kulkarni" userId="4d90e76b-9e99-417c-9423-381519999db8" providerId="ADAL" clId="{F562BAB8-F037-724F-937F-4081E2495309}" dt="2024-04-08T01:51:56.200" v="1622" actId="1076"/>
          <ac:cxnSpMkLst>
            <pc:docMk/>
            <pc:sldMk cId="3662577487" sldId="262"/>
            <ac:cxnSpMk id="8" creationId="{E3433B83-30C7-5FA7-59F2-08096FC3A28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E7400-9ED1-244B-A0F2-85C330EE6DE2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0B7FD8E3-5B2F-9449-BA87-E837F63C65AD}">
      <dgm:prSet phldrT="[Text]"/>
      <dgm:spPr/>
      <dgm:t>
        <a:bodyPr/>
        <a:lstStyle/>
        <a:p>
          <a:endParaRPr lang="en-GB" dirty="0"/>
        </a:p>
      </dgm:t>
    </dgm:pt>
    <dgm:pt modelId="{AA61F452-48E5-4C4F-889A-D0838AEC7592}" type="parTrans" cxnId="{35D1F147-C185-2A44-ABF9-3FEC1372ED53}">
      <dgm:prSet/>
      <dgm:spPr/>
      <dgm:t>
        <a:bodyPr/>
        <a:lstStyle/>
        <a:p>
          <a:endParaRPr lang="en-GB"/>
        </a:p>
      </dgm:t>
    </dgm:pt>
    <dgm:pt modelId="{54216F27-19FD-494A-9029-DF29E0AA3EBF}" type="sibTrans" cxnId="{35D1F147-C185-2A44-ABF9-3FEC1372ED53}">
      <dgm:prSet/>
      <dgm:spPr/>
      <dgm:t>
        <a:bodyPr/>
        <a:lstStyle/>
        <a:p>
          <a:endParaRPr lang="en-GB"/>
        </a:p>
      </dgm:t>
    </dgm:pt>
    <dgm:pt modelId="{5AA7B5B4-DE4B-9142-AB5C-467D741E377A}">
      <dgm:prSet phldrT="[Text]"/>
      <dgm:spPr/>
      <dgm:t>
        <a:bodyPr/>
        <a:lstStyle/>
        <a:p>
          <a:r>
            <a:rPr lang="en-GB" dirty="0"/>
            <a:t>May</a:t>
          </a:r>
        </a:p>
      </dgm:t>
    </dgm:pt>
    <dgm:pt modelId="{E3EB7997-2CF6-C849-B416-43C969BF6907}" type="parTrans" cxnId="{07B7A56F-1A97-624F-9428-5EC38166F026}">
      <dgm:prSet/>
      <dgm:spPr/>
      <dgm:t>
        <a:bodyPr/>
        <a:lstStyle/>
        <a:p>
          <a:endParaRPr lang="en-GB"/>
        </a:p>
      </dgm:t>
    </dgm:pt>
    <dgm:pt modelId="{253E1053-1BCD-7F44-9A36-C86EB07879FE}" type="sibTrans" cxnId="{07B7A56F-1A97-624F-9428-5EC38166F026}">
      <dgm:prSet/>
      <dgm:spPr/>
      <dgm:t>
        <a:bodyPr/>
        <a:lstStyle/>
        <a:p>
          <a:endParaRPr lang="en-GB"/>
        </a:p>
      </dgm:t>
    </dgm:pt>
    <dgm:pt modelId="{40C18EF4-574C-CA43-BEA3-A0199DBBF029}">
      <dgm:prSet phldrT="[Text]"/>
      <dgm:spPr/>
      <dgm:t>
        <a:bodyPr/>
        <a:lstStyle/>
        <a:p>
          <a:r>
            <a:rPr lang="en-GB" dirty="0"/>
            <a:t>June</a:t>
          </a:r>
        </a:p>
      </dgm:t>
    </dgm:pt>
    <dgm:pt modelId="{CE55A44A-B927-4A42-80D4-457FBC2045EA}" type="parTrans" cxnId="{1B4E0B8E-66BD-C548-AA7E-2C3BB42C9154}">
      <dgm:prSet/>
      <dgm:spPr/>
      <dgm:t>
        <a:bodyPr/>
        <a:lstStyle/>
        <a:p>
          <a:endParaRPr lang="en-GB"/>
        </a:p>
      </dgm:t>
    </dgm:pt>
    <dgm:pt modelId="{21959B65-D3AD-2248-937D-BE8DD471012F}" type="sibTrans" cxnId="{1B4E0B8E-66BD-C548-AA7E-2C3BB42C9154}">
      <dgm:prSet/>
      <dgm:spPr/>
      <dgm:t>
        <a:bodyPr/>
        <a:lstStyle/>
        <a:p>
          <a:endParaRPr lang="en-GB"/>
        </a:p>
      </dgm:t>
    </dgm:pt>
    <dgm:pt modelId="{0E02EE38-67EA-A749-90A7-CAE0B661DDAA}">
      <dgm:prSet/>
      <dgm:spPr/>
      <dgm:t>
        <a:bodyPr/>
        <a:lstStyle/>
        <a:p>
          <a:r>
            <a:rPr lang="en-GB" dirty="0"/>
            <a:t>July</a:t>
          </a:r>
        </a:p>
      </dgm:t>
    </dgm:pt>
    <dgm:pt modelId="{4D2CCB92-CDE5-2D4E-9C1B-9FE6A9C19A57}" type="parTrans" cxnId="{BB5D8E11-1FCD-384D-893A-A24240616B64}">
      <dgm:prSet/>
      <dgm:spPr/>
      <dgm:t>
        <a:bodyPr/>
        <a:lstStyle/>
        <a:p>
          <a:endParaRPr lang="en-GB"/>
        </a:p>
      </dgm:t>
    </dgm:pt>
    <dgm:pt modelId="{C53DEBEB-540F-904E-ABF4-F2BE06D6E329}" type="sibTrans" cxnId="{BB5D8E11-1FCD-384D-893A-A24240616B64}">
      <dgm:prSet/>
      <dgm:spPr/>
      <dgm:t>
        <a:bodyPr/>
        <a:lstStyle/>
        <a:p>
          <a:endParaRPr lang="en-GB"/>
        </a:p>
      </dgm:t>
    </dgm:pt>
    <dgm:pt modelId="{28DFDA33-03BB-1440-B0F8-09AF907E3FD4}">
      <dgm:prSet/>
      <dgm:spPr/>
      <dgm:t>
        <a:bodyPr/>
        <a:lstStyle/>
        <a:p>
          <a:endParaRPr lang="en-GB" dirty="0"/>
        </a:p>
      </dgm:t>
    </dgm:pt>
    <dgm:pt modelId="{4A912F87-BFDD-B74C-A94C-FB97459ED66E}" type="parTrans" cxnId="{D2AEFAED-DAA4-A14E-BBEA-4AE581C6F34E}">
      <dgm:prSet/>
      <dgm:spPr/>
      <dgm:t>
        <a:bodyPr/>
        <a:lstStyle/>
        <a:p>
          <a:endParaRPr lang="en-GB"/>
        </a:p>
      </dgm:t>
    </dgm:pt>
    <dgm:pt modelId="{0B1141CD-F7F2-C241-87BC-FD2827CAB513}" type="sibTrans" cxnId="{D2AEFAED-DAA4-A14E-BBEA-4AE581C6F34E}">
      <dgm:prSet/>
      <dgm:spPr/>
      <dgm:t>
        <a:bodyPr/>
        <a:lstStyle/>
        <a:p>
          <a:endParaRPr lang="en-GB"/>
        </a:p>
      </dgm:t>
    </dgm:pt>
    <dgm:pt modelId="{EF84BF03-8924-2B46-A718-EF542BE3A947}" type="pres">
      <dgm:prSet presAssocID="{83EE7400-9ED1-244B-A0F2-85C330EE6DE2}" presName="Name0" presStyleCnt="0">
        <dgm:presLayoutVars>
          <dgm:dir/>
          <dgm:resizeHandles val="exact"/>
        </dgm:presLayoutVars>
      </dgm:prSet>
      <dgm:spPr/>
    </dgm:pt>
    <dgm:pt modelId="{8A459052-0DA2-664E-BA94-EF23E48F396B}" type="pres">
      <dgm:prSet presAssocID="{0B7FD8E3-5B2F-9449-BA87-E837F63C65AD}" presName="parTxOnly" presStyleLbl="node1" presStyleIdx="0" presStyleCnt="5">
        <dgm:presLayoutVars>
          <dgm:bulletEnabled val="1"/>
        </dgm:presLayoutVars>
      </dgm:prSet>
      <dgm:spPr/>
    </dgm:pt>
    <dgm:pt modelId="{64F8B823-3A99-F047-81FA-9890DD5739B6}" type="pres">
      <dgm:prSet presAssocID="{54216F27-19FD-494A-9029-DF29E0AA3EBF}" presName="parSpace" presStyleCnt="0"/>
      <dgm:spPr/>
    </dgm:pt>
    <dgm:pt modelId="{2DE9F585-06C0-5E4A-B1E9-39EAE1AF6980}" type="pres">
      <dgm:prSet presAssocID="{5AA7B5B4-DE4B-9142-AB5C-467D741E377A}" presName="parTxOnly" presStyleLbl="node1" presStyleIdx="1" presStyleCnt="5">
        <dgm:presLayoutVars>
          <dgm:bulletEnabled val="1"/>
        </dgm:presLayoutVars>
      </dgm:prSet>
      <dgm:spPr/>
    </dgm:pt>
    <dgm:pt modelId="{3B1F25EE-1948-2D45-B2F6-403BFDB1FA3F}" type="pres">
      <dgm:prSet presAssocID="{253E1053-1BCD-7F44-9A36-C86EB07879FE}" presName="parSpace" presStyleCnt="0"/>
      <dgm:spPr/>
    </dgm:pt>
    <dgm:pt modelId="{FBB9B1DC-4809-354D-86AB-5839CC67058D}" type="pres">
      <dgm:prSet presAssocID="{40C18EF4-574C-CA43-BEA3-A0199DBBF029}" presName="parTxOnly" presStyleLbl="node1" presStyleIdx="2" presStyleCnt="5">
        <dgm:presLayoutVars>
          <dgm:bulletEnabled val="1"/>
        </dgm:presLayoutVars>
      </dgm:prSet>
      <dgm:spPr/>
    </dgm:pt>
    <dgm:pt modelId="{C733AFD9-108F-EA47-85AF-0AAC6EC2B9D6}" type="pres">
      <dgm:prSet presAssocID="{21959B65-D3AD-2248-937D-BE8DD471012F}" presName="parSpace" presStyleCnt="0"/>
      <dgm:spPr/>
    </dgm:pt>
    <dgm:pt modelId="{0B7F19CB-95F6-8243-911D-5F469F21D61C}" type="pres">
      <dgm:prSet presAssocID="{0E02EE38-67EA-A749-90A7-CAE0B661DDAA}" presName="parTxOnly" presStyleLbl="node1" presStyleIdx="3" presStyleCnt="5">
        <dgm:presLayoutVars>
          <dgm:bulletEnabled val="1"/>
        </dgm:presLayoutVars>
      </dgm:prSet>
      <dgm:spPr/>
    </dgm:pt>
    <dgm:pt modelId="{8E46E3A9-D491-6845-8C1A-DB3B3405A06E}" type="pres">
      <dgm:prSet presAssocID="{C53DEBEB-540F-904E-ABF4-F2BE06D6E329}" presName="parSpace" presStyleCnt="0"/>
      <dgm:spPr/>
    </dgm:pt>
    <dgm:pt modelId="{7091CC6E-332C-0249-AAD6-C6E8EFE8A3F8}" type="pres">
      <dgm:prSet presAssocID="{28DFDA33-03BB-1440-B0F8-09AF907E3FD4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BB5D8E11-1FCD-384D-893A-A24240616B64}" srcId="{83EE7400-9ED1-244B-A0F2-85C330EE6DE2}" destId="{0E02EE38-67EA-A749-90A7-CAE0B661DDAA}" srcOrd="3" destOrd="0" parTransId="{4D2CCB92-CDE5-2D4E-9C1B-9FE6A9C19A57}" sibTransId="{C53DEBEB-540F-904E-ABF4-F2BE06D6E329}"/>
    <dgm:cxn modelId="{AA03672F-96C4-2F47-A6CA-049EEBB9C135}" type="presOf" srcId="{83EE7400-9ED1-244B-A0F2-85C330EE6DE2}" destId="{EF84BF03-8924-2B46-A718-EF542BE3A947}" srcOrd="0" destOrd="0" presId="urn:microsoft.com/office/officeart/2005/8/layout/hChevron3"/>
    <dgm:cxn modelId="{35D1F147-C185-2A44-ABF9-3FEC1372ED53}" srcId="{83EE7400-9ED1-244B-A0F2-85C330EE6DE2}" destId="{0B7FD8E3-5B2F-9449-BA87-E837F63C65AD}" srcOrd="0" destOrd="0" parTransId="{AA61F452-48E5-4C4F-889A-D0838AEC7592}" sibTransId="{54216F27-19FD-494A-9029-DF29E0AA3EBF}"/>
    <dgm:cxn modelId="{98355E56-5263-7D42-A18A-E1413F151793}" type="presOf" srcId="{0E02EE38-67EA-A749-90A7-CAE0B661DDAA}" destId="{0B7F19CB-95F6-8243-911D-5F469F21D61C}" srcOrd="0" destOrd="0" presId="urn:microsoft.com/office/officeart/2005/8/layout/hChevron3"/>
    <dgm:cxn modelId="{07B7A56F-1A97-624F-9428-5EC38166F026}" srcId="{83EE7400-9ED1-244B-A0F2-85C330EE6DE2}" destId="{5AA7B5B4-DE4B-9142-AB5C-467D741E377A}" srcOrd="1" destOrd="0" parTransId="{E3EB7997-2CF6-C849-B416-43C969BF6907}" sibTransId="{253E1053-1BCD-7F44-9A36-C86EB07879FE}"/>
    <dgm:cxn modelId="{1DE6D183-EDCB-1147-8A07-03DFD0749330}" type="presOf" srcId="{0B7FD8E3-5B2F-9449-BA87-E837F63C65AD}" destId="{8A459052-0DA2-664E-BA94-EF23E48F396B}" srcOrd="0" destOrd="0" presId="urn:microsoft.com/office/officeart/2005/8/layout/hChevron3"/>
    <dgm:cxn modelId="{1B4E0B8E-66BD-C548-AA7E-2C3BB42C9154}" srcId="{83EE7400-9ED1-244B-A0F2-85C330EE6DE2}" destId="{40C18EF4-574C-CA43-BEA3-A0199DBBF029}" srcOrd="2" destOrd="0" parTransId="{CE55A44A-B927-4A42-80D4-457FBC2045EA}" sibTransId="{21959B65-D3AD-2248-937D-BE8DD471012F}"/>
    <dgm:cxn modelId="{99C436AB-7EA8-D741-8380-5010EF4BC69B}" type="presOf" srcId="{5AA7B5B4-DE4B-9142-AB5C-467D741E377A}" destId="{2DE9F585-06C0-5E4A-B1E9-39EAE1AF6980}" srcOrd="0" destOrd="0" presId="urn:microsoft.com/office/officeart/2005/8/layout/hChevron3"/>
    <dgm:cxn modelId="{22D33ADD-8812-C54D-9CF7-59A1445F3C37}" type="presOf" srcId="{28DFDA33-03BB-1440-B0F8-09AF907E3FD4}" destId="{7091CC6E-332C-0249-AAD6-C6E8EFE8A3F8}" srcOrd="0" destOrd="0" presId="urn:microsoft.com/office/officeart/2005/8/layout/hChevron3"/>
    <dgm:cxn modelId="{D2AEFAED-DAA4-A14E-BBEA-4AE581C6F34E}" srcId="{83EE7400-9ED1-244B-A0F2-85C330EE6DE2}" destId="{28DFDA33-03BB-1440-B0F8-09AF907E3FD4}" srcOrd="4" destOrd="0" parTransId="{4A912F87-BFDD-B74C-A94C-FB97459ED66E}" sibTransId="{0B1141CD-F7F2-C241-87BC-FD2827CAB513}"/>
    <dgm:cxn modelId="{BD8535FC-0A8E-9148-ADF5-6C7B759DA82B}" type="presOf" srcId="{40C18EF4-574C-CA43-BEA3-A0199DBBF029}" destId="{FBB9B1DC-4809-354D-86AB-5839CC67058D}" srcOrd="0" destOrd="0" presId="urn:microsoft.com/office/officeart/2005/8/layout/hChevron3"/>
    <dgm:cxn modelId="{9E871A5D-8438-C14C-AE72-15A16FD67FC6}" type="presParOf" srcId="{EF84BF03-8924-2B46-A718-EF542BE3A947}" destId="{8A459052-0DA2-664E-BA94-EF23E48F396B}" srcOrd="0" destOrd="0" presId="urn:microsoft.com/office/officeart/2005/8/layout/hChevron3"/>
    <dgm:cxn modelId="{B64C5109-4029-EB4E-AA8B-B28A5F3F9F57}" type="presParOf" srcId="{EF84BF03-8924-2B46-A718-EF542BE3A947}" destId="{64F8B823-3A99-F047-81FA-9890DD5739B6}" srcOrd="1" destOrd="0" presId="urn:microsoft.com/office/officeart/2005/8/layout/hChevron3"/>
    <dgm:cxn modelId="{38850A8B-CD17-124C-B1EE-B9D854D4DBC3}" type="presParOf" srcId="{EF84BF03-8924-2B46-A718-EF542BE3A947}" destId="{2DE9F585-06C0-5E4A-B1E9-39EAE1AF6980}" srcOrd="2" destOrd="0" presId="urn:microsoft.com/office/officeart/2005/8/layout/hChevron3"/>
    <dgm:cxn modelId="{5FDAF248-FCE3-654C-8634-710CD58BC981}" type="presParOf" srcId="{EF84BF03-8924-2B46-A718-EF542BE3A947}" destId="{3B1F25EE-1948-2D45-B2F6-403BFDB1FA3F}" srcOrd="3" destOrd="0" presId="urn:microsoft.com/office/officeart/2005/8/layout/hChevron3"/>
    <dgm:cxn modelId="{F521805D-8C6F-3B42-A082-39DCF6F2FD3F}" type="presParOf" srcId="{EF84BF03-8924-2B46-A718-EF542BE3A947}" destId="{FBB9B1DC-4809-354D-86AB-5839CC67058D}" srcOrd="4" destOrd="0" presId="urn:microsoft.com/office/officeart/2005/8/layout/hChevron3"/>
    <dgm:cxn modelId="{2FBBC055-A739-8149-AE80-8DD1908C019A}" type="presParOf" srcId="{EF84BF03-8924-2B46-A718-EF542BE3A947}" destId="{C733AFD9-108F-EA47-85AF-0AAC6EC2B9D6}" srcOrd="5" destOrd="0" presId="urn:microsoft.com/office/officeart/2005/8/layout/hChevron3"/>
    <dgm:cxn modelId="{3D555609-D7E9-A249-918A-CD60F532E724}" type="presParOf" srcId="{EF84BF03-8924-2B46-A718-EF542BE3A947}" destId="{0B7F19CB-95F6-8243-911D-5F469F21D61C}" srcOrd="6" destOrd="0" presId="urn:microsoft.com/office/officeart/2005/8/layout/hChevron3"/>
    <dgm:cxn modelId="{2D941568-81D0-0345-A801-15D95FFCEA7D}" type="presParOf" srcId="{EF84BF03-8924-2B46-A718-EF542BE3A947}" destId="{8E46E3A9-D491-6845-8C1A-DB3B3405A06E}" srcOrd="7" destOrd="0" presId="urn:microsoft.com/office/officeart/2005/8/layout/hChevron3"/>
    <dgm:cxn modelId="{A75AA08D-632C-7043-BCB0-EFB0F41308FD}" type="presParOf" srcId="{EF84BF03-8924-2B46-A718-EF542BE3A947}" destId="{7091CC6E-332C-0249-AAD6-C6E8EFE8A3F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59052-0DA2-664E-BA94-EF23E48F396B}">
      <dsp:nvSpPr>
        <dsp:cNvPr id="0" name=""/>
        <dsp:cNvSpPr/>
      </dsp:nvSpPr>
      <dsp:spPr>
        <a:xfrm>
          <a:off x="992" y="1787691"/>
          <a:ext cx="1934765" cy="7739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694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100" kern="1200" dirty="0"/>
        </a:p>
      </dsp:txBody>
      <dsp:txXfrm>
        <a:off x="992" y="1787691"/>
        <a:ext cx="1741289" cy="773906"/>
      </dsp:txXfrm>
    </dsp:sp>
    <dsp:sp modelId="{2DE9F585-06C0-5E4A-B1E9-39EAE1AF6980}">
      <dsp:nvSpPr>
        <dsp:cNvPr id="0" name=""/>
        <dsp:cNvSpPr/>
      </dsp:nvSpPr>
      <dsp:spPr>
        <a:xfrm>
          <a:off x="1548804" y="1787691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May</a:t>
          </a:r>
        </a:p>
      </dsp:txBody>
      <dsp:txXfrm>
        <a:off x="1935757" y="1787691"/>
        <a:ext cx="1160859" cy="773906"/>
      </dsp:txXfrm>
    </dsp:sp>
    <dsp:sp modelId="{FBB9B1DC-4809-354D-86AB-5839CC67058D}">
      <dsp:nvSpPr>
        <dsp:cNvPr id="0" name=""/>
        <dsp:cNvSpPr/>
      </dsp:nvSpPr>
      <dsp:spPr>
        <a:xfrm>
          <a:off x="3096617" y="1787691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June</a:t>
          </a:r>
        </a:p>
      </dsp:txBody>
      <dsp:txXfrm>
        <a:off x="3483570" y="1787691"/>
        <a:ext cx="1160859" cy="773906"/>
      </dsp:txXfrm>
    </dsp:sp>
    <dsp:sp modelId="{0B7F19CB-95F6-8243-911D-5F469F21D61C}">
      <dsp:nvSpPr>
        <dsp:cNvPr id="0" name=""/>
        <dsp:cNvSpPr/>
      </dsp:nvSpPr>
      <dsp:spPr>
        <a:xfrm>
          <a:off x="4644429" y="1787691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July</a:t>
          </a:r>
        </a:p>
      </dsp:txBody>
      <dsp:txXfrm>
        <a:off x="5031382" y="1787691"/>
        <a:ext cx="1160859" cy="773906"/>
      </dsp:txXfrm>
    </dsp:sp>
    <dsp:sp modelId="{7091CC6E-332C-0249-AAD6-C6E8EFE8A3F8}">
      <dsp:nvSpPr>
        <dsp:cNvPr id="0" name=""/>
        <dsp:cNvSpPr/>
      </dsp:nvSpPr>
      <dsp:spPr>
        <a:xfrm>
          <a:off x="6192242" y="1787691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100" kern="1200" dirty="0"/>
        </a:p>
      </dsp:txBody>
      <dsp:txXfrm>
        <a:off x="6579195" y="1787691"/>
        <a:ext cx="1160859" cy="77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7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3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4/6/24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55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4/6/24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49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4/6/24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0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1AF0C4B-5A4A-45CA-ABEC-10F107160D33}" type="datetime1">
              <a:rPr lang="en-US" smtClean="0"/>
              <a:t>4/6/24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1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F444ED2-BB63-6D76-E6DB-1BF79EFD2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404872"/>
            <a:ext cx="3044950" cy="1627792"/>
          </a:xfrm>
        </p:spPr>
        <p:txBody>
          <a:bodyPr>
            <a:normAutofit/>
          </a:bodyPr>
          <a:lstStyle/>
          <a:p>
            <a:r>
              <a:rPr lang="en-US" sz="2800"/>
              <a:t>Cloud kitchens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1A605DE0-8BFE-F150-D601-55465B6A8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022" y="5473232"/>
            <a:ext cx="2686249" cy="121693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By:  Ashutosh Kulkarni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EMGT 5220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Instructor: Prof. George Kontipidis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0" name="Picture 9" descr="A person on a scooter and a person on a motorcycle&#10;&#10;Description automatically generated">
            <a:extLst>
              <a:ext uri="{FF2B5EF4-FFF2-40B4-BE49-F238E27FC236}">
                <a16:creationId xmlns:a16="http://schemas.microsoft.com/office/drawing/2014/main" id="{64D42AEE-AC9E-5BFB-A521-178284A7A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 r="18553" b="-2"/>
          <a:stretch/>
        </p:blipFill>
        <p:spPr>
          <a:xfrm>
            <a:off x="5294376" y="1070062"/>
            <a:ext cx="6257544" cy="44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4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400A-20D4-6B94-B034-C37876C8A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7978"/>
            <a:ext cx="8991600" cy="92333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Picture 4" descr="A graph with a red arrow pointing up&#10;&#10;Description automatically generated">
            <a:extLst>
              <a:ext uri="{FF2B5EF4-FFF2-40B4-BE49-F238E27FC236}">
                <a16:creationId xmlns:a16="http://schemas.microsoft.com/office/drawing/2014/main" id="{FB6813B5-A404-E7FA-E665-021C42AE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65" y="2767635"/>
            <a:ext cx="1799808" cy="1799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46293-9B7A-E12B-22C3-A8D7C53F8758}"/>
              </a:ext>
            </a:extLst>
          </p:cNvPr>
          <p:cNvSpPr txBox="1"/>
          <p:nvPr/>
        </p:nvSpPr>
        <p:spPr>
          <a:xfrm>
            <a:off x="2592869" y="4567443"/>
            <a:ext cx="1550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Growing international student intake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B53A3-2F83-2334-15D3-7DFE3196580D}"/>
              </a:ext>
            </a:extLst>
          </p:cNvPr>
          <p:cNvSpPr txBox="1"/>
          <p:nvPr/>
        </p:nvSpPr>
        <p:spPr>
          <a:xfrm>
            <a:off x="5502139" y="4571816"/>
            <a:ext cx="179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Company wants to enter meal delivery market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4363C0-882D-4122-A347-BAA524EE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70" y="2772008"/>
            <a:ext cx="1799808" cy="1799808"/>
          </a:xfrm>
          <a:prstGeom prst="rect">
            <a:avLst/>
          </a:prstGeom>
        </p:spPr>
      </p:pic>
      <p:pic>
        <p:nvPicPr>
          <p:cNvPr id="13" name="Picture 12" descr="A logo of a factory&#10;&#10;Description automatically generated">
            <a:extLst>
              <a:ext uri="{FF2B5EF4-FFF2-40B4-BE49-F238E27FC236}">
                <a16:creationId xmlns:a16="http://schemas.microsoft.com/office/drawing/2014/main" id="{96DED31E-1CC8-C839-DA0E-C3F58B91A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862" y="2921523"/>
            <a:ext cx="1645920" cy="1645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99E7D1-EB94-58BF-BC19-1E415A2DE9AE}"/>
              </a:ext>
            </a:extLst>
          </p:cNvPr>
          <p:cNvSpPr txBox="1"/>
          <p:nvPr/>
        </p:nvSpPr>
        <p:spPr>
          <a:xfrm>
            <a:off x="8295862" y="4705942"/>
            <a:ext cx="1799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Require more capacity !</a:t>
            </a:r>
          </a:p>
        </p:txBody>
      </p:sp>
    </p:spTree>
    <p:extLst>
      <p:ext uri="{BB962C8B-B14F-4D97-AF65-F5344CB8AC3E}">
        <p14:creationId xmlns:p14="http://schemas.microsoft.com/office/powerpoint/2010/main" val="128856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DF18-251D-BE70-8E32-98836ED1B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6396"/>
            <a:ext cx="8991600" cy="895977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B8046-B085-BABA-2045-D0DB5A11E35E}"/>
              </a:ext>
            </a:extLst>
          </p:cNvPr>
          <p:cNvSpPr txBox="1"/>
          <p:nvPr/>
        </p:nvSpPr>
        <p:spPr>
          <a:xfrm>
            <a:off x="1600200" y="1802295"/>
            <a:ext cx="584166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 and build interior of 5 cloud kitchens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 compelling menu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 up supply chain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Integrate sites with Restaurant Management System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Staffing the 5 sites</a:t>
            </a:r>
          </a:p>
        </p:txBody>
      </p:sp>
      <p:pic>
        <p:nvPicPr>
          <p:cNvPr id="7" name="Picture 6" descr="A pink circle with a yellow paper in it&#10;&#10;Description automatically generated">
            <a:extLst>
              <a:ext uri="{FF2B5EF4-FFF2-40B4-BE49-F238E27FC236}">
                <a16:creationId xmlns:a16="http://schemas.microsoft.com/office/drawing/2014/main" id="{2807C382-2A30-1539-BEE7-59E3E563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098" y="2252869"/>
            <a:ext cx="2862322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1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D19F-CF53-8F09-C60E-92D4176E5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66091"/>
            <a:ext cx="8991600" cy="923330"/>
          </a:xfr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</a:p>
        </p:txBody>
      </p:sp>
      <p:pic>
        <p:nvPicPr>
          <p:cNvPr id="4" name="Picture 3" descr="A blue pencil and orange circles&#10;&#10;Description automatically generated">
            <a:extLst>
              <a:ext uri="{FF2B5EF4-FFF2-40B4-BE49-F238E27FC236}">
                <a16:creationId xmlns:a16="http://schemas.microsoft.com/office/drawing/2014/main" id="{6523CFFD-9D76-8EBB-72C9-8EDAFFB4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77" y="1539057"/>
            <a:ext cx="1211792" cy="1211792"/>
          </a:xfrm>
          <a:prstGeom prst="rect">
            <a:avLst/>
          </a:prstGeom>
        </p:spPr>
      </p:pic>
      <p:pic>
        <p:nvPicPr>
          <p:cNvPr id="6" name="Picture 5" descr="A computer screen with a computer code and a purple object&#10;&#10;Description automatically generated">
            <a:extLst>
              <a:ext uri="{FF2B5EF4-FFF2-40B4-BE49-F238E27FC236}">
                <a16:creationId xmlns:a16="http://schemas.microsoft.com/office/drawing/2014/main" id="{3638E2B8-0D06-8BC7-FC3D-36D6BC9F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265" y="4513538"/>
            <a:ext cx="1211792" cy="1211792"/>
          </a:xfrm>
          <a:prstGeom prst="rect">
            <a:avLst/>
          </a:prstGeom>
        </p:spPr>
      </p:pic>
      <p:pic>
        <p:nvPicPr>
          <p:cNvPr id="10" name="Picture 9" descr="A blue and yellow cover with a lid on it&#10;&#10;Description automatically generated">
            <a:extLst>
              <a:ext uri="{FF2B5EF4-FFF2-40B4-BE49-F238E27FC236}">
                <a16:creationId xmlns:a16="http://schemas.microsoft.com/office/drawing/2014/main" id="{EE32B8A7-7C5A-2E4A-9E76-758738AFC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08" y="4445878"/>
            <a:ext cx="1211792" cy="1211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1F467C-AF6E-BAFB-61F2-E5DCE0E47CAF}"/>
              </a:ext>
            </a:extLst>
          </p:cNvPr>
          <p:cNvSpPr txBox="1"/>
          <p:nvPr/>
        </p:nvSpPr>
        <p:spPr>
          <a:xfrm>
            <a:off x="5297835" y="2747707"/>
            <a:ext cx="1211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Design Assembly 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F6EC5-4175-BE9A-A79C-15955B9CDFF4}"/>
              </a:ext>
            </a:extLst>
          </p:cNvPr>
          <p:cNvSpPr txBox="1"/>
          <p:nvPr/>
        </p:nvSpPr>
        <p:spPr>
          <a:xfrm>
            <a:off x="6901511" y="5801835"/>
            <a:ext cx="1397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Develop Restaurant Software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C8380-C37E-CF68-B510-7074CCA338BF}"/>
              </a:ext>
            </a:extLst>
          </p:cNvPr>
          <p:cNvSpPr txBox="1"/>
          <p:nvPr/>
        </p:nvSpPr>
        <p:spPr>
          <a:xfrm>
            <a:off x="3572782" y="5696874"/>
            <a:ext cx="1211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Finalize ingredient suppliers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C73BB-06C6-03F3-4118-7F3E5FEB37BB}"/>
              </a:ext>
            </a:extLst>
          </p:cNvPr>
          <p:cNvSpPr txBox="1"/>
          <p:nvPr/>
        </p:nvSpPr>
        <p:spPr>
          <a:xfrm>
            <a:off x="388408" y="5696874"/>
            <a:ext cx="1211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Design Menu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A041AE-9B1F-72EE-0EB1-4EC4F6081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8457" y="4617633"/>
            <a:ext cx="1211792" cy="1211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47140F-730C-0393-BA68-892BA04CD0BB}"/>
              </a:ext>
            </a:extLst>
          </p:cNvPr>
          <p:cNvSpPr txBox="1"/>
          <p:nvPr/>
        </p:nvSpPr>
        <p:spPr>
          <a:xfrm>
            <a:off x="10148458" y="5966242"/>
            <a:ext cx="1211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Recruit and train</a:t>
            </a:r>
          </a:p>
        </p:txBody>
      </p:sp>
      <p:pic>
        <p:nvPicPr>
          <p:cNvPr id="22" name="Picture 21" descr="A black background with icons&#10;&#10;Description automatically generated">
            <a:extLst>
              <a:ext uri="{FF2B5EF4-FFF2-40B4-BE49-F238E27FC236}">
                <a16:creationId xmlns:a16="http://schemas.microsoft.com/office/drawing/2014/main" id="{BB8DE239-18AF-7F58-5CB7-F4051FD32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2782" y="4445878"/>
            <a:ext cx="1211791" cy="12117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773B33-0C45-5E8C-4B05-DFAA956C1191}"/>
              </a:ext>
            </a:extLst>
          </p:cNvPr>
          <p:cNvSpPr txBox="1"/>
          <p:nvPr/>
        </p:nvSpPr>
        <p:spPr>
          <a:xfrm>
            <a:off x="6774560" y="2782669"/>
            <a:ext cx="1524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Build interior [outsourced]</a:t>
            </a:r>
          </a:p>
        </p:txBody>
      </p:sp>
      <p:pic>
        <p:nvPicPr>
          <p:cNvPr id="25" name="Picture 24" descr="A person wearing a hard hat holding a tray with buildings&#10;&#10;Description automatically generated">
            <a:extLst>
              <a:ext uri="{FF2B5EF4-FFF2-40B4-BE49-F238E27FC236}">
                <a16:creationId xmlns:a16="http://schemas.microsoft.com/office/drawing/2014/main" id="{F048C9E4-1AA6-29F3-FDE8-1716EF824C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1511" y="1539056"/>
            <a:ext cx="1211792" cy="12117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2BE0AD-20E0-FAD0-26F1-927D699782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6269" y="4445878"/>
            <a:ext cx="1211791" cy="12117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4C87801-E4D1-7A45-4B86-8E623B8D6650}"/>
              </a:ext>
            </a:extLst>
          </p:cNvPr>
          <p:cNvSpPr txBox="1"/>
          <p:nvPr/>
        </p:nvSpPr>
        <p:spPr>
          <a:xfrm>
            <a:off x="8474465" y="5801834"/>
            <a:ext cx="150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Deployment on sites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05F022-5CD5-A689-9DF2-3414F6B8456C}"/>
              </a:ext>
            </a:extLst>
          </p:cNvPr>
          <p:cNvSpPr txBox="1"/>
          <p:nvPr/>
        </p:nvSpPr>
        <p:spPr>
          <a:xfrm>
            <a:off x="1980595" y="5696874"/>
            <a:ext cx="1316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 equipment</a:t>
            </a:r>
          </a:p>
        </p:txBody>
      </p:sp>
      <p:pic>
        <p:nvPicPr>
          <p:cNvPr id="36" name="Picture 35" descr="A machine with a screen&#10;&#10;Description automatically generated">
            <a:extLst>
              <a:ext uri="{FF2B5EF4-FFF2-40B4-BE49-F238E27FC236}">
                <a16:creationId xmlns:a16="http://schemas.microsoft.com/office/drawing/2014/main" id="{F4356577-DA01-25B0-ACBB-E1D8E22CDA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0594" y="4445878"/>
            <a:ext cx="1211791" cy="1211791"/>
          </a:xfrm>
          <a:prstGeom prst="rect">
            <a:avLst/>
          </a:prstGeom>
        </p:spPr>
      </p:pic>
      <p:pic>
        <p:nvPicPr>
          <p:cNvPr id="38" name="Picture 37" descr="A cartoon of a person holding a clipboard and a telescope&#10;&#10;Description automatically generated">
            <a:extLst>
              <a:ext uri="{FF2B5EF4-FFF2-40B4-BE49-F238E27FC236}">
                <a16:creationId xmlns:a16="http://schemas.microsoft.com/office/drawing/2014/main" id="{A3DCB4F9-9156-95AB-8B77-29481065B6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1056" y="1539056"/>
            <a:ext cx="1211792" cy="121179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D375FC-946A-6280-8D83-8653768C7E6B}"/>
              </a:ext>
            </a:extLst>
          </p:cNvPr>
          <p:cNvSpPr txBox="1"/>
          <p:nvPr/>
        </p:nvSpPr>
        <p:spPr>
          <a:xfrm>
            <a:off x="3763550" y="2747707"/>
            <a:ext cx="90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 5 sites</a:t>
            </a:r>
          </a:p>
        </p:txBody>
      </p:sp>
    </p:spTree>
    <p:extLst>
      <p:ext uri="{BB962C8B-B14F-4D97-AF65-F5344CB8AC3E}">
        <p14:creationId xmlns:p14="http://schemas.microsoft.com/office/powerpoint/2010/main" val="387848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2BF4-2B71-A4A9-ECF7-5CF291654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6396"/>
            <a:ext cx="8991600" cy="899795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BF36C9-0D05-AB3C-14E8-B95A29AF6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534042"/>
              </p:ext>
            </p:extLst>
          </p:nvPr>
        </p:nvGraphicFramePr>
        <p:xfrm>
          <a:off x="892313" y="1683026"/>
          <a:ext cx="8128000" cy="434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Google Shape;559;p38">
            <a:extLst>
              <a:ext uri="{FF2B5EF4-FFF2-40B4-BE49-F238E27FC236}">
                <a16:creationId xmlns:a16="http://schemas.microsoft.com/office/drawing/2014/main" id="{B6CF153C-7694-9059-C82B-EEE5665F783A}"/>
              </a:ext>
            </a:extLst>
          </p:cNvPr>
          <p:cNvCxnSpPr>
            <a:cxnSpLocks/>
          </p:cNvCxnSpPr>
          <p:nvPr/>
        </p:nvCxnSpPr>
        <p:spPr>
          <a:xfrm flipV="1">
            <a:off x="3655506" y="4251320"/>
            <a:ext cx="0" cy="7936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" name="Google Shape;559;p38">
            <a:extLst>
              <a:ext uri="{FF2B5EF4-FFF2-40B4-BE49-F238E27FC236}">
                <a16:creationId xmlns:a16="http://schemas.microsoft.com/office/drawing/2014/main" id="{3C5D9C9C-BD84-CDF5-9CE4-AC2BE8897B0B}"/>
              </a:ext>
            </a:extLst>
          </p:cNvPr>
          <p:cNvCxnSpPr>
            <a:cxnSpLocks/>
          </p:cNvCxnSpPr>
          <p:nvPr/>
        </p:nvCxnSpPr>
        <p:spPr>
          <a:xfrm flipV="1">
            <a:off x="3224809" y="2688387"/>
            <a:ext cx="0" cy="7936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559;p38">
            <a:extLst>
              <a:ext uri="{FF2B5EF4-FFF2-40B4-BE49-F238E27FC236}">
                <a16:creationId xmlns:a16="http://schemas.microsoft.com/office/drawing/2014/main" id="{2CB90179-80DA-D3AE-00FD-06B4FE2ABA16}"/>
              </a:ext>
            </a:extLst>
          </p:cNvPr>
          <p:cNvCxnSpPr>
            <a:cxnSpLocks/>
          </p:cNvCxnSpPr>
          <p:nvPr/>
        </p:nvCxnSpPr>
        <p:spPr>
          <a:xfrm flipV="1">
            <a:off x="4956313" y="2688387"/>
            <a:ext cx="0" cy="7936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" name="Google Shape;559;p38">
            <a:extLst>
              <a:ext uri="{FF2B5EF4-FFF2-40B4-BE49-F238E27FC236}">
                <a16:creationId xmlns:a16="http://schemas.microsoft.com/office/drawing/2014/main" id="{E3433B83-30C7-5FA7-59F2-08096FC3A28B}"/>
              </a:ext>
            </a:extLst>
          </p:cNvPr>
          <p:cNvCxnSpPr>
            <a:cxnSpLocks/>
          </p:cNvCxnSpPr>
          <p:nvPr/>
        </p:nvCxnSpPr>
        <p:spPr>
          <a:xfrm flipV="1">
            <a:off x="6498096" y="4251320"/>
            <a:ext cx="0" cy="7936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A1B83C-1D73-E79B-80E1-F64720EC3482}"/>
              </a:ext>
            </a:extLst>
          </p:cNvPr>
          <p:cNvSpPr txBox="1"/>
          <p:nvPr/>
        </p:nvSpPr>
        <p:spPr>
          <a:xfrm>
            <a:off x="2860705" y="5138519"/>
            <a:ext cx="1589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Finalize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F7CF1-6FE5-BA52-B7F6-4C739541B6CF}"/>
              </a:ext>
            </a:extLst>
          </p:cNvPr>
          <p:cNvSpPr txBox="1"/>
          <p:nvPr/>
        </p:nvSpPr>
        <p:spPr>
          <a:xfrm>
            <a:off x="2359266" y="1911418"/>
            <a:ext cx="1731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Finalize Layout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3DCDA-5A3D-59CB-4EE1-A930151893B2}"/>
              </a:ext>
            </a:extLst>
          </p:cNvPr>
          <p:cNvSpPr txBox="1"/>
          <p:nvPr/>
        </p:nvSpPr>
        <p:spPr>
          <a:xfrm>
            <a:off x="4178539" y="1933254"/>
            <a:ext cx="1555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Layout Build complete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6FC60-DD8A-B5F6-03F7-52AE6C27BAAB}"/>
              </a:ext>
            </a:extLst>
          </p:cNvPr>
          <p:cNvSpPr txBox="1"/>
          <p:nvPr/>
        </p:nvSpPr>
        <p:spPr>
          <a:xfrm>
            <a:off x="5734086" y="5030798"/>
            <a:ext cx="1555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Software Deployment on 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6AE70-F692-0ABF-8BDC-277DBC14E832}"/>
              </a:ext>
            </a:extLst>
          </p:cNvPr>
          <p:cNvSpPr txBox="1"/>
          <p:nvPr/>
        </p:nvSpPr>
        <p:spPr>
          <a:xfrm>
            <a:off x="185006" y="366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779F7-3DA5-0E2F-005B-FB3ACACE5F36}"/>
              </a:ext>
            </a:extLst>
          </p:cNvPr>
          <p:cNvSpPr txBox="1"/>
          <p:nvPr/>
        </p:nvSpPr>
        <p:spPr>
          <a:xfrm>
            <a:off x="7289633" y="2788981"/>
            <a:ext cx="1372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Project Delivery</a:t>
            </a:r>
          </a:p>
        </p:txBody>
      </p:sp>
      <p:pic>
        <p:nvPicPr>
          <p:cNvPr id="16" name="Picture 15" descr="A red banner with black text&#10;&#10;Description automatically generated">
            <a:extLst>
              <a:ext uri="{FF2B5EF4-FFF2-40B4-BE49-F238E27FC236}">
                <a16:creationId xmlns:a16="http://schemas.microsoft.com/office/drawing/2014/main" id="{AE66549A-97EA-6167-9EE6-9FF829C09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218" y="3482009"/>
            <a:ext cx="743831" cy="743831"/>
          </a:xfrm>
          <a:prstGeom prst="rect">
            <a:avLst/>
          </a:prstGeom>
        </p:spPr>
      </p:pic>
      <p:pic>
        <p:nvPicPr>
          <p:cNvPr id="18" name="Picture 17" descr="A pair of checkered flags&#10;&#10;Description automatically generated">
            <a:extLst>
              <a:ext uri="{FF2B5EF4-FFF2-40B4-BE49-F238E27FC236}">
                <a16:creationId xmlns:a16="http://schemas.microsoft.com/office/drawing/2014/main" id="{6A127E2A-673D-2E2C-1751-821AD33236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5865" y="3463621"/>
            <a:ext cx="819792" cy="819792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B3D9779-8849-2671-1536-CC54A41BD7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1015" y="2928793"/>
            <a:ext cx="1480930" cy="14809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997638-15C4-656E-3CD3-16CFB788C987}"/>
              </a:ext>
            </a:extLst>
          </p:cNvPr>
          <p:cNvSpPr txBox="1"/>
          <p:nvPr/>
        </p:nvSpPr>
        <p:spPr>
          <a:xfrm>
            <a:off x="10151378" y="4430633"/>
            <a:ext cx="1350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Budget</a:t>
            </a:r>
          </a:p>
          <a:p>
            <a:pPr algn="ctr"/>
            <a:r>
              <a:rPr lang="en-US" sz="2000" dirty="0"/>
              <a:t>$ 576,150</a:t>
            </a:r>
          </a:p>
        </p:txBody>
      </p:sp>
    </p:spTree>
    <p:extLst>
      <p:ext uri="{BB962C8B-B14F-4D97-AF65-F5344CB8AC3E}">
        <p14:creationId xmlns:p14="http://schemas.microsoft.com/office/powerpoint/2010/main" val="366257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D901-9D35-C9DF-0A3D-D11C2D2C4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09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1473</TotalTime>
  <Words>111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Cloud kitchens</vt:lpstr>
      <vt:lpstr>Problem statement</vt:lpstr>
      <vt:lpstr>scope</vt:lpstr>
      <vt:lpstr>Technical approach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Kulkarni</dc:creator>
  <cp:lastModifiedBy>Ashutosh Kulkarni</cp:lastModifiedBy>
  <cp:revision>1</cp:revision>
  <dcterms:created xsi:type="dcterms:W3CDTF">2024-04-06T02:51:57Z</dcterms:created>
  <dcterms:modified xsi:type="dcterms:W3CDTF">2024-04-08T02:03:11Z</dcterms:modified>
</cp:coreProperties>
</file>