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9" d="100"/>
          <a:sy n="79" d="100"/>
        </p:scale>
        <p:origin x="-111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7DB-C048-47BA-91D8-A785A35B9C47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1E0EE-0045-48B5-9915-60FD38A9E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26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5216-BB4E-4ABC-970B-D5CCAF6D94DD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4E7E-2B5C-495B-8F8C-D70CAD028A2D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2E1-F621-4D4D-A244-1ABE363098E1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51BD-B6C5-43E3-AC66-7158B05FEC5D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84DB-835C-495D-884A-DAA788A95E42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ED23-0B03-446C-8F88-DCD1E39A7EEF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83A8-ED07-428E-A2A3-DEEF28B83342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3AF9-67C0-441E-8480-1C08520EAA57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9E66-A4D9-4211-8241-8DE469807BE6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0ACA-495D-4EE6-B581-CC188B8318E3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5D15-D71B-48AE-B62E-E470B23CE658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C898-A770-4670-9AAA-D1C716A92642}" type="datetime1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E371-8602-434E-A03A-183DD7E4E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1" y="192131"/>
            <a:ext cx="761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Computational Intelligence, Communications, and Business </a:t>
            </a:r>
            <a:r>
              <a:rPr lang="en-IN" b="1" dirty="0" smtClean="0">
                <a:solidFill>
                  <a:srgbClr val="002060"/>
                </a:solidFill>
                <a:latin typeface="Times New Roman"/>
              </a:rPr>
              <a:t>Analytics</a:t>
            </a:r>
          </a:p>
          <a:p>
            <a:r>
              <a:rPr lang="en-IN" b="1" dirty="0">
                <a:solidFill>
                  <a:srgbClr val="002060"/>
                </a:solidFill>
                <a:latin typeface="Times New Roman"/>
              </a:rPr>
              <a:t> </a:t>
            </a:r>
            <a:r>
              <a:rPr lang="en-IN" b="1" dirty="0" smtClean="0">
                <a:solidFill>
                  <a:srgbClr val="002060"/>
                </a:solidFill>
                <a:latin typeface="Times New Roman"/>
              </a:rPr>
              <a:t>                                      </a:t>
            </a:r>
            <a:r>
              <a:rPr lang="en-IN" dirty="0" smtClean="0">
                <a:solidFill>
                  <a:srgbClr val="002060"/>
                </a:solidFill>
                <a:latin typeface="Times New Roman"/>
              </a:rPr>
              <a:t> 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32" name="Picture 8" descr="C:\Users\kolkata\Desktop\cicba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758" y="110186"/>
            <a:ext cx="640409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olkata\Desktop\Springer-logo-logotyp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7907" y="353215"/>
            <a:ext cx="2328241" cy="174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201330" y="2743200"/>
            <a:ext cx="6914891" cy="87327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Title of the Paper 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9590" y="3810000"/>
            <a:ext cx="760253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83312" y="5863389"/>
            <a:ext cx="378648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Technical Session ……Paper No. ….......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 (1 slide)       </a:t>
            </a:r>
            <a:r>
              <a:rPr lang="en-US" dirty="0" smtClean="0"/>
              <a:t>     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Insert 5-9 Key References Only in Springer Style</a:t>
            </a:r>
            <a:endParaRPr lang="en-US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6397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8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1532" y="3276600"/>
            <a:ext cx="7583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authors and the editors are safe to assume that the advice and information in this presentation are believed to be true and accurate at the date of presentation. Neither </a:t>
            </a:r>
            <a:r>
              <a:rPr lang="en-IN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IN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rganisers nor </a:t>
            </a:r>
            <a:r>
              <a:rPr lang="en-IN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editors give a warranty, express or implied, with respect to the material contained herein </a:t>
            </a:r>
            <a:r>
              <a:rPr lang="en-IN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for </a:t>
            </a:r>
            <a:r>
              <a:rPr lang="en-IN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any errors or omissions that may have been made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564" y="1752600"/>
            <a:ext cx="7611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use of general descriptive names, registered names, trademarks, service marks, etc. in this  presentation does not imply, even in the absence of a specific statement, that such names are exempt from the relevant protective laws and regulations and therefore free for general use.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465039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Disclaimer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0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Paper Outline  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7338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dirty="0">
                <a:solidFill>
                  <a:srgbClr val="002060"/>
                </a:solidFill>
              </a:rPr>
              <a:t>          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6397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8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Motivation (1 slide)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133600"/>
          </a:xfrm>
        </p:spPr>
        <p:txBody>
          <a:bodyPr>
            <a:normAutofit fontScale="85000" lnSpcReduction="20000"/>
          </a:bodyPr>
          <a:lstStyle/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Paper’s Introduction. </a:t>
            </a:r>
          </a:p>
          <a:p>
            <a:pPr marL="1314450" lvl="2" indent="-514350"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Describe the data and scientific objectives. </a:t>
            </a:r>
          </a:p>
          <a:p>
            <a:pPr marL="1314450" lvl="2" indent="-514350"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theoretical/review paper may describe the critical issues and limitations of current approaches , controversies and problems.  </a:t>
            </a:r>
          </a:p>
          <a:p>
            <a:pPr marL="1314450" lvl="2" indent="-514350"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 Studies may include insight on best practices.</a:t>
            </a:r>
          </a:p>
          <a:p>
            <a:pPr marL="800100" lvl="2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6397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8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Works ( 1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9248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6397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1336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Works  </a:t>
            </a:r>
          </a:p>
          <a:p>
            <a:pPr marL="1314450" lvl="2" indent="-514350"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Briefly Review Related Works . </a:t>
            </a:r>
          </a:p>
          <a:p>
            <a:pPr marL="1314450" lvl="2" indent="-514350"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Theory should be Outlined Mathematically.    </a:t>
            </a:r>
          </a:p>
          <a:p>
            <a:pPr marL="1314450" lvl="2" indent="-514350" algn="just"/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 Studies may include related studies.</a:t>
            </a:r>
          </a:p>
          <a:p>
            <a:pPr marL="800100" lvl="2" indent="0" algn="just">
              <a:buFont typeface="Arial" pitchFamily="34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8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328966"/>
            <a:ext cx="8001000" cy="103534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Problem Formulation (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slides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05800" cy="297180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slides constitute the  theme of the presentation. </a:t>
            </a:r>
          </a:p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Only the essential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formula, 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interpret them to give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insights and computational complexities.</a:t>
            </a:r>
          </a:p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a Theoretical/Review Paper,  include critical analysis </a:t>
            </a:r>
          </a:p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Case Studies 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include method for using/enhancing </a:t>
            </a: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advanced 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computing/communication </a:t>
            </a: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systems, services, and 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facilities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3582"/>
            <a:ext cx="6397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8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 (2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1905000"/>
          </a:xfrm>
        </p:spPr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key results of a simulation study or data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Include Simulation Environment and accuracy 64 bit/32 bit. </a:t>
            </a:r>
          </a:p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superficially cover all results; cover key results well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Improvements over Existing Technique should be Tabulated , wherever applicable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6397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8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9144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Conclusions must be brief and indicative </a:t>
            </a:r>
            <a:r>
              <a:rPr lang="en-US" dirty="0"/>
              <a:t>       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6397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8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Future Work (1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685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Optionally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give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pointers to future research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E371-8602-434E-A03A-183DD7E4EEA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6397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84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240</TotalTime>
  <Words>360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Paper Outline  </vt:lpstr>
      <vt:lpstr>Motivation (1 slide)</vt:lpstr>
      <vt:lpstr>Related Works ( 1 slide)</vt:lpstr>
      <vt:lpstr>Problem Formulation (2 slides )</vt:lpstr>
      <vt:lpstr>Results (2 slides)</vt:lpstr>
      <vt:lpstr>Conclusion (1 slide)</vt:lpstr>
      <vt:lpstr>Future Work (1 slides)</vt:lpstr>
      <vt:lpstr>References (1 slide)            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IIITM-K</dc:creator>
  <cp:lastModifiedBy>CSE-LAB3</cp:lastModifiedBy>
  <cp:revision>35</cp:revision>
  <dcterms:created xsi:type="dcterms:W3CDTF">2015-11-18T04:42:35Z</dcterms:created>
  <dcterms:modified xsi:type="dcterms:W3CDTF">2019-05-14T05:46:38Z</dcterms:modified>
</cp:coreProperties>
</file>