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9" r:id="rId5"/>
    <p:sldId id="260" r:id="rId6"/>
    <p:sldId id="265" r:id="rId7"/>
    <p:sldId id="262" r:id="rId8"/>
    <p:sldId id="263" r:id="rId9"/>
    <p:sldId id="264" r:id="rId10"/>
    <p:sldId id="261" r:id="rId11"/>
    <p:sldId id="266" r:id="rId12"/>
    <p:sldId id="267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06" autoAdjust="0"/>
  </p:normalViewPr>
  <p:slideViewPr>
    <p:cSldViewPr>
      <p:cViewPr>
        <p:scale>
          <a:sx n="75" d="100"/>
          <a:sy n="75" d="100"/>
        </p:scale>
        <p:origin x="-115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BC7A8E-8E26-41EE-AD21-DEE2FC6B777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a.geeksforgeeks.org/wp-content/cdn-uploads/gq/2016/01/safety.pn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782762"/>
          </a:xfrm>
        </p:spPr>
        <p:txBody>
          <a:bodyPr>
            <a:normAutofit fontScale="90000"/>
          </a:bodyPr>
          <a:lstStyle/>
          <a:p>
            <a:pPr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3100" b="1" i="1" dirty="0" smtClean="0">
                <a:latin typeface="+mn-lt"/>
                <a:ea typeface="+mn-ea"/>
                <a:cs typeface="+mn-cs"/>
              </a:rPr>
              <a:t>Define</a:t>
            </a:r>
            <a:r>
              <a:rPr lang="en-US" sz="3100" b="1" i="1" dirty="0" smtClean="0">
                <a:latin typeface="+mn-lt"/>
                <a:ea typeface="+mn-ea"/>
                <a:cs typeface="+mn-cs"/>
              </a:rPr>
              <a:t> deadlock and implement methods for its avoidance, detection and identify goals of protection.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</a:t>
            </a:r>
            <a:r>
              <a:rPr lang="en-US" sz="2400" b="1" dirty="0"/>
              <a:t>2</a:t>
            </a:r>
            <a:r>
              <a:rPr lang="en-US" sz="2400" b="1" dirty="0" smtClean="0"/>
              <a:t>.</a:t>
            </a:r>
            <a:r>
              <a:rPr lang="en-US" sz="2400" dirty="0" smtClean="0"/>
              <a:t> Check only process P2 to P3.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P2: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P2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[P2]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{4,7,9,8} + = {2,0,0,0}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{6,7,9,8}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600" y="17526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</a:t>
            </a:r>
            <a:r>
              <a:rPr lang="en-US" sz="2400" b="1" dirty="0"/>
              <a:t>2</a:t>
            </a:r>
            <a:r>
              <a:rPr lang="en-US" sz="2400" b="1" dirty="0" smtClean="0"/>
              <a:t>.</a:t>
            </a:r>
            <a:r>
              <a:rPr lang="en-US" sz="2400" dirty="0" smtClean="0"/>
              <a:t> Check only process P2 to P3.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P3: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P3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[P3]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{6,7,9,8} + = {0,0,3,4}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{6,7,12,12} =System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Since, all the processes got </a:t>
            </a: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r>
              <a:rPr lang="en-US" sz="2400" dirty="0" smtClean="0"/>
              <a:t> marked, no further iterations are required.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/>
              <a:t>Therefore</a:t>
            </a:r>
            <a:r>
              <a:rPr lang="en-US" sz="2000" dirty="0" smtClean="0"/>
              <a:t>, </a:t>
            </a:r>
            <a:r>
              <a:rPr lang="en-US" sz="2400" b="1" dirty="0" smtClean="0"/>
              <a:t>Safe Sequence = P1, P4, P5, P2 , P3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Therefore, </a:t>
            </a:r>
            <a:r>
              <a:rPr lang="en-US" sz="2400" u="sng" dirty="0" smtClean="0"/>
              <a:t>the System is in the Safe State.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305800" cy="114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Develop a ‘C’ program using Banker’s Algorithm to allocate resources for the following set of processes.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144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Considering a system with five processes P</a:t>
            </a:r>
            <a:r>
              <a:rPr kumimoji="0" lang="en-US" altLang="en-US" sz="900" b="1" i="0" u="none" strike="noStrike" cap="none" normalizeH="0" baseline="-3000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0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through P</a:t>
            </a:r>
            <a:r>
              <a:rPr kumimoji="0" lang="en-US" altLang="en-US" sz="900" b="1" i="0" u="none" strike="noStrike" cap="none" normalizeH="0" baseline="-3000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4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and three resources of type A, B, C. Resource type A has 10 instances, B has 5 instances and type C has 7 instances. Suppose at time t</a:t>
            </a:r>
            <a:r>
              <a:rPr kumimoji="0" lang="en-US" altLang="en-US" sz="900" b="1" i="0" u="none" strike="noStrike" cap="none" normalizeH="0" baseline="-3000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0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following snapshot of the system has been taken: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  </a:t>
            </a:r>
            <a:r>
              <a:rPr kumimoji="0" lang="en-US" altLang="en-US" sz="13200" b="0" i="0" u="sng" strike="noStrike" cap="none" normalizeH="0" baseline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</a:t>
            </a:r>
            <a:r>
              <a:rPr kumimoji="0" lang="en-US" altLang="en-US" sz="1200" b="0" i="0" u="sng" strike="noStrike" cap="none" normalizeH="0" baseline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26" name="Picture 2" descr="safet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4495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0668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Considering a system with five processes P</a:t>
            </a:r>
            <a:r>
              <a:rPr lang="en-US" b="1" baseline="-25000" dirty="0"/>
              <a:t>0</a:t>
            </a:r>
            <a:r>
              <a:rPr lang="en-US" b="1" dirty="0"/>
              <a:t> through P</a:t>
            </a:r>
            <a:r>
              <a:rPr lang="en-US" b="1" baseline="-25000" dirty="0"/>
              <a:t>4</a:t>
            </a:r>
            <a:r>
              <a:rPr lang="en-US" b="1" dirty="0"/>
              <a:t> and three resources of type A, B, C. Resource type A has 10 instances, B has 5 instances and type C has 7 instances. Suppose at time t</a:t>
            </a:r>
            <a:r>
              <a:rPr lang="en-US" b="1" baseline="-25000" dirty="0"/>
              <a:t>0</a:t>
            </a:r>
            <a:r>
              <a:rPr lang="en-US" b="1" dirty="0"/>
              <a:t> following snapshot of the system has been taken: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5339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will be the content of the Need matrix</a:t>
            </a:r>
            <a:r>
              <a:rPr lang="en-US" b="1" dirty="0" smtClean="0"/>
              <a:t>?</a:t>
            </a:r>
          </a:p>
          <a:p>
            <a:r>
              <a:rPr lang="en-US" b="1" dirty="0"/>
              <a:t> Is the system in a safe state? If Yes, then what is the safe sequence</a:t>
            </a:r>
            <a:r>
              <a:rPr lang="en-US" b="1" dirty="0" smtClean="0"/>
              <a:t>?</a:t>
            </a:r>
          </a:p>
          <a:p>
            <a:r>
              <a:rPr lang="en-US" b="1" dirty="0"/>
              <a:t>What will happen if process P</a:t>
            </a:r>
            <a:r>
              <a:rPr lang="en-US" b="1" baseline="-25000" dirty="0"/>
              <a:t>1 </a:t>
            </a:r>
            <a:r>
              <a:rPr lang="en-US" b="1" dirty="0"/>
              <a:t>requests one additional instance of resource type A and two instances of resource type 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Banker’s </a:t>
            </a:r>
            <a:r>
              <a:rPr lang="en-US" u="sng" dirty="0" smtClean="0"/>
              <a:t>Algorithm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7924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Banker’s Algorithm is used to determine whether a process’s request for allocation of resources be safely granted immediately.</a:t>
            </a:r>
          </a:p>
          <a:p>
            <a:pPr algn="ctr"/>
            <a:r>
              <a:rPr lang="en-US" sz="2400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grant of request be deferred to a later stage.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For the banker’s algorithm to operate, each process has to a priori specify its maximum requirement of resources.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process is admitted for execution only if its maximum requirement of resources is within the system capacity of resources.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ym typeface="Symbol" pitchFamily="18" charset="2"/>
              </a:rPr>
              <a:t>The Banker’s algorithm is an example of resource allocation policy that avoids deadlock.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Example:- </a:t>
            </a:r>
            <a:r>
              <a:rPr lang="en-US" sz="2400" dirty="0" smtClean="0"/>
              <a:t>Consider the following table of a system: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0"/>
          <a:ext cx="7772401" cy="3293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59"/>
                <a:gridCol w="586741"/>
                <a:gridCol w="533400"/>
                <a:gridCol w="609600"/>
                <a:gridCol w="609600"/>
                <a:gridCol w="533400"/>
                <a:gridCol w="609600"/>
                <a:gridCol w="609600"/>
                <a:gridCol w="685800"/>
                <a:gridCol w="457200"/>
                <a:gridCol w="457200"/>
                <a:gridCol w="457200"/>
                <a:gridCol w="457201"/>
              </a:tblGrid>
              <a:tr h="680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Allocated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800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 NEED Matrix.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 the system in safe state? Justify.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Solution:- </a:t>
            </a:r>
            <a:r>
              <a:rPr lang="en-US" sz="2400" dirty="0" smtClean="0"/>
              <a:t>Consider the following table of the system: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0"/>
          <a:ext cx="7772401" cy="3293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59"/>
                <a:gridCol w="586741"/>
                <a:gridCol w="533400"/>
                <a:gridCol w="609600"/>
                <a:gridCol w="609600"/>
                <a:gridCol w="533400"/>
                <a:gridCol w="609600"/>
                <a:gridCol w="609600"/>
                <a:gridCol w="685800"/>
                <a:gridCol w="457200"/>
                <a:gridCol w="457200"/>
                <a:gridCol w="457200"/>
                <a:gridCol w="457201"/>
              </a:tblGrid>
              <a:tr h="6809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Process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Allocated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8006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000" b="1" dirty="0" smtClean="0"/>
              <a:t>Compute NEED Matrix = ?</a:t>
            </a:r>
          </a:p>
          <a:p>
            <a:pPr marL="342900" indent="-342900" algn="ctr"/>
            <a:r>
              <a:rPr lang="en-US" sz="2000" b="1" dirty="0" smtClean="0"/>
              <a:t>Need 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Max[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- Allocated[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],</a:t>
            </a:r>
          </a:p>
          <a:p>
            <a:pPr marL="342900" indent="-342900" algn="ctr"/>
            <a:r>
              <a:rPr lang="en-US" sz="2000" dirty="0" smtClean="0"/>
              <a:t>Therefore,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2286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NEED MATRIX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95021"/>
            <a:ext cx="739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Let </a:t>
            </a:r>
            <a:r>
              <a:rPr lang="en-US" sz="2400" b="1" dirty="0" smtClean="0"/>
              <a:t>Avail </a:t>
            </a:r>
            <a:r>
              <a:rPr lang="en-US" sz="2400" dirty="0" smtClean="0"/>
              <a:t>= Available;  </a:t>
            </a:r>
            <a:r>
              <a:rPr lang="en-US" sz="2400" dirty="0" err="1" smtClean="0"/>
              <a:t>i.e</a:t>
            </a:r>
            <a:r>
              <a:rPr lang="en-US" sz="2400" dirty="0" smtClean="0"/>
              <a:t> . Avail = {2,1,0,0}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Check all processes from P1 to P5.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P1: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P1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[P1]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{2,1,0,0} + = {0,0,1,2}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{2,1,1,2}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05000"/>
            <a:ext cx="7391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 For P2: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P2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FALSE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//then Check for next process.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u="sng" dirty="0" smtClean="0"/>
              <a:t> For P3: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        	if (</a:t>
            </a:r>
            <a:r>
              <a:rPr lang="en-US" sz="2400" b="1" dirty="0" smtClean="0">
                <a:sym typeface="Wingdings" pitchFamily="2" charset="2"/>
              </a:rPr>
              <a:t>P3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FALSE</a:t>
            </a:r>
            <a:endParaRPr lang="en-US" sz="2400" dirty="0" smtClean="0"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//then Check for next process.</a:t>
            </a:r>
          </a:p>
          <a:p>
            <a:pPr>
              <a:spcBef>
                <a:spcPts val="1800"/>
              </a:spcBef>
            </a:pPr>
            <a:endParaRPr lang="en-US" sz="2400" dirty="0" smtClean="0"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endParaRPr lang="en-US" sz="2400" dirty="0" smtClean="0"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050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P4: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P4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[P4]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{2,1,1,2} + = {2,3,5,4}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{4,4,6,6}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P5: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P5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[P5]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{4,4,6,6} + = {0,3,3,2}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{4,7,9,8}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490</Words>
  <Application>Microsoft Office PowerPoint</Application>
  <PresentationFormat>On-screen Show (4:3)</PresentationFormat>
  <Paragraphs>245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              Define deadlock and implement methods for its avoidance, detection and identify goals of protection.</vt:lpstr>
      <vt:lpstr>Banker’s Algorithm</vt:lpstr>
      <vt:lpstr>Example:- Consider the following table of a system: </vt:lpstr>
      <vt:lpstr>Solution:- Consider the following table of the system: </vt:lpstr>
      <vt:lpstr>Need Matrix</vt:lpstr>
      <vt:lpstr>2.  Is the system is Safe State?</vt:lpstr>
      <vt:lpstr>2.  Is the system is Safe State?</vt:lpstr>
      <vt:lpstr>2.  Is the system is Safe State?</vt:lpstr>
      <vt:lpstr>2.  Is the system is Safe State?</vt:lpstr>
      <vt:lpstr>2.  Is the system is Safe State?</vt:lpstr>
      <vt:lpstr>2.  Is the system is Safe State?</vt:lpstr>
      <vt:lpstr>  Since, all the processes got TRUE marked, no further iterations are required.  Therefore, Safe Sequence = P1, P4, P5, P2 , P3  Therefore, the System is in the Safe State. </vt:lpstr>
      <vt:lpstr>Develop a ‘C’ program using Banker’s Algorithm to allocate resources for the following set of processes.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Bankers Algorithm</dc:title>
  <dc:creator>Prof. SaminaAnjum</dc:creator>
  <cp:lastModifiedBy>admin</cp:lastModifiedBy>
  <cp:revision>57</cp:revision>
  <dcterms:created xsi:type="dcterms:W3CDTF">2018-07-16T05:39:43Z</dcterms:created>
  <dcterms:modified xsi:type="dcterms:W3CDTF">2021-03-26T04:17:00Z</dcterms:modified>
</cp:coreProperties>
</file>