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8" r:id="rId6"/>
    <p:sldId id="263" r:id="rId7"/>
    <p:sldId id="265" r:id="rId8"/>
    <p:sldId id="266" r:id="rId9"/>
    <p:sldId id="267" r:id="rId10"/>
    <p:sldId id="270" r:id="rId11"/>
    <p:sldId id="271" r:id="rId12"/>
    <p:sldId id="272"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utosh Jarag" userId="3fa02dce84835f9b" providerId="LiveId" clId="{1BC1F304-336D-492B-A505-2B0858FEF861}"/>
    <pc:docChg chg="undo custSel addSld delSld modSld sldOrd">
      <pc:chgData name="Ashutosh Jarag" userId="3fa02dce84835f9b" providerId="LiveId" clId="{1BC1F304-336D-492B-A505-2B0858FEF861}" dt="2024-04-29T14:51:22.184" v="99" actId="1076"/>
      <pc:docMkLst>
        <pc:docMk/>
      </pc:docMkLst>
      <pc:sldChg chg="addSp modSp mod">
        <pc:chgData name="Ashutosh Jarag" userId="3fa02dce84835f9b" providerId="LiveId" clId="{1BC1F304-336D-492B-A505-2B0858FEF861}" dt="2024-04-29T14:48:19.040" v="71" actId="1076"/>
        <pc:sldMkLst>
          <pc:docMk/>
          <pc:sldMk cId="3941758763" sldId="260"/>
        </pc:sldMkLst>
        <pc:picChg chg="add mod">
          <ac:chgData name="Ashutosh Jarag" userId="3fa02dce84835f9b" providerId="LiveId" clId="{1BC1F304-336D-492B-A505-2B0858FEF861}" dt="2024-04-29T14:48:19.040" v="71" actId="1076"/>
          <ac:picMkLst>
            <pc:docMk/>
            <pc:sldMk cId="3941758763" sldId="260"/>
            <ac:picMk id="3" creationId="{06808B05-D334-4089-A8CB-36A60E14B0B7}"/>
          </ac:picMkLst>
        </pc:picChg>
      </pc:sldChg>
      <pc:sldChg chg="addSp delSp modSp mod">
        <pc:chgData name="Ashutosh Jarag" userId="3fa02dce84835f9b" providerId="LiveId" clId="{1BC1F304-336D-492B-A505-2B0858FEF861}" dt="2024-04-29T14:49:16.376" v="77" actId="1076"/>
        <pc:sldMkLst>
          <pc:docMk/>
          <pc:sldMk cId="1598873982" sldId="262"/>
        </pc:sldMkLst>
        <pc:grpChg chg="mod">
          <ac:chgData name="Ashutosh Jarag" userId="3fa02dce84835f9b" providerId="LiveId" clId="{1BC1F304-336D-492B-A505-2B0858FEF861}" dt="2024-04-29T14:49:16.376" v="77" actId="1076"/>
          <ac:grpSpMkLst>
            <pc:docMk/>
            <pc:sldMk cId="1598873982" sldId="262"/>
            <ac:grpSpMk id="2" creationId="{753A5A11-315B-4893-A68A-9E95D0A17566}"/>
          </ac:grpSpMkLst>
        </pc:grpChg>
        <pc:picChg chg="del">
          <ac:chgData name="Ashutosh Jarag" userId="3fa02dce84835f9b" providerId="LiveId" clId="{1BC1F304-336D-492B-A505-2B0858FEF861}" dt="2024-04-29T14:47:53.559" v="67" actId="478"/>
          <ac:picMkLst>
            <pc:docMk/>
            <pc:sldMk cId="1598873982" sldId="262"/>
            <ac:picMk id="6" creationId="{EC6315A3-BA7F-4932-9EC3-7323EECD2D09}"/>
          </ac:picMkLst>
        </pc:picChg>
        <pc:picChg chg="add mod">
          <ac:chgData name="Ashutosh Jarag" userId="3fa02dce84835f9b" providerId="LiveId" clId="{1BC1F304-336D-492B-A505-2B0858FEF861}" dt="2024-04-29T14:48:02.385" v="69" actId="1076"/>
          <ac:picMkLst>
            <pc:docMk/>
            <pc:sldMk cId="1598873982" sldId="262"/>
            <ac:picMk id="8" creationId="{90837584-A070-4CD8-BF75-39528AEE7285}"/>
          </ac:picMkLst>
        </pc:picChg>
      </pc:sldChg>
      <pc:sldChg chg="addSp modSp mod">
        <pc:chgData name="Ashutosh Jarag" userId="3fa02dce84835f9b" providerId="LiveId" clId="{1BC1F304-336D-492B-A505-2B0858FEF861}" dt="2024-04-29T14:47:17.416" v="63" actId="1076"/>
        <pc:sldMkLst>
          <pc:docMk/>
          <pc:sldMk cId="1967556593" sldId="263"/>
        </pc:sldMkLst>
        <pc:spChg chg="add mod">
          <ac:chgData name="Ashutosh Jarag" userId="3fa02dce84835f9b" providerId="LiveId" clId="{1BC1F304-336D-492B-A505-2B0858FEF861}" dt="2024-04-29T14:42:12.004" v="16"/>
          <ac:spMkLst>
            <pc:docMk/>
            <pc:sldMk cId="1967556593" sldId="263"/>
            <ac:spMk id="2" creationId="{6FFE6B04-168C-4482-B14A-ACAF07B88F25}"/>
          </ac:spMkLst>
        </pc:spChg>
        <pc:spChg chg="add mod">
          <ac:chgData name="Ashutosh Jarag" userId="3fa02dce84835f9b" providerId="LiveId" clId="{1BC1F304-336D-492B-A505-2B0858FEF861}" dt="2024-04-29T14:42:21.041" v="18" actId="1076"/>
          <ac:spMkLst>
            <pc:docMk/>
            <pc:sldMk cId="1967556593" sldId="263"/>
            <ac:spMk id="3" creationId="{8997C24C-02EC-4640-96E5-1E4C18F3D998}"/>
          </ac:spMkLst>
        </pc:spChg>
        <pc:picChg chg="add mod">
          <ac:chgData name="Ashutosh Jarag" userId="3fa02dce84835f9b" providerId="LiveId" clId="{1BC1F304-336D-492B-A505-2B0858FEF861}" dt="2024-04-29T14:47:17.416" v="63" actId="1076"/>
          <ac:picMkLst>
            <pc:docMk/>
            <pc:sldMk cId="1967556593" sldId="263"/>
            <ac:picMk id="5" creationId="{EB0A2CFD-A6C2-4326-A802-9D993F9D5DD8}"/>
          </ac:picMkLst>
        </pc:picChg>
      </pc:sldChg>
      <pc:sldChg chg="new del">
        <pc:chgData name="Ashutosh Jarag" userId="3fa02dce84835f9b" providerId="LiveId" clId="{1BC1F304-336D-492B-A505-2B0858FEF861}" dt="2024-04-29T14:42:43.715" v="20" actId="47"/>
        <pc:sldMkLst>
          <pc:docMk/>
          <pc:sldMk cId="1019162679" sldId="264"/>
        </pc:sldMkLst>
      </pc:sldChg>
      <pc:sldChg chg="new del">
        <pc:chgData name="Ashutosh Jarag" userId="3fa02dce84835f9b" providerId="LiveId" clId="{1BC1F304-336D-492B-A505-2B0858FEF861}" dt="2024-04-29T14:41:26.533" v="5" actId="680"/>
        <pc:sldMkLst>
          <pc:docMk/>
          <pc:sldMk cId="1294754210" sldId="264"/>
        </pc:sldMkLst>
      </pc:sldChg>
      <pc:sldChg chg="addSp modSp new mod">
        <pc:chgData name="Ashutosh Jarag" userId="3fa02dce84835f9b" providerId="LiveId" clId="{1BC1F304-336D-492B-A505-2B0858FEF861}" dt="2024-04-29T14:47:22.105" v="64" actId="1076"/>
        <pc:sldMkLst>
          <pc:docMk/>
          <pc:sldMk cId="553366977" sldId="265"/>
        </pc:sldMkLst>
        <pc:spChg chg="add mod">
          <ac:chgData name="Ashutosh Jarag" userId="3fa02dce84835f9b" providerId="LiveId" clId="{1BC1F304-336D-492B-A505-2B0858FEF861}" dt="2024-04-29T14:46:27.400" v="57" actId="1076"/>
          <ac:spMkLst>
            <pc:docMk/>
            <pc:sldMk cId="553366977" sldId="265"/>
            <ac:spMk id="2" creationId="{E702EA17-0FB5-44EA-B70F-D6391A4755F1}"/>
          </ac:spMkLst>
        </pc:spChg>
        <pc:picChg chg="add mod">
          <ac:chgData name="Ashutosh Jarag" userId="3fa02dce84835f9b" providerId="LiveId" clId="{1BC1F304-336D-492B-A505-2B0858FEF861}" dt="2024-04-29T14:47:22.105" v="64" actId="1076"/>
          <ac:picMkLst>
            <pc:docMk/>
            <pc:sldMk cId="553366977" sldId="265"/>
            <ac:picMk id="4" creationId="{FCB39222-7B6C-498B-BFD5-E32C7887D789}"/>
          </ac:picMkLst>
        </pc:picChg>
      </pc:sldChg>
      <pc:sldChg chg="new del">
        <pc:chgData name="Ashutosh Jarag" userId="3fa02dce84835f9b" providerId="LiveId" clId="{1BC1F304-336D-492B-A505-2B0858FEF861}" dt="2024-04-29T14:41:26.094" v="4" actId="680"/>
        <pc:sldMkLst>
          <pc:docMk/>
          <pc:sldMk cId="4228126589" sldId="265"/>
        </pc:sldMkLst>
      </pc:sldChg>
      <pc:sldChg chg="new del">
        <pc:chgData name="Ashutosh Jarag" userId="3fa02dce84835f9b" providerId="LiveId" clId="{1BC1F304-336D-492B-A505-2B0858FEF861}" dt="2024-04-29T14:41:25.778" v="3" actId="680"/>
        <pc:sldMkLst>
          <pc:docMk/>
          <pc:sldMk cId="1352623711" sldId="266"/>
        </pc:sldMkLst>
      </pc:sldChg>
      <pc:sldChg chg="addSp delSp modSp new mod">
        <pc:chgData name="Ashutosh Jarag" userId="3fa02dce84835f9b" providerId="LiveId" clId="{1BC1F304-336D-492B-A505-2B0858FEF861}" dt="2024-04-29T14:51:22.184" v="99" actId="1076"/>
        <pc:sldMkLst>
          <pc:docMk/>
          <pc:sldMk cId="3964354508" sldId="266"/>
        </pc:sldMkLst>
        <pc:spChg chg="add del mod">
          <ac:chgData name="Ashutosh Jarag" userId="3fa02dce84835f9b" providerId="LiveId" clId="{1BC1F304-336D-492B-A505-2B0858FEF861}" dt="2024-04-29T14:50:56.128" v="78" actId="478"/>
          <ac:spMkLst>
            <pc:docMk/>
            <pc:sldMk cId="3964354508" sldId="266"/>
            <ac:spMk id="2" creationId="{54E5DDE3-2FF0-4A83-B1E7-7F68554D56B8}"/>
          </ac:spMkLst>
        </pc:spChg>
        <pc:spChg chg="add mod">
          <ac:chgData name="Ashutosh Jarag" userId="3fa02dce84835f9b" providerId="LiveId" clId="{1BC1F304-336D-492B-A505-2B0858FEF861}" dt="2024-04-29T14:51:22.184" v="99" actId="1076"/>
          <ac:spMkLst>
            <pc:docMk/>
            <pc:sldMk cId="3964354508" sldId="266"/>
            <ac:spMk id="5" creationId="{DC590011-C320-4DC7-876F-1C66A63735BE}"/>
          </ac:spMkLst>
        </pc:spChg>
        <pc:picChg chg="add mod">
          <ac:chgData name="Ashutosh Jarag" userId="3fa02dce84835f9b" providerId="LiveId" clId="{1BC1F304-336D-492B-A505-2B0858FEF861}" dt="2024-04-29T14:46:06.209" v="55" actId="14100"/>
          <ac:picMkLst>
            <pc:docMk/>
            <pc:sldMk cId="3964354508" sldId="266"/>
            <ac:picMk id="4" creationId="{9012C738-4D15-4510-8E4C-C62299111433}"/>
          </ac:picMkLst>
        </pc:picChg>
      </pc:sldChg>
      <pc:sldChg chg="addSp modSp new mod">
        <pc:chgData name="Ashutosh Jarag" userId="3fa02dce84835f9b" providerId="LiveId" clId="{1BC1F304-336D-492B-A505-2B0858FEF861}" dt="2024-04-29T14:44:52.233" v="47" actId="1076"/>
        <pc:sldMkLst>
          <pc:docMk/>
          <pc:sldMk cId="3228667292" sldId="267"/>
        </pc:sldMkLst>
        <pc:spChg chg="add mod">
          <ac:chgData name="Ashutosh Jarag" userId="3fa02dce84835f9b" providerId="LiveId" clId="{1BC1F304-336D-492B-A505-2B0858FEF861}" dt="2024-04-29T14:42:53.792" v="22"/>
          <ac:spMkLst>
            <pc:docMk/>
            <pc:sldMk cId="3228667292" sldId="267"/>
            <ac:spMk id="3" creationId="{AE0BBD93-C2A4-4F14-932B-1B6A3E6CE57D}"/>
          </ac:spMkLst>
        </pc:spChg>
        <pc:spChg chg="add mod">
          <ac:chgData name="Ashutosh Jarag" userId="3fa02dce84835f9b" providerId="LiveId" clId="{1BC1F304-336D-492B-A505-2B0858FEF861}" dt="2024-04-29T14:42:53.792" v="22"/>
          <ac:spMkLst>
            <pc:docMk/>
            <pc:sldMk cId="3228667292" sldId="267"/>
            <ac:spMk id="4" creationId="{D5941BEC-2E62-400A-9625-B15D134F6194}"/>
          </ac:spMkLst>
        </pc:spChg>
        <pc:spChg chg="add mod">
          <ac:chgData name="Ashutosh Jarag" userId="3fa02dce84835f9b" providerId="LiveId" clId="{1BC1F304-336D-492B-A505-2B0858FEF861}" dt="2024-04-29T14:44:39.256" v="45" actId="1076"/>
          <ac:spMkLst>
            <pc:docMk/>
            <pc:sldMk cId="3228667292" sldId="267"/>
            <ac:spMk id="5" creationId="{265C9F0A-1B0E-4304-A12D-B19CC8E4331D}"/>
          </ac:spMkLst>
        </pc:spChg>
        <pc:grpChg chg="add mod">
          <ac:chgData name="Ashutosh Jarag" userId="3fa02dce84835f9b" providerId="LiveId" clId="{1BC1F304-336D-492B-A505-2B0858FEF861}" dt="2024-04-29T14:44:52.233" v="47" actId="1076"/>
          <ac:grpSpMkLst>
            <pc:docMk/>
            <pc:sldMk cId="3228667292" sldId="267"/>
            <ac:grpSpMk id="2" creationId="{18434510-1577-4596-904A-6BC3D55044E5}"/>
          </ac:grpSpMkLst>
        </pc:grpChg>
        <pc:picChg chg="add mod">
          <ac:chgData name="Ashutosh Jarag" userId="3fa02dce84835f9b" providerId="LiveId" clId="{1BC1F304-336D-492B-A505-2B0858FEF861}" dt="2024-04-29T14:44:33.617" v="44" actId="1076"/>
          <ac:picMkLst>
            <pc:docMk/>
            <pc:sldMk cId="3228667292" sldId="267"/>
            <ac:picMk id="7" creationId="{8FCF601F-97BE-485A-B5F2-41ABC0052742}"/>
          </ac:picMkLst>
        </pc:picChg>
      </pc:sldChg>
      <pc:sldChg chg="addSp modSp new mod ord">
        <pc:chgData name="Ashutosh Jarag" userId="3fa02dce84835f9b" providerId="LiveId" clId="{1BC1F304-336D-492B-A505-2B0858FEF861}" dt="2024-04-29T14:49:07.952" v="76" actId="1076"/>
        <pc:sldMkLst>
          <pc:docMk/>
          <pc:sldMk cId="2055419356" sldId="268"/>
        </pc:sldMkLst>
        <pc:spChg chg="add mod">
          <ac:chgData name="Ashutosh Jarag" userId="3fa02dce84835f9b" providerId="LiveId" clId="{1BC1F304-336D-492B-A505-2B0858FEF861}" dt="2024-04-29T14:49:07.952" v="76" actId="1076"/>
          <ac:spMkLst>
            <pc:docMk/>
            <pc:sldMk cId="2055419356" sldId="268"/>
            <ac:spMk id="3" creationId="{3E6F2249-E5BC-46FF-B8C6-418CBE43FF86}"/>
          </ac:spMkLst>
        </pc:spChg>
        <pc:graphicFrameChg chg="add mod">
          <ac:chgData name="Ashutosh Jarag" userId="3fa02dce84835f9b" providerId="LiveId" clId="{1BC1F304-336D-492B-A505-2B0858FEF861}" dt="2024-04-29T14:49:03.763" v="75" actId="1076"/>
          <ac:graphicFrameMkLst>
            <pc:docMk/>
            <pc:sldMk cId="2055419356" sldId="268"/>
            <ac:graphicFrameMk id="2" creationId="{7D58D04E-20C6-4C8F-A8D7-A88C88B9F9A6}"/>
          </ac:graphicFrameMkLst>
        </pc:graphicFrameChg>
        <pc:picChg chg="add mod">
          <ac:chgData name="Ashutosh Jarag" userId="3fa02dce84835f9b" providerId="LiveId" clId="{1BC1F304-336D-492B-A505-2B0858FEF861}" dt="2024-04-29T14:47:38.208" v="66" actId="1076"/>
          <ac:picMkLst>
            <pc:docMk/>
            <pc:sldMk cId="2055419356" sldId="268"/>
            <ac:picMk id="5" creationId="{DA1387D2-9076-49FA-A8A6-31519A029833}"/>
          </ac:picMkLst>
        </pc:picChg>
      </pc:sldChg>
      <pc:sldChg chg="new del">
        <pc:chgData name="Ashutosh Jarag" userId="3fa02dce84835f9b" providerId="LiveId" clId="{1BC1F304-336D-492B-A505-2B0858FEF861}" dt="2024-04-29T14:43:24.897" v="30" actId="47"/>
        <pc:sldMkLst>
          <pc:docMk/>
          <pc:sldMk cId="494316245" sldId="269"/>
        </pc:sldMkLst>
      </pc:sldChg>
      <pc:sldChg chg="addSp modSp new mod">
        <pc:chgData name="Ashutosh Jarag" userId="3fa02dce84835f9b" providerId="LiveId" clId="{1BC1F304-336D-492B-A505-2B0858FEF861}" dt="2024-04-29T14:45:18.919" v="51" actId="1076"/>
        <pc:sldMkLst>
          <pc:docMk/>
          <pc:sldMk cId="3122550378" sldId="270"/>
        </pc:sldMkLst>
        <pc:graphicFrameChg chg="add mod">
          <ac:chgData name="Ashutosh Jarag" userId="3fa02dce84835f9b" providerId="LiveId" clId="{1BC1F304-336D-492B-A505-2B0858FEF861}" dt="2024-04-29T14:45:14.067" v="50" actId="1076"/>
          <ac:graphicFrameMkLst>
            <pc:docMk/>
            <pc:sldMk cId="3122550378" sldId="270"/>
            <ac:graphicFrameMk id="2" creationId="{6D5361D2-8C20-4AF3-9D5A-078035E0DFD6}"/>
          </ac:graphicFrameMkLst>
        </pc:graphicFrameChg>
        <pc:graphicFrameChg chg="add mod">
          <ac:chgData name="Ashutosh Jarag" userId="3fa02dce84835f9b" providerId="LiveId" clId="{1BC1F304-336D-492B-A505-2B0858FEF861}" dt="2024-04-29T14:45:18.919" v="51" actId="1076"/>
          <ac:graphicFrameMkLst>
            <pc:docMk/>
            <pc:sldMk cId="3122550378" sldId="270"/>
            <ac:graphicFrameMk id="3" creationId="{ABC8E051-FA1A-4862-A3FA-B272FC21C6DF}"/>
          </ac:graphicFrameMkLst>
        </pc:graphicFrameChg>
      </pc:sldChg>
      <pc:sldChg chg="addSp modSp new mod">
        <pc:chgData name="Ashutosh Jarag" userId="3fa02dce84835f9b" providerId="LiveId" clId="{1BC1F304-336D-492B-A505-2B0858FEF861}" dt="2024-04-29T14:45:03.601" v="49" actId="1076"/>
        <pc:sldMkLst>
          <pc:docMk/>
          <pc:sldMk cId="569344971" sldId="271"/>
        </pc:sldMkLst>
        <pc:spChg chg="add mod">
          <ac:chgData name="Ashutosh Jarag" userId="3fa02dce84835f9b" providerId="LiveId" clId="{1BC1F304-336D-492B-A505-2B0858FEF861}" dt="2024-04-29T14:43:33.290" v="32"/>
          <ac:spMkLst>
            <pc:docMk/>
            <pc:sldMk cId="569344971" sldId="271"/>
            <ac:spMk id="3" creationId="{C29B548C-C91E-4A36-921E-99BA347CFD0B}"/>
          </ac:spMkLst>
        </pc:spChg>
        <pc:spChg chg="add mod">
          <ac:chgData name="Ashutosh Jarag" userId="3fa02dce84835f9b" providerId="LiveId" clId="{1BC1F304-336D-492B-A505-2B0858FEF861}" dt="2024-04-29T14:43:33.290" v="32"/>
          <ac:spMkLst>
            <pc:docMk/>
            <pc:sldMk cId="569344971" sldId="271"/>
            <ac:spMk id="4" creationId="{33A1C868-DD28-4A4B-B510-A665E970E8FB}"/>
          </ac:spMkLst>
        </pc:spChg>
        <pc:spChg chg="add mod">
          <ac:chgData name="Ashutosh Jarag" userId="3fa02dce84835f9b" providerId="LiveId" clId="{1BC1F304-336D-492B-A505-2B0858FEF861}" dt="2024-04-29T14:45:03.601" v="49" actId="1076"/>
          <ac:spMkLst>
            <pc:docMk/>
            <pc:sldMk cId="569344971" sldId="271"/>
            <ac:spMk id="5" creationId="{AE648C81-DC4D-4443-A8FF-4D8020CE2205}"/>
          </ac:spMkLst>
        </pc:spChg>
        <pc:grpChg chg="add mod">
          <ac:chgData name="Ashutosh Jarag" userId="3fa02dce84835f9b" providerId="LiveId" clId="{1BC1F304-336D-492B-A505-2B0858FEF861}" dt="2024-04-29T14:44:58.097" v="48" actId="1076"/>
          <ac:grpSpMkLst>
            <pc:docMk/>
            <pc:sldMk cId="569344971" sldId="271"/>
            <ac:grpSpMk id="2" creationId="{3E37D471-4007-476F-8E08-DBE8D30207DB}"/>
          </ac:grpSpMkLst>
        </pc:grpChg>
      </pc:sldChg>
      <pc:sldChg chg="addSp modSp new mod">
        <pc:chgData name="Ashutosh Jarag" userId="3fa02dce84835f9b" providerId="LiveId" clId="{1BC1F304-336D-492B-A505-2B0858FEF861}" dt="2024-04-29T14:44:00.105" v="40" actId="1076"/>
        <pc:sldMkLst>
          <pc:docMk/>
          <pc:sldMk cId="4188970543" sldId="272"/>
        </pc:sldMkLst>
        <pc:spChg chg="add mod">
          <ac:chgData name="Ashutosh Jarag" userId="3fa02dce84835f9b" providerId="LiveId" clId="{1BC1F304-336D-492B-A505-2B0858FEF861}" dt="2024-04-29T14:44:00.105" v="40" actId="1076"/>
          <ac:spMkLst>
            <pc:docMk/>
            <pc:sldMk cId="4188970543" sldId="272"/>
            <ac:spMk id="2" creationId="{986D6940-708D-40B5-A311-1229A96860F1}"/>
          </ac:spMkLst>
        </pc:spChg>
        <pc:spChg chg="add mod">
          <ac:chgData name="Ashutosh Jarag" userId="3fa02dce84835f9b" providerId="LiveId" clId="{1BC1F304-336D-492B-A505-2B0858FEF861}" dt="2024-04-29T14:43:56.529" v="39" actId="1076"/>
          <ac:spMkLst>
            <pc:docMk/>
            <pc:sldMk cId="4188970543" sldId="272"/>
            <ac:spMk id="3" creationId="{17A569EF-CEC7-4917-B918-2207668F1A29}"/>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C83D9-AEB6-4C2A-AE4D-78351934BFA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7268E98A-86B0-49C4-A45E-C4ED282EC6CA}">
      <dgm:prSet phldrT="[Text]" custT="1"/>
      <dgm:spPr/>
      <dgm:t>
        <a:bodyPr/>
        <a:lstStyle/>
        <a:p>
          <a:pPr algn="ctr"/>
          <a:r>
            <a:rPr lang="en-IN" sz="2400" dirty="0">
              <a:latin typeface="Times New Roman" panose="02020603050405020304" pitchFamily="18" charset="0"/>
              <a:cs typeface="Times New Roman" panose="02020603050405020304" pitchFamily="18" charset="0"/>
            </a:rPr>
            <a:t>PROBLEM  STATEMENT</a:t>
          </a:r>
        </a:p>
      </dgm:t>
    </dgm:pt>
    <dgm:pt modelId="{C71723C2-8A87-43C8-A874-AF3E9585A560}" type="parTrans" cxnId="{D55C6CE8-8B3E-499E-BB7B-772BD9A60A86}">
      <dgm:prSet/>
      <dgm:spPr/>
      <dgm:t>
        <a:bodyPr/>
        <a:lstStyle/>
        <a:p>
          <a:endParaRPr lang="en-IN"/>
        </a:p>
      </dgm:t>
    </dgm:pt>
    <dgm:pt modelId="{6EDB1A33-8F5E-4185-B6C5-E44A6A3B38A8}" type="sibTrans" cxnId="{D55C6CE8-8B3E-499E-BB7B-772BD9A60A86}">
      <dgm:prSet/>
      <dgm:spPr/>
      <dgm:t>
        <a:bodyPr/>
        <a:lstStyle/>
        <a:p>
          <a:endParaRPr lang="en-IN"/>
        </a:p>
      </dgm:t>
    </dgm:pt>
    <dgm:pt modelId="{DB1B8DE2-AEDA-4B2E-A1FE-EE5A9D305FAE}">
      <dgm:prSet phldrT="[Text]" custT="1"/>
      <dgm:spPr/>
      <dgm:t>
        <a:bodyPr/>
        <a:lstStyle/>
        <a:p>
          <a:endParaRPr lang="en-IN" sz="1800" dirty="0"/>
        </a:p>
      </dgm:t>
    </dgm:pt>
    <dgm:pt modelId="{F69961DA-455C-4314-AF84-D8662E0B72DE}" type="parTrans" cxnId="{0D71C718-B737-4233-ACE9-01A4195F3365}">
      <dgm:prSet/>
      <dgm:spPr/>
      <dgm:t>
        <a:bodyPr/>
        <a:lstStyle/>
        <a:p>
          <a:endParaRPr lang="en-IN"/>
        </a:p>
      </dgm:t>
    </dgm:pt>
    <dgm:pt modelId="{6194340A-809D-40C4-AAB8-BF9F265A8F99}" type="sibTrans" cxnId="{0D71C718-B737-4233-ACE9-01A4195F3365}">
      <dgm:prSet/>
      <dgm:spPr/>
      <dgm:t>
        <a:bodyPr/>
        <a:lstStyle/>
        <a:p>
          <a:endParaRPr lang="en-IN"/>
        </a:p>
      </dgm:t>
    </dgm:pt>
    <dgm:pt modelId="{0ADBFECA-FE2F-4442-91C4-5459BCDD1FFF}" type="pres">
      <dgm:prSet presAssocID="{3F7C83D9-AEB6-4C2A-AE4D-78351934BFAA}" presName="linear" presStyleCnt="0">
        <dgm:presLayoutVars>
          <dgm:animLvl val="lvl"/>
          <dgm:resizeHandles val="exact"/>
        </dgm:presLayoutVars>
      </dgm:prSet>
      <dgm:spPr/>
    </dgm:pt>
    <dgm:pt modelId="{1C8D9FDF-7DE0-4BCF-B6BC-C2D52AEDE663}" type="pres">
      <dgm:prSet presAssocID="{7268E98A-86B0-49C4-A45E-C4ED282EC6CA}" presName="parentText" presStyleLbl="node1" presStyleIdx="0" presStyleCnt="1" custScaleX="92202" custScaleY="86980" custLinFactNeighborX="97665" custLinFactNeighborY="12062">
        <dgm:presLayoutVars>
          <dgm:chMax val="0"/>
          <dgm:bulletEnabled val="1"/>
        </dgm:presLayoutVars>
      </dgm:prSet>
      <dgm:spPr/>
    </dgm:pt>
    <dgm:pt modelId="{ECB1B0EC-5E3A-442E-95CD-8E5B2FB80F93}" type="pres">
      <dgm:prSet presAssocID="{7268E98A-86B0-49C4-A45E-C4ED282EC6CA}" presName="childText" presStyleLbl="revTx" presStyleIdx="0" presStyleCnt="1">
        <dgm:presLayoutVars>
          <dgm:bulletEnabled val="1"/>
        </dgm:presLayoutVars>
      </dgm:prSet>
      <dgm:spPr/>
    </dgm:pt>
  </dgm:ptLst>
  <dgm:cxnLst>
    <dgm:cxn modelId="{0D71C718-B737-4233-ACE9-01A4195F3365}" srcId="{7268E98A-86B0-49C4-A45E-C4ED282EC6CA}" destId="{DB1B8DE2-AEDA-4B2E-A1FE-EE5A9D305FAE}" srcOrd="0" destOrd="0" parTransId="{F69961DA-455C-4314-AF84-D8662E0B72DE}" sibTransId="{6194340A-809D-40C4-AAB8-BF9F265A8F99}"/>
    <dgm:cxn modelId="{F6A7521D-65FB-41B3-86FA-177B70BF1077}" type="presOf" srcId="{3F7C83D9-AEB6-4C2A-AE4D-78351934BFAA}" destId="{0ADBFECA-FE2F-4442-91C4-5459BCDD1FFF}" srcOrd="0" destOrd="0" presId="urn:microsoft.com/office/officeart/2005/8/layout/vList2"/>
    <dgm:cxn modelId="{1AA66E22-ED52-4B94-A472-643499D6FDD0}" type="presOf" srcId="{DB1B8DE2-AEDA-4B2E-A1FE-EE5A9D305FAE}" destId="{ECB1B0EC-5E3A-442E-95CD-8E5B2FB80F93}" srcOrd="0" destOrd="0" presId="urn:microsoft.com/office/officeart/2005/8/layout/vList2"/>
    <dgm:cxn modelId="{F49218B3-3CCE-464B-B990-AF3090C6905C}" type="presOf" srcId="{7268E98A-86B0-49C4-A45E-C4ED282EC6CA}" destId="{1C8D9FDF-7DE0-4BCF-B6BC-C2D52AEDE663}" srcOrd="0" destOrd="0" presId="urn:microsoft.com/office/officeart/2005/8/layout/vList2"/>
    <dgm:cxn modelId="{D55C6CE8-8B3E-499E-BB7B-772BD9A60A86}" srcId="{3F7C83D9-AEB6-4C2A-AE4D-78351934BFAA}" destId="{7268E98A-86B0-49C4-A45E-C4ED282EC6CA}" srcOrd="0" destOrd="0" parTransId="{C71723C2-8A87-43C8-A874-AF3E9585A560}" sibTransId="{6EDB1A33-8F5E-4185-B6C5-E44A6A3B38A8}"/>
    <dgm:cxn modelId="{24F35DB5-1060-48BC-A1A5-EC464E9BC3A7}" type="presParOf" srcId="{0ADBFECA-FE2F-4442-91C4-5459BCDD1FFF}" destId="{1C8D9FDF-7DE0-4BCF-B6BC-C2D52AEDE663}" srcOrd="0" destOrd="0" presId="urn:microsoft.com/office/officeart/2005/8/layout/vList2"/>
    <dgm:cxn modelId="{C106453C-53CF-4B43-973C-2B7EE3CB8547}" type="presParOf" srcId="{0ADBFECA-FE2F-4442-91C4-5459BCDD1FFF}" destId="{ECB1B0EC-5E3A-442E-95CD-8E5B2FB80F9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7C83D9-AEB6-4C2A-AE4D-78351934BFA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7268E98A-86B0-49C4-A45E-C4ED282EC6CA}">
      <dgm:prSet phldrT="[Text]" custT="1"/>
      <dgm:spPr/>
      <dgm:t>
        <a:bodyPr/>
        <a:lstStyle/>
        <a:p>
          <a:pPr algn="ctr"/>
          <a:r>
            <a:rPr lang="en-IN" sz="2500" dirty="0">
              <a:latin typeface="Times New Roman" panose="02020603050405020304" pitchFamily="18" charset="0"/>
              <a:cs typeface="Times New Roman" panose="02020603050405020304" pitchFamily="18" charset="0"/>
            </a:rPr>
            <a:t>SYSTEM REQUIREMENTS</a:t>
          </a:r>
        </a:p>
      </dgm:t>
    </dgm:pt>
    <dgm:pt modelId="{C71723C2-8A87-43C8-A874-AF3E9585A560}" type="parTrans" cxnId="{D55C6CE8-8B3E-499E-BB7B-772BD9A60A86}">
      <dgm:prSet/>
      <dgm:spPr/>
      <dgm:t>
        <a:bodyPr/>
        <a:lstStyle/>
        <a:p>
          <a:endParaRPr lang="en-IN"/>
        </a:p>
      </dgm:t>
    </dgm:pt>
    <dgm:pt modelId="{6EDB1A33-8F5E-4185-B6C5-E44A6A3B38A8}" type="sibTrans" cxnId="{D55C6CE8-8B3E-499E-BB7B-772BD9A60A86}">
      <dgm:prSet/>
      <dgm:spPr/>
      <dgm:t>
        <a:bodyPr/>
        <a:lstStyle/>
        <a:p>
          <a:endParaRPr lang="en-IN"/>
        </a:p>
      </dgm:t>
    </dgm:pt>
    <dgm:pt modelId="{DB1B8DE2-AEDA-4B2E-A1FE-EE5A9D305FAE}">
      <dgm:prSet phldrT="[Text]" custT="1"/>
      <dgm:spPr/>
      <dgm:t>
        <a:bodyPr/>
        <a:lstStyle/>
        <a:p>
          <a:endParaRPr lang="en-IN" sz="1800" dirty="0"/>
        </a:p>
      </dgm:t>
    </dgm:pt>
    <dgm:pt modelId="{F69961DA-455C-4314-AF84-D8662E0B72DE}" type="parTrans" cxnId="{0D71C718-B737-4233-ACE9-01A4195F3365}">
      <dgm:prSet/>
      <dgm:spPr/>
      <dgm:t>
        <a:bodyPr/>
        <a:lstStyle/>
        <a:p>
          <a:endParaRPr lang="en-IN"/>
        </a:p>
      </dgm:t>
    </dgm:pt>
    <dgm:pt modelId="{6194340A-809D-40C4-AAB8-BF9F265A8F99}" type="sibTrans" cxnId="{0D71C718-B737-4233-ACE9-01A4195F3365}">
      <dgm:prSet/>
      <dgm:spPr/>
      <dgm:t>
        <a:bodyPr/>
        <a:lstStyle/>
        <a:p>
          <a:endParaRPr lang="en-IN"/>
        </a:p>
      </dgm:t>
    </dgm:pt>
    <dgm:pt modelId="{0ADBFECA-FE2F-4442-91C4-5459BCDD1FFF}" type="pres">
      <dgm:prSet presAssocID="{3F7C83D9-AEB6-4C2A-AE4D-78351934BFAA}" presName="linear" presStyleCnt="0">
        <dgm:presLayoutVars>
          <dgm:animLvl val="lvl"/>
          <dgm:resizeHandles val="exact"/>
        </dgm:presLayoutVars>
      </dgm:prSet>
      <dgm:spPr/>
    </dgm:pt>
    <dgm:pt modelId="{1C8D9FDF-7DE0-4BCF-B6BC-C2D52AEDE663}" type="pres">
      <dgm:prSet presAssocID="{7268E98A-86B0-49C4-A45E-C4ED282EC6CA}" presName="parentText" presStyleLbl="node1" presStyleIdx="0" presStyleCnt="1" custScaleX="94151" custScaleY="77020">
        <dgm:presLayoutVars>
          <dgm:chMax val="0"/>
          <dgm:bulletEnabled val="1"/>
        </dgm:presLayoutVars>
      </dgm:prSet>
      <dgm:spPr/>
    </dgm:pt>
    <dgm:pt modelId="{ECB1B0EC-5E3A-442E-95CD-8E5B2FB80F93}" type="pres">
      <dgm:prSet presAssocID="{7268E98A-86B0-49C4-A45E-C4ED282EC6CA}" presName="childText" presStyleLbl="revTx" presStyleIdx="0" presStyleCnt="1">
        <dgm:presLayoutVars>
          <dgm:bulletEnabled val="1"/>
        </dgm:presLayoutVars>
      </dgm:prSet>
      <dgm:spPr/>
    </dgm:pt>
  </dgm:ptLst>
  <dgm:cxnLst>
    <dgm:cxn modelId="{0D71C718-B737-4233-ACE9-01A4195F3365}" srcId="{7268E98A-86B0-49C4-A45E-C4ED282EC6CA}" destId="{DB1B8DE2-AEDA-4B2E-A1FE-EE5A9D305FAE}" srcOrd="0" destOrd="0" parTransId="{F69961DA-455C-4314-AF84-D8662E0B72DE}" sibTransId="{6194340A-809D-40C4-AAB8-BF9F265A8F99}"/>
    <dgm:cxn modelId="{F6A7521D-65FB-41B3-86FA-177B70BF1077}" type="presOf" srcId="{3F7C83D9-AEB6-4C2A-AE4D-78351934BFAA}" destId="{0ADBFECA-FE2F-4442-91C4-5459BCDD1FFF}" srcOrd="0" destOrd="0" presId="urn:microsoft.com/office/officeart/2005/8/layout/vList2"/>
    <dgm:cxn modelId="{1AA66E22-ED52-4B94-A472-643499D6FDD0}" type="presOf" srcId="{DB1B8DE2-AEDA-4B2E-A1FE-EE5A9D305FAE}" destId="{ECB1B0EC-5E3A-442E-95CD-8E5B2FB80F93}" srcOrd="0" destOrd="0" presId="urn:microsoft.com/office/officeart/2005/8/layout/vList2"/>
    <dgm:cxn modelId="{F49218B3-3CCE-464B-B990-AF3090C6905C}" type="presOf" srcId="{7268E98A-86B0-49C4-A45E-C4ED282EC6CA}" destId="{1C8D9FDF-7DE0-4BCF-B6BC-C2D52AEDE663}" srcOrd="0" destOrd="0" presId="urn:microsoft.com/office/officeart/2005/8/layout/vList2"/>
    <dgm:cxn modelId="{D55C6CE8-8B3E-499E-BB7B-772BD9A60A86}" srcId="{3F7C83D9-AEB6-4C2A-AE4D-78351934BFAA}" destId="{7268E98A-86B0-49C4-A45E-C4ED282EC6CA}" srcOrd="0" destOrd="0" parTransId="{C71723C2-8A87-43C8-A874-AF3E9585A560}" sibTransId="{6EDB1A33-8F5E-4185-B6C5-E44A6A3B38A8}"/>
    <dgm:cxn modelId="{24F35DB5-1060-48BC-A1A5-EC464E9BC3A7}" type="presParOf" srcId="{0ADBFECA-FE2F-4442-91C4-5459BCDD1FFF}" destId="{1C8D9FDF-7DE0-4BCF-B6BC-C2D52AEDE663}" srcOrd="0" destOrd="0" presId="urn:microsoft.com/office/officeart/2005/8/layout/vList2"/>
    <dgm:cxn modelId="{C106453C-53CF-4B43-973C-2B7EE3CB8547}" type="presParOf" srcId="{0ADBFECA-FE2F-4442-91C4-5459BCDD1FFF}" destId="{ECB1B0EC-5E3A-442E-95CD-8E5B2FB80F9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09BBF5-B942-47EA-9434-D1E5F736A74E}"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07D0058-DB8F-43DB-AB09-92A65B69B143}">
      <dgm:prSet/>
      <dgm:spPr/>
      <dgm:t>
        <a:bodyPr/>
        <a:lstStyle/>
        <a:p>
          <a:pPr>
            <a:lnSpc>
              <a:spcPct val="100000"/>
            </a:lnSpc>
            <a:defRPr b="1"/>
          </a:pPr>
          <a:r>
            <a:rPr lang="en-IN" dirty="0">
              <a:latin typeface="Times New Roman" panose="02020603050405020304" pitchFamily="18" charset="0"/>
              <a:cs typeface="Times New Roman" panose="02020603050405020304" pitchFamily="18" charset="0"/>
            </a:rPr>
            <a:t>Hardware Requirements</a:t>
          </a:r>
          <a:r>
            <a:rPr lang="en-IN" dirty="0"/>
            <a:t>: </a:t>
          </a:r>
          <a:endParaRPr lang="en-US" dirty="0"/>
        </a:p>
      </dgm:t>
    </dgm:pt>
    <dgm:pt modelId="{2C63DB38-93FA-4735-A705-69DBC0535F73}" type="parTrans" cxnId="{B2B364BD-405D-4367-ADB7-DA994CFBE614}">
      <dgm:prSet/>
      <dgm:spPr/>
      <dgm:t>
        <a:bodyPr/>
        <a:lstStyle/>
        <a:p>
          <a:endParaRPr lang="en-US"/>
        </a:p>
      </dgm:t>
    </dgm:pt>
    <dgm:pt modelId="{3F7D9195-0664-49BF-B9AF-000FE9C20165}" type="sibTrans" cxnId="{B2B364BD-405D-4367-ADB7-DA994CFBE614}">
      <dgm:prSet/>
      <dgm:spPr/>
      <dgm:t>
        <a:bodyPr/>
        <a:lstStyle/>
        <a:p>
          <a:endParaRPr lang="en-US"/>
        </a:p>
      </dgm:t>
    </dgm:pt>
    <dgm:pt modelId="{67DEE030-A05A-4FCD-84CD-33146C839892}">
      <dgm:prSet/>
      <dgm:spPr/>
      <dgm:t>
        <a:bodyPr/>
        <a:lstStyle/>
        <a:p>
          <a:pPr>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Raspberry Pi Model 4B</a:t>
          </a:r>
          <a:endParaRPr lang="en-US" dirty="0">
            <a:latin typeface="Times New Roman" panose="02020603050405020304" pitchFamily="18" charset="0"/>
            <a:cs typeface="Times New Roman" panose="02020603050405020304" pitchFamily="18" charset="0"/>
          </a:endParaRPr>
        </a:p>
      </dgm:t>
    </dgm:pt>
    <dgm:pt modelId="{BFCC1BD0-C09D-43EC-817C-7A56B4F24B47}" type="parTrans" cxnId="{1F8E5DF0-E4C8-4922-974D-59490D0BCFC9}">
      <dgm:prSet/>
      <dgm:spPr/>
      <dgm:t>
        <a:bodyPr/>
        <a:lstStyle/>
        <a:p>
          <a:endParaRPr lang="en-US"/>
        </a:p>
      </dgm:t>
    </dgm:pt>
    <dgm:pt modelId="{B37DEFA3-60A8-4917-8D94-13E9719A6D37}" type="sibTrans" cxnId="{1F8E5DF0-E4C8-4922-974D-59490D0BCFC9}">
      <dgm:prSet/>
      <dgm:spPr/>
      <dgm:t>
        <a:bodyPr/>
        <a:lstStyle/>
        <a:p>
          <a:endParaRPr lang="en-US"/>
        </a:p>
      </dgm:t>
    </dgm:pt>
    <dgm:pt modelId="{EB140D34-0D91-4F96-BC73-8E383677C6DB}">
      <dgm:prSet/>
      <dgm:spPr/>
      <dgm:t>
        <a:bodyPr/>
        <a:lstStyle/>
        <a:p>
          <a:pPr>
            <a:lnSpc>
              <a:spcPct val="100000"/>
            </a:lnSpc>
            <a:buNone/>
          </a:pPr>
          <a:r>
            <a:rPr lang="en-IN" dirty="0">
              <a:latin typeface="Times New Roman" panose="02020603050405020304" pitchFamily="18" charset="0"/>
              <a:cs typeface="Times New Roman" panose="02020603050405020304" pitchFamily="18" charset="0"/>
            </a:rPr>
            <a:t>HC-SR04 Ultrasonic Sensor </a:t>
          </a:r>
          <a:endParaRPr lang="en-US" dirty="0">
            <a:latin typeface="Times New Roman" panose="02020603050405020304" pitchFamily="18" charset="0"/>
            <a:cs typeface="Times New Roman" panose="02020603050405020304" pitchFamily="18" charset="0"/>
          </a:endParaRPr>
        </a:p>
      </dgm:t>
    </dgm:pt>
    <dgm:pt modelId="{E21E9D9F-D142-49D5-87A2-D6E6D819E534}" type="parTrans" cxnId="{F4DB9EA1-147F-49C4-9ED6-050F0CCDBFBE}">
      <dgm:prSet/>
      <dgm:spPr/>
      <dgm:t>
        <a:bodyPr/>
        <a:lstStyle/>
        <a:p>
          <a:endParaRPr lang="en-US"/>
        </a:p>
      </dgm:t>
    </dgm:pt>
    <dgm:pt modelId="{62B5C8B3-2F54-44E3-AABA-964E4B213818}" type="sibTrans" cxnId="{F4DB9EA1-147F-49C4-9ED6-050F0CCDBFBE}">
      <dgm:prSet/>
      <dgm:spPr/>
      <dgm:t>
        <a:bodyPr/>
        <a:lstStyle/>
        <a:p>
          <a:endParaRPr lang="en-US"/>
        </a:p>
      </dgm:t>
    </dgm:pt>
    <dgm:pt modelId="{7CB86302-AF7A-4B54-B4DE-8767C2F35E68}">
      <dgm:prSet/>
      <dgm:spPr/>
      <dgm:t>
        <a:bodyPr/>
        <a:lstStyle/>
        <a:p>
          <a:pPr>
            <a:lnSpc>
              <a:spcPct val="100000"/>
            </a:lnSpc>
            <a:buNone/>
          </a:pPr>
          <a:r>
            <a:rPr lang="en-IN" dirty="0">
              <a:latin typeface="Times New Roman" panose="02020603050405020304" pitchFamily="18" charset="0"/>
              <a:cs typeface="Times New Roman" panose="02020603050405020304" pitchFamily="18" charset="0"/>
            </a:rPr>
            <a:t>An Electronic Buzzer</a:t>
          </a:r>
        </a:p>
        <a:p>
          <a:pPr>
            <a:lnSpc>
              <a:spcPct val="100000"/>
            </a:lnSpc>
            <a:buNone/>
          </a:pPr>
          <a:r>
            <a:rPr lang="en-US" dirty="0">
              <a:latin typeface="Times New Roman" panose="02020603050405020304" pitchFamily="18" charset="0"/>
              <a:cs typeface="Times New Roman" panose="02020603050405020304" pitchFamily="18" charset="0"/>
            </a:rPr>
            <a:t>Breadboard and Jumper Cable</a:t>
          </a:r>
        </a:p>
      </dgm:t>
    </dgm:pt>
    <dgm:pt modelId="{8270599D-59CA-41DC-9B84-54B1A6436750}" type="parTrans" cxnId="{AF826ECB-5AF2-4356-8C1C-294ED2DDF111}">
      <dgm:prSet/>
      <dgm:spPr/>
      <dgm:t>
        <a:bodyPr/>
        <a:lstStyle/>
        <a:p>
          <a:endParaRPr lang="en-US"/>
        </a:p>
      </dgm:t>
    </dgm:pt>
    <dgm:pt modelId="{95C501DE-F38C-448B-B84A-EE3F1B28E400}" type="sibTrans" cxnId="{AF826ECB-5AF2-4356-8C1C-294ED2DDF111}">
      <dgm:prSet/>
      <dgm:spPr/>
      <dgm:t>
        <a:bodyPr/>
        <a:lstStyle/>
        <a:p>
          <a:endParaRPr lang="en-US"/>
        </a:p>
      </dgm:t>
    </dgm:pt>
    <dgm:pt modelId="{9553EE90-7729-41BF-8FCB-169E7ECCA931}">
      <dgm:prSet/>
      <dgm:spPr/>
      <dgm:t>
        <a:bodyPr/>
        <a:lstStyle/>
        <a:p>
          <a:pPr>
            <a:lnSpc>
              <a:spcPct val="100000"/>
            </a:lnSpc>
            <a:defRPr b="1"/>
          </a:pPr>
          <a:r>
            <a:rPr lang="en-IN" dirty="0">
              <a:latin typeface="Times New Roman" panose="02020603050405020304" pitchFamily="18" charset="0"/>
              <a:cs typeface="Times New Roman" panose="02020603050405020304" pitchFamily="18" charset="0"/>
            </a:rPr>
            <a:t>Software Requirements</a:t>
          </a:r>
          <a:r>
            <a:rPr lang="en-IN" dirty="0"/>
            <a:t>: </a:t>
          </a:r>
          <a:endParaRPr lang="en-US" dirty="0"/>
        </a:p>
      </dgm:t>
    </dgm:pt>
    <dgm:pt modelId="{0C3DE244-C4ED-4380-BBFB-2E1467D00D01}" type="parTrans" cxnId="{173C96FD-A67D-4A19-8607-DCA56E5D3709}">
      <dgm:prSet/>
      <dgm:spPr/>
      <dgm:t>
        <a:bodyPr/>
        <a:lstStyle/>
        <a:p>
          <a:endParaRPr lang="en-US"/>
        </a:p>
      </dgm:t>
    </dgm:pt>
    <dgm:pt modelId="{B02606CF-7981-4B36-B1C2-349B72456547}" type="sibTrans" cxnId="{173C96FD-A67D-4A19-8607-DCA56E5D3709}">
      <dgm:prSet/>
      <dgm:spPr/>
      <dgm:t>
        <a:bodyPr/>
        <a:lstStyle/>
        <a:p>
          <a:endParaRPr lang="en-US"/>
        </a:p>
      </dgm:t>
    </dgm:pt>
    <dgm:pt modelId="{D8BD5B0B-BFE9-412B-99D5-E6FF9ADF1F2B}">
      <dgm:prSet/>
      <dgm:spPr/>
      <dgm:t>
        <a:bodyPr/>
        <a:lstStyle/>
        <a:p>
          <a:pPr>
            <a:lnSpc>
              <a:spcPct val="100000"/>
            </a:lnSpc>
          </a:pPr>
          <a:r>
            <a:rPr lang="en-US" dirty="0">
              <a:latin typeface="Times New Roman" panose="02020603050405020304" pitchFamily="18" charset="0"/>
              <a:cs typeface="Times New Roman" panose="02020603050405020304" pitchFamily="18" charset="0"/>
            </a:rPr>
            <a:t>The</a:t>
          </a:r>
          <a:r>
            <a:rPr lang="en-US" baseline="0" dirty="0">
              <a:latin typeface="Times New Roman" panose="02020603050405020304" pitchFamily="18" charset="0"/>
              <a:cs typeface="Times New Roman" panose="02020603050405020304" pitchFamily="18" charset="0"/>
            </a:rPr>
            <a:t> Raspbian Operating System</a:t>
          </a:r>
          <a:endParaRPr lang="en-US" dirty="0">
            <a:latin typeface="Times New Roman" panose="02020603050405020304" pitchFamily="18" charset="0"/>
            <a:cs typeface="Times New Roman" panose="02020603050405020304" pitchFamily="18" charset="0"/>
          </a:endParaRPr>
        </a:p>
      </dgm:t>
    </dgm:pt>
    <dgm:pt modelId="{394BA812-6464-4CBB-9164-D33372CFDD35}" type="parTrans" cxnId="{92F70563-5A4C-466A-A50B-CBBC7FD9EE2D}">
      <dgm:prSet/>
      <dgm:spPr/>
      <dgm:t>
        <a:bodyPr/>
        <a:lstStyle/>
        <a:p>
          <a:endParaRPr lang="en-US"/>
        </a:p>
      </dgm:t>
    </dgm:pt>
    <dgm:pt modelId="{6CE23B6B-695E-48CF-B82E-243122D80450}" type="sibTrans" cxnId="{92F70563-5A4C-466A-A50B-CBBC7FD9EE2D}">
      <dgm:prSet/>
      <dgm:spPr/>
      <dgm:t>
        <a:bodyPr/>
        <a:lstStyle/>
        <a:p>
          <a:endParaRPr lang="en-US"/>
        </a:p>
      </dgm:t>
    </dgm:pt>
    <dgm:pt modelId="{27C4EABA-92DC-4BA1-AD17-024A6878BBA6}">
      <dgm:prSet/>
      <dgm:spPr/>
      <dgm:t>
        <a:bodyPr/>
        <a:lstStyle/>
        <a:p>
          <a:pPr>
            <a:lnSpc>
              <a:spcPct val="100000"/>
            </a:lnSpc>
          </a:pPr>
          <a:r>
            <a:rPr lang="en-IN" dirty="0">
              <a:latin typeface="Times New Roman" panose="02020603050405020304" pitchFamily="18" charset="0"/>
              <a:cs typeface="Times New Roman" panose="02020603050405020304" pitchFamily="18" charset="0"/>
            </a:rPr>
            <a:t>Python Interpreter</a:t>
          </a:r>
        </a:p>
        <a:p>
          <a:pPr>
            <a:lnSpc>
              <a:spcPct val="100000"/>
            </a:lnSpc>
          </a:pPr>
          <a:r>
            <a:rPr lang="en-IN" dirty="0">
              <a:latin typeface="Times New Roman" panose="02020603050405020304" pitchFamily="18" charset="0"/>
              <a:cs typeface="Times New Roman" panose="02020603050405020304" pitchFamily="18" charset="0"/>
            </a:rPr>
            <a:t>An Integrated Development Environment (IDE) like </a:t>
          </a:r>
          <a:r>
            <a:rPr lang="en-IN" dirty="0" err="1">
              <a:latin typeface="Times New Roman" panose="02020603050405020304" pitchFamily="18" charset="0"/>
              <a:cs typeface="Times New Roman" panose="02020603050405020304" pitchFamily="18" charset="0"/>
            </a:rPr>
            <a:t>Thonny</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3C4FF41E-7A61-4422-96D3-090B7E38181E}" type="parTrans" cxnId="{AEC791A8-9C8D-440C-ADF4-5AC2FFBCF5AC}">
      <dgm:prSet/>
      <dgm:spPr/>
      <dgm:t>
        <a:bodyPr/>
        <a:lstStyle/>
        <a:p>
          <a:endParaRPr lang="en-US"/>
        </a:p>
      </dgm:t>
    </dgm:pt>
    <dgm:pt modelId="{2C3932F9-042C-4FFD-B1EC-D0142A7C510E}" type="sibTrans" cxnId="{AEC791A8-9C8D-440C-ADF4-5AC2FFBCF5AC}">
      <dgm:prSet/>
      <dgm:spPr/>
      <dgm:t>
        <a:bodyPr/>
        <a:lstStyle/>
        <a:p>
          <a:endParaRPr lang="en-US"/>
        </a:p>
      </dgm:t>
    </dgm:pt>
    <dgm:pt modelId="{A5CBC3D6-20BA-4C54-8681-8D96DABB517A}" type="pres">
      <dgm:prSet presAssocID="{8C09BBF5-B942-47EA-9434-D1E5F736A74E}" presName="root" presStyleCnt="0">
        <dgm:presLayoutVars>
          <dgm:dir/>
          <dgm:resizeHandles val="exact"/>
        </dgm:presLayoutVars>
      </dgm:prSet>
      <dgm:spPr/>
    </dgm:pt>
    <dgm:pt modelId="{C1973702-674D-4898-AE69-F41AD310EBC1}" type="pres">
      <dgm:prSet presAssocID="{D07D0058-DB8F-43DB-AB09-92A65B69B143}" presName="compNode" presStyleCnt="0"/>
      <dgm:spPr/>
    </dgm:pt>
    <dgm:pt modelId="{FCDE657A-4036-4BF9-AF7F-ED0A3172EE48}" type="pres">
      <dgm:prSet presAssocID="{D07D0058-DB8F-43DB-AB09-92A65B69B14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6F4AE183-86A3-4E99-A2CA-B5A4B7A7E8D8}" type="pres">
      <dgm:prSet presAssocID="{D07D0058-DB8F-43DB-AB09-92A65B69B143}" presName="iconSpace" presStyleCnt="0"/>
      <dgm:spPr/>
    </dgm:pt>
    <dgm:pt modelId="{E5F5C507-B59C-4212-817E-163C74800248}" type="pres">
      <dgm:prSet presAssocID="{D07D0058-DB8F-43DB-AB09-92A65B69B143}" presName="parTx" presStyleLbl="revTx" presStyleIdx="0" presStyleCnt="4">
        <dgm:presLayoutVars>
          <dgm:chMax val="0"/>
          <dgm:chPref val="0"/>
        </dgm:presLayoutVars>
      </dgm:prSet>
      <dgm:spPr/>
    </dgm:pt>
    <dgm:pt modelId="{A39F9ACA-2111-4458-ACD5-BBA33E22A7F4}" type="pres">
      <dgm:prSet presAssocID="{D07D0058-DB8F-43DB-AB09-92A65B69B143}" presName="txSpace" presStyleCnt="0"/>
      <dgm:spPr/>
    </dgm:pt>
    <dgm:pt modelId="{5C624274-CBE9-4A9E-B966-0E2BAC4468BF}" type="pres">
      <dgm:prSet presAssocID="{D07D0058-DB8F-43DB-AB09-92A65B69B143}" presName="desTx" presStyleLbl="revTx" presStyleIdx="1" presStyleCnt="4">
        <dgm:presLayoutVars/>
      </dgm:prSet>
      <dgm:spPr/>
    </dgm:pt>
    <dgm:pt modelId="{CFAAC160-2EC4-439B-8982-A16FC93FBA98}" type="pres">
      <dgm:prSet presAssocID="{3F7D9195-0664-49BF-B9AF-000FE9C20165}" presName="sibTrans" presStyleCnt="0"/>
      <dgm:spPr/>
    </dgm:pt>
    <dgm:pt modelId="{C8B703B1-98B6-433F-A681-ABCEB04580A6}" type="pres">
      <dgm:prSet presAssocID="{9553EE90-7729-41BF-8FCB-169E7ECCA931}" presName="compNode" presStyleCnt="0"/>
      <dgm:spPr/>
    </dgm:pt>
    <dgm:pt modelId="{AD7A336E-C48A-4850-9F2F-92CC5149BEEE}" type="pres">
      <dgm:prSet presAssocID="{9553EE90-7729-41BF-8FCB-169E7ECCA9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6CB8E51F-2AE5-4AD0-A96E-D0CA54C437A8}" type="pres">
      <dgm:prSet presAssocID="{9553EE90-7729-41BF-8FCB-169E7ECCA931}" presName="iconSpace" presStyleCnt="0"/>
      <dgm:spPr/>
    </dgm:pt>
    <dgm:pt modelId="{3A189F2D-FD8A-4505-83E1-CB44F3199EC1}" type="pres">
      <dgm:prSet presAssocID="{9553EE90-7729-41BF-8FCB-169E7ECCA931}" presName="parTx" presStyleLbl="revTx" presStyleIdx="2" presStyleCnt="4">
        <dgm:presLayoutVars>
          <dgm:chMax val="0"/>
          <dgm:chPref val="0"/>
        </dgm:presLayoutVars>
      </dgm:prSet>
      <dgm:spPr/>
    </dgm:pt>
    <dgm:pt modelId="{016F8E5A-8B24-43F4-9670-6A363B06BAEB}" type="pres">
      <dgm:prSet presAssocID="{9553EE90-7729-41BF-8FCB-169E7ECCA931}" presName="txSpace" presStyleCnt="0"/>
      <dgm:spPr/>
    </dgm:pt>
    <dgm:pt modelId="{C49BE3E7-7339-43FD-A61A-2CC7C123098E}" type="pres">
      <dgm:prSet presAssocID="{9553EE90-7729-41BF-8FCB-169E7ECCA931}" presName="desTx" presStyleLbl="revTx" presStyleIdx="3" presStyleCnt="4">
        <dgm:presLayoutVars/>
      </dgm:prSet>
      <dgm:spPr/>
    </dgm:pt>
  </dgm:ptLst>
  <dgm:cxnLst>
    <dgm:cxn modelId="{C0FFE714-47D3-47B2-AB10-1F2950D57076}" type="presOf" srcId="{D07D0058-DB8F-43DB-AB09-92A65B69B143}" destId="{E5F5C507-B59C-4212-817E-163C74800248}" srcOrd="0" destOrd="0" presId="urn:microsoft.com/office/officeart/2018/2/layout/IconLabelDescriptionList"/>
    <dgm:cxn modelId="{88321735-7AF9-467D-820E-135E6EACD679}" type="presOf" srcId="{67DEE030-A05A-4FCD-84CD-33146C839892}" destId="{5C624274-CBE9-4A9E-B966-0E2BAC4468BF}" srcOrd="0" destOrd="0" presId="urn:microsoft.com/office/officeart/2018/2/layout/IconLabelDescriptionList"/>
    <dgm:cxn modelId="{92F70563-5A4C-466A-A50B-CBBC7FD9EE2D}" srcId="{9553EE90-7729-41BF-8FCB-169E7ECCA931}" destId="{D8BD5B0B-BFE9-412B-99D5-E6FF9ADF1F2B}" srcOrd="0" destOrd="0" parTransId="{394BA812-6464-4CBB-9164-D33372CFDD35}" sibTransId="{6CE23B6B-695E-48CF-B82E-243122D80450}"/>
    <dgm:cxn modelId="{99BC4F83-9738-4429-B6D9-53DB0FAF5DEE}" type="presOf" srcId="{9553EE90-7729-41BF-8FCB-169E7ECCA931}" destId="{3A189F2D-FD8A-4505-83E1-CB44F3199EC1}" srcOrd="0" destOrd="0" presId="urn:microsoft.com/office/officeart/2018/2/layout/IconLabelDescriptionList"/>
    <dgm:cxn modelId="{70F7399C-2396-4A3A-A522-F2C20265B4D5}" type="presOf" srcId="{27C4EABA-92DC-4BA1-AD17-024A6878BBA6}" destId="{C49BE3E7-7339-43FD-A61A-2CC7C123098E}" srcOrd="0" destOrd="1" presId="urn:microsoft.com/office/officeart/2018/2/layout/IconLabelDescriptionList"/>
    <dgm:cxn modelId="{F4DB9EA1-147F-49C4-9ED6-050F0CCDBFBE}" srcId="{D07D0058-DB8F-43DB-AB09-92A65B69B143}" destId="{EB140D34-0D91-4F96-BC73-8E383677C6DB}" srcOrd="1" destOrd="0" parTransId="{E21E9D9F-D142-49D5-87A2-D6E6D819E534}" sibTransId="{62B5C8B3-2F54-44E3-AABA-964E4B213818}"/>
    <dgm:cxn modelId="{8DC5A3A4-417D-4821-B922-8526ACCD5949}" type="presOf" srcId="{8C09BBF5-B942-47EA-9434-D1E5F736A74E}" destId="{A5CBC3D6-20BA-4C54-8681-8D96DABB517A}" srcOrd="0" destOrd="0" presId="urn:microsoft.com/office/officeart/2018/2/layout/IconLabelDescriptionList"/>
    <dgm:cxn modelId="{AEC791A8-9C8D-440C-ADF4-5AC2FFBCF5AC}" srcId="{9553EE90-7729-41BF-8FCB-169E7ECCA931}" destId="{27C4EABA-92DC-4BA1-AD17-024A6878BBA6}" srcOrd="1" destOrd="0" parTransId="{3C4FF41E-7A61-4422-96D3-090B7E38181E}" sibTransId="{2C3932F9-042C-4FFD-B1EC-D0142A7C510E}"/>
    <dgm:cxn modelId="{B2B364BD-405D-4367-ADB7-DA994CFBE614}" srcId="{8C09BBF5-B942-47EA-9434-D1E5F736A74E}" destId="{D07D0058-DB8F-43DB-AB09-92A65B69B143}" srcOrd="0" destOrd="0" parTransId="{2C63DB38-93FA-4735-A705-69DBC0535F73}" sibTransId="{3F7D9195-0664-49BF-B9AF-000FE9C20165}"/>
    <dgm:cxn modelId="{AF826ECB-5AF2-4356-8C1C-294ED2DDF111}" srcId="{D07D0058-DB8F-43DB-AB09-92A65B69B143}" destId="{7CB86302-AF7A-4B54-B4DE-8767C2F35E68}" srcOrd="2" destOrd="0" parTransId="{8270599D-59CA-41DC-9B84-54B1A6436750}" sibTransId="{95C501DE-F38C-448B-B84A-EE3F1B28E400}"/>
    <dgm:cxn modelId="{FDA9A6DA-7D87-40B1-8AF2-7AB943DB4C33}" type="presOf" srcId="{EB140D34-0D91-4F96-BC73-8E383677C6DB}" destId="{5C624274-CBE9-4A9E-B966-0E2BAC4468BF}" srcOrd="0" destOrd="1" presId="urn:microsoft.com/office/officeart/2018/2/layout/IconLabelDescriptionList"/>
    <dgm:cxn modelId="{B92368ED-57AD-476F-9AD2-B560954AA5E8}" type="presOf" srcId="{7CB86302-AF7A-4B54-B4DE-8767C2F35E68}" destId="{5C624274-CBE9-4A9E-B966-0E2BAC4468BF}" srcOrd="0" destOrd="2" presId="urn:microsoft.com/office/officeart/2018/2/layout/IconLabelDescriptionList"/>
    <dgm:cxn modelId="{1F8E5DF0-E4C8-4922-974D-59490D0BCFC9}" srcId="{D07D0058-DB8F-43DB-AB09-92A65B69B143}" destId="{67DEE030-A05A-4FCD-84CD-33146C839892}" srcOrd="0" destOrd="0" parTransId="{BFCC1BD0-C09D-43EC-817C-7A56B4F24B47}" sibTransId="{B37DEFA3-60A8-4917-8D94-13E9719A6D37}"/>
    <dgm:cxn modelId="{893093FA-C7F4-44D2-901A-41B322336506}" type="presOf" srcId="{D8BD5B0B-BFE9-412B-99D5-E6FF9ADF1F2B}" destId="{C49BE3E7-7339-43FD-A61A-2CC7C123098E}" srcOrd="0" destOrd="0" presId="urn:microsoft.com/office/officeart/2018/2/layout/IconLabelDescriptionList"/>
    <dgm:cxn modelId="{173C96FD-A67D-4A19-8607-DCA56E5D3709}" srcId="{8C09BBF5-B942-47EA-9434-D1E5F736A74E}" destId="{9553EE90-7729-41BF-8FCB-169E7ECCA931}" srcOrd="1" destOrd="0" parTransId="{0C3DE244-C4ED-4380-BBFB-2E1467D00D01}" sibTransId="{B02606CF-7981-4B36-B1C2-349B72456547}"/>
    <dgm:cxn modelId="{AF70975B-6ABA-47D2-9CA2-E0D219428A2F}" type="presParOf" srcId="{A5CBC3D6-20BA-4C54-8681-8D96DABB517A}" destId="{C1973702-674D-4898-AE69-F41AD310EBC1}" srcOrd="0" destOrd="0" presId="urn:microsoft.com/office/officeart/2018/2/layout/IconLabelDescriptionList"/>
    <dgm:cxn modelId="{EF76B634-B078-4472-8700-2ADA3F4F831A}" type="presParOf" srcId="{C1973702-674D-4898-AE69-F41AD310EBC1}" destId="{FCDE657A-4036-4BF9-AF7F-ED0A3172EE48}" srcOrd="0" destOrd="0" presId="urn:microsoft.com/office/officeart/2018/2/layout/IconLabelDescriptionList"/>
    <dgm:cxn modelId="{13AFA565-0D96-435E-85A8-1BE5A59929AA}" type="presParOf" srcId="{C1973702-674D-4898-AE69-F41AD310EBC1}" destId="{6F4AE183-86A3-4E99-A2CA-B5A4B7A7E8D8}" srcOrd="1" destOrd="0" presId="urn:microsoft.com/office/officeart/2018/2/layout/IconLabelDescriptionList"/>
    <dgm:cxn modelId="{82219037-1C35-499E-BF6D-B9BD40A4D7D1}" type="presParOf" srcId="{C1973702-674D-4898-AE69-F41AD310EBC1}" destId="{E5F5C507-B59C-4212-817E-163C74800248}" srcOrd="2" destOrd="0" presId="urn:microsoft.com/office/officeart/2018/2/layout/IconLabelDescriptionList"/>
    <dgm:cxn modelId="{EE0D70FF-1CF8-47D0-AA65-B51805626D79}" type="presParOf" srcId="{C1973702-674D-4898-AE69-F41AD310EBC1}" destId="{A39F9ACA-2111-4458-ACD5-BBA33E22A7F4}" srcOrd="3" destOrd="0" presId="urn:microsoft.com/office/officeart/2018/2/layout/IconLabelDescriptionList"/>
    <dgm:cxn modelId="{BBD7F1D6-D070-443F-AF7A-5CE1BC85C26D}" type="presParOf" srcId="{C1973702-674D-4898-AE69-F41AD310EBC1}" destId="{5C624274-CBE9-4A9E-B966-0E2BAC4468BF}" srcOrd="4" destOrd="0" presId="urn:microsoft.com/office/officeart/2018/2/layout/IconLabelDescriptionList"/>
    <dgm:cxn modelId="{9F0D64A9-C0A5-48C2-B451-D491F70B82FB}" type="presParOf" srcId="{A5CBC3D6-20BA-4C54-8681-8D96DABB517A}" destId="{CFAAC160-2EC4-439B-8982-A16FC93FBA98}" srcOrd="1" destOrd="0" presId="urn:microsoft.com/office/officeart/2018/2/layout/IconLabelDescriptionList"/>
    <dgm:cxn modelId="{3BFCD018-199B-4EEC-B01C-F44BD7A5F972}" type="presParOf" srcId="{A5CBC3D6-20BA-4C54-8681-8D96DABB517A}" destId="{C8B703B1-98B6-433F-A681-ABCEB04580A6}" srcOrd="2" destOrd="0" presId="urn:microsoft.com/office/officeart/2018/2/layout/IconLabelDescriptionList"/>
    <dgm:cxn modelId="{A8F5D6F2-F928-4918-BC67-860E30617330}" type="presParOf" srcId="{C8B703B1-98B6-433F-A681-ABCEB04580A6}" destId="{AD7A336E-C48A-4850-9F2F-92CC5149BEEE}" srcOrd="0" destOrd="0" presId="urn:microsoft.com/office/officeart/2018/2/layout/IconLabelDescriptionList"/>
    <dgm:cxn modelId="{73F1E3A8-D9EE-400E-BE70-7F521187F831}" type="presParOf" srcId="{C8B703B1-98B6-433F-A681-ABCEB04580A6}" destId="{6CB8E51F-2AE5-4AD0-A96E-D0CA54C437A8}" srcOrd="1" destOrd="0" presId="urn:microsoft.com/office/officeart/2018/2/layout/IconLabelDescriptionList"/>
    <dgm:cxn modelId="{58365D3A-2813-4BA9-891C-E2DB7585E958}" type="presParOf" srcId="{C8B703B1-98B6-433F-A681-ABCEB04580A6}" destId="{3A189F2D-FD8A-4505-83E1-CB44F3199EC1}" srcOrd="2" destOrd="0" presId="urn:microsoft.com/office/officeart/2018/2/layout/IconLabelDescriptionList"/>
    <dgm:cxn modelId="{CFD294AC-6112-4C7D-9B35-F233C6F1A779}" type="presParOf" srcId="{C8B703B1-98B6-433F-A681-ABCEB04580A6}" destId="{016F8E5A-8B24-43F4-9670-6A363B06BAEB}" srcOrd="3" destOrd="0" presId="urn:microsoft.com/office/officeart/2018/2/layout/IconLabelDescriptionList"/>
    <dgm:cxn modelId="{0AE39ADE-EA84-4F0C-B717-D449132D4CE1}" type="presParOf" srcId="{C8B703B1-98B6-433F-A681-ABCEB04580A6}" destId="{C49BE3E7-7339-43FD-A61A-2CC7C123098E}" srcOrd="4" destOrd="0" presId="urn:microsoft.com/office/officeart/2018/2/layout/IconLabelDescription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D9FDF-7DE0-4BCF-B6BC-C2D52AEDE663}">
      <dsp:nvSpPr>
        <dsp:cNvPr id="0" name=""/>
        <dsp:cNvSpPr/>
      </dsp:nvSpPr>
      <dsp:spPr>
        <a:xfrm>
          <a:off x="235957" y="86801"/>
          <a:ext cx="2789919" cy="667588"/>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PROBLEM  STATEMENT</a:t>
          </a:r>
        </a:p>
      </dsp:txBody>
      <dsp:txXfrm>
        <a:off x="268546" y="119390"/>
        <a:ext cx="2724741" cy="602410"/>
      </dsp:txXfrm>
    </dsp:sp>
    <dsp:sp modelId="{ECB1B0EC-5E3A-442E-95CD-8E5B2FB80F93}">
      <dsp:nvSpPr>
        <dsp:cNvPr id="0" name=""/>
        <dsp:cNvSpPr/>
      </dsp:nvSpPr>
      <dsp:spPr>
        <a:xfrm>
          <a:off x="0" y="672494"/>
          <a:ext cx="3025877"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07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en-IN" sz="1800" kern="1200" dirty="0"/>
        </a:p>
      </dsp:txBody>
      <dsp:txXfrm>
        <a:off x="0" y="672494"/>
        <a:ext cx="3025877" cy="678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D9FDF-7DE0-4BCF-B6BC-C2D52AEDE663}">
      <dsp:nvSpPr>
        <dsp:cNvPr id="0" name=""/>
        <dsp:cNvSpPr/>
      </dsp:nvSpPr>
      <dsp:spPr>
        <a:xfrm>
          <a:off x="88491" y="5058"/>
          <a:ext cx="2848893" cy="733523"/>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Times New Roman" panose="02020603050405020304" pitchFamily="18" charset="0"/>
              <a:cs typeface="Times New Roman" panose="02020603050405020304" pitchFamily="18" charset="0"/>
            </a:rPr>
            <a:t>SYSTEM REQUIREMENTS</a:t>
          </a:r>
        </a:p>
      </dsp:txBody>
      <dsp:txXfrm>
        <a:off x="124299" y="40866"/>
        <a:ext cx="2777277" cy="661907"/>
      </dsp:txXfrm>
    </dsp:sp>
    <dsp:sp modelId="{ECB1B0EC-5E3A-442E-95CD-8E5B2FB80F93}">
      <dsp:nvSpPr>
        <dsp:cNvPr id="0" name=""/>
        <dsp:cNvSpPr/>
      </dsp:nvSpPr>
      <dsp:spPr>
        <a:xfrm>
          <a:off x="0" y="738581"/>
          <a:ext cx="3025877"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072"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en-IN" sz="1800" kern="1200" dirty="0"/>
        </a:p>
      </dsp:txBody>
      <dsp:txXfrm>
        <a:off x="0" y="738581"/>
        <a:ext cx="3025877" cy="612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E657A-4036-4BF9-AF7F-ED0A3172EE48}">
      <dsp:nvSpPr>
        <dsp:cNvPr id="0" name=""/>
        <dsp:cNvSpPr/>
      </dsp:nvSpPr>
      <dsp:spPr>
        <a:xfrm>
          <a:off x="238435" y="19483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F5C507-B59C-4212-817E-163C74800248}">
      <dsp:nvSpPr>
        <dsp:cNvPr id="0" name=""/>
        <dsp:cNvSpPr/>
      </dsp:nvSpPr>
      <dsp:spPr>
        <a:xfrm>
          <a:off x="238435" y="186373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100000"/>
            </a:lnSpc>
            <a:spcBef>
              <a:spcPct val="0"/>
            </a:spcBef>
            <a:spcAft>
              <a:spcPct val="35000"/>
            </a:spcAft>
            <a:buNone/>
            <a:defRPr b="1"/>
          </a:pPr>
          <a:r>
            <a:rPr lang="en-IN" sz="3100" kern="1200" dirty="0">
              <a:latin typeface="Times New Roman" panose="02020603050405020304" pitchFamily="18" charset="0"/>
              <a:cs typeface="Times New Roman" panose="02020603050405020304" pitchFamily="18" charset="0"/>
            </a:rPr>
            <a:t>Hardware Requirements</a:t>
          </a:r>
          <a:r>
            <a:rPr lang="en-IN" sz="3100" kern="1200" dirty="0"/>
            <a:t>: </a:t>
          </a:r>
          <a:endParaRPr lang="en-US" sz="3100" kern="1200" dirty="0"/>
        </a:p>
      </dsp:txBody>
      <dsp:txXfrm>
        <a:off x="238435" y="1863735"/>
        <a:ext cx="4320000" cy="648000"/>
      </dsp:txXfrm>
    </dsp:sp>
    <dsp:sp modelId="{5C624274-CBE9-4A9E-B966-0E2BAC4468BF}">
      <dsp:nvSpPr>
        <dsp:cNvPr id="0" name=""/>
        <dsp:cNvSpPr/>
      </dsp:nvSpPr>
      <dsp:spPr>
        <a:xfrm>
          <a:off x="238435" y="2584714"/>
          <a:ext cx="4320000" cy="125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Font typeface="Arial" panose="020B0604020202020204" pitchFamily="34" charset="0"/>
            <a:buNone/>
          </a:pPr>
          <a:r>
            <a:rPr lang="en-IN" sz="1700" kern="1200" dirty="0">
              <a:latin typeface="Times New Roman" panose="02020603050405020304" pitchFamily="18" charset="0"/>
              <a:cs typeface="Times New Roman" panose="02020603050405020304" pitchFamily="18" charset="0"/>
            </a:rPr>
            <a:t>Raspberry Pi Model 4B</a:t>
          </a:r>
          <a:endParaRPr lang="en-US" sz="1700" kern="1200" dirty="0">
            <a:latin typeface="Times New Roman" panose="02020603050405020304" pitchFamily="18" charset="0"/>
            <a:cs typeface="Times New Roman" panose="02020603050405020304" pitchFamily="18" charset="0"/>
          </a:endParaRPr>
        </a:p>
        <a:p>
          <a:pPr marL="0" lvl="0" indent="0" algn="l" defTabSz="755650">
            <a:lnSpc>
              <a:spcPct val="10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HC-SR04 Ultrasonic Sensor </a:t>
          </a:r>
          <a:endParaRPr lang="en-US" sz="1700" kern="1200" dirty="0">
            <a:latin typeface="Times New Roman" panose="02020603050405020304" pitchFamily="18" charset="0"/>
            <a:cs typeface="Times New Roman" panose="02020603050405020304" pitchFamily="18" charset="0"/>
          </a:endParaRPr>
        </a:p>
        <a:p>
          <a:pPr marL="0" lvl="0" indent="0" algn="l" defTabSz="755650">
            <a:lnSpc>
              <a:spcPct val="10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An Electronic Buzzer</a:t>
          </a:r>
        </a:p>
        <a:p>
          <a:pPr marL="0" lvl="0" indent="0" algn="l" defTabSz="755650">
            <a:lnSpc>
              <a:spcPct val="10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Breadboard and Jumper Cable</a:t>
          </a:r>
        </a:p>
      </dsp:txBody>
      <dsp:txXfrm>
        <a:off x="238435" y="2584714"/>
        <a:ext cx="4320000" cy="1259055"/>
      </dsp:txXfrm>
    </dsp:sp>
    <dsp:sp modelId="{AD7A336E-C48A-4850-9F2F-92CC5149BEEE}">
      <dsp:nvSpPr>
        <dsp:cNvPr id="0" name=""/>
        <dsp:cNvSpPr/>
      </dsp:nvSpPr>
      <dsp:spPr>
        <a:xfrm>
          <a:off x="5314435" y="19483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189F2D-FD8A-4505-83E1-CB44F3199EC1}">
      <dsp:nvSpPr>
        <dsp:cNvPr id="0" name=""/>
        <dsp:cNvSpPr/>
      </dsp:nvSpPr>
      <dsp:spPr>
        <a:xfrm>
          <a:off x="5314435" y="186373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100000"/>
            </a:lnSpc>
            <a:spcBef>
              <a:spcPct val="0"/>
            </a:spcBef>
            <a:spcAft>
              <a:spcPct val="35000"/>
            </a:spcAft>
            <a:buNone/>
            <a:defRPr b="1"/>
          </a:pPr>
          <a:r>
            <a:rPr lang="en-IN" sz="3100" kern="1200" dirty="0">
              <a:latin typeface="Times New Roman" panose="02020603050405020304" pitchFamily="18" charset="0"/>
              <a:cs typeface="Times New Roman" panose="02020603050405020304" pitchFamily="18" charset="0"/>
            </a:rPr>
            <a:t>Software Requirements</a:t>
          </a:r>
          <a:r>
            <a:rPr lang="en-IN" sz="3100" kern="1200" dirty="0"/>
            <a:t>: </a:t>
          </a:r>
          <a:endParaRPr lang="en-US" sz="3100" kern="1200" dirty="0"/>
        </a:p>
      </dsp:txBody>
      <dsp:txXfrm>
        <a:off x="5314435" y="1863735"/>
        <a:ext cx="4320000" cy="648000"/>
      </dsp:txXfrm>
    </dsp:sp>
    <dsp:sp modelId="{C49BE3E7-7339-43FD-A61A-2CC7C123098E}">
      <dsp:nvSpPr>
        <dsp:cNvPr id="0" name=""/>
        <dsp:cNvSpPr/>
      </dsp:nvSpPr>
      <dsp:spPr>
        <a:xfrm>
          <a:off x="5314435" y="2584714"/>
          <a:ext cx="4320000" cy="125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The</a:t>
          </a:r>
          <a:r>
            <a:rPr lang="en-US" sz="1700" kern="1200" baseline="0" dirty="0">
              <a:latin typeface="Times New Roman" panose="02020603050405020304" pitchFamily="18" charset="0"/>
              <a:cs typeface="Times New Roman" panose="02020603050405020304" pitchFamily="18" charset="0"/>
            </a:rPr>
            <a:t> Raspbian Operating System</a:t>
          </a:r>
          <a:endParaRPr lang="en-US" sz="1700" kern="1200" dirty="0">
            <a:latin typeface="Times New Roman" panose="02020603050405020304" pitchFamily="18" charset="0"/>
            <a:cs typeface="Times New Roman" panose="02020603050405020304" pitchFamily="18" charset="0"/>
          </a:endParaRPr>
        </a:p>
        <a:p>
          <a:pPr marL="0" lvl="0" indent="0" algn="l" defTabSz="755650">
            <a:lnSpc>
              <a:spcPct val="10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Python Interpreter</a:t>
          </a:r>
        </a:p>
        <a:p>
          <a:pPr marL="0" lvl="0" indent="0" algn="l" defTabSz="755650">
            <a:lnSpc>
              <a:spcPct val="10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An Integrated Development Environment (IDE) like </a:t>
          </a:r>
          <a:r>
            <a:rPr lang="en-IN" sz="1700" kern="1200" dirty="0" err="1">
              <a:latin typeface="Times New Roman" panose="02020603050405020304" pitchFamily="18" charset="0"/>
              <a:cs typeface="Times New Roman" panose="02020603050405020304" pitchFamily="18" charset="0"/>
            </a:rPr>
            <a:t>Thonny</a:t>
          </a:r>
          <a:r>
            <a:rPr lang="en-IN" sz="1700" kern="1200" dirty="0">
              <a:latin typeface="Times New Roman" panose="02020603050405020304" pitchFamily="18" charset="0"/>
              <a:cs typeface="Times New Roman" panose="02020603050405020304" pitchFamily="18" charset="0"/>
            </a:rPr>
            <a:t>.</a:t>
          </a:r>
          <a:endParaRPr lang="en-US" sz="1700" kern="1200" dirty="0">
            <a:latin typeface="Times New Roman" panose="02020603050405020304" pitchFamily="18" charset="0"/>
            <a:cs typeface="Times New Roman" panose="02020603050405020304" pitchFamily="18" charset="0"/>
          </a:endParaRPr>
        </a:p>
      </dsp:txBody>
      <dsp:txXfrm>
        <a:off x="5314435" y="2584714"/>
        <a:ext cx="4320000" cy="12590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4/29/2024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4/29/2024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4/29/2024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80B4DE-680C-4AE1-8EBF-3A596369B060}"/>
              </a:ext>
            </a:extLst>
          </p:cNvPr>
          <p:cNvSpPr txBox="1">
            <a:spLocks noGrp="1"/>
          </p:cNvSpPr>
          <p:nvPr>
            <p:ph type="ctrTitle"/>
          </p:nvPr>
        </p:nvSpPr>
        <p:spPr>
          <a:xfrm>
            <a:off x="1915318" y="1827816"/>
            <a:ext cx="8361363" cy="2097087"/>
          </a:xfrm>
          <a:prstGeom prst="rect">
            <a:avLst/>
          </a:prstGeom>
          <a:noFill/>
        </p:spPr>
        <p:txBody>
          <a:bodyPr wrap="square" rtlCol="0">
            <a:spAutoFit/>
          </a:bodyPr>
          <a:lstStyle/>
          <a:p>
            <a:pPr algn="ctr"/>
            <a:r>
              <a:rPr lang="en-US" sz="6600" b="1" dirty="0">
                <a:latin typeface="Times New Roman" panose="02020603050405020304" pitchFamily="18" charset="0"/>
                <a:cs typeface="Times New Roman" panose="02020603050405020304" pitchFamily="18" charset="0"/>
              </a:rPr>
              <a:t>Welcome</a:t>
            </a:r>
            <a:endParaRPr lang="en-IN"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015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D5361D2-8C20-4AF3-9D5A-078035E0DFD6}"/>
              </a:ext>
            </a:extLst>
          </p:cNvPr>
          <p:cNvGraphicFramePr/>
          <p:nvPr>
            <p:extLst>
              <p:ext uri="{D42A27DB-BD31-4B8C-83A1-F6EECF244321}">
                <p14:modId xmlns:p14="http://schemas.microsoft.com/office/powerpoint/2010/main" val="468852618"/>
              </p:ext>
            </p:extLst>
          </p:nvPr>
        </p:nvGraphicFramePr>
        <p:xfrm>
          <a:off x="1447800" y="853440"/>
          <a:ext cx="3025877" cy="1356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4">
            <a:extLst>
              <a:ext uri="{FF2B5EF4-FFF2-40B4-BE49-F238E27FC236}">
                <a16:creationId xmlns:a16="http://schemas.microsoft.com/office/drawing/2014/main" id="{ABC8E051-FA1A-4862-A3FA-B272FC21C6DF}"/>
              </a:ext>
            </a:extLst>
          </p:cNvPr>
          <p:cNvGraphicFramePr>
            <a:graphicFrameLocks/>
          </p:cNvGraphicFramePr>
          <p:nvPr>
            <p:extLst>
              <p:ext uri="{D42A27DB-BD31-4B8C-83A1-F6EECF244321}">
                <p14:modId xmlns:p14="http://schemas.microsoft.com/office/powerpoint/2010/main" val="1479447673"/>
              </p:ext>
            </p:extLst>
          </p:nvPr>
        </p:nvGraphicFramePr>
        <p:xfrm>
          <a:off x="1447800" y="1965960"/>
          <a:ext cx="9872871" cy="4038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2255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E37D471-4007-476F-8E08-DBE8D30207DB}"/>
              </a:ext>
            </a:extLst>
          </p:cNvPr>
          <p:cNvGrpSpPr/>
          <p:nvPr/>
        </p:nvGrpSpPr>
        <p:grpSpPr>
          <a:xfrm>
            <a:off x="1375522" y="777136"/>
            <a:ext cx="2848893" cy="619980"/>
            <a:chOff x="88491" y="12149"/>
            <a:chExt cx="2848893" cy="619980"/>
          </a:xfrm>
        </p:grpSpPr>
        <p:sp>
          <p:nvSpPr>
            <p:cNvPr id="3" name="Rectangle: Rounded Corners 2">
              <a:extLst>
                <a:ext uri="{FF2B5EF4-FFF2-40B4-BE49-F238E27FC236}">
                  <a16:creationId xmlns:a16="http://schemas.microsoft.com/office/drawing/2014/main" id="{C29B548C-C91E-4A36-921E-99BA347CFD0B}"/>
                </a:ext>
              </a:extLst>
            </p:cNvPr>
            <p:cNvSpPr/>
            <p:nvPr/>
          </p:nvSpPr>
          <p:spPr>
            <a:xfrm>
              <a:off x="88491" y="12149"/>
              <a:ext cx="2848893" cy="619980"/>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33A1C868-DD28-4A4B-B510-A665E970E8FB}"/>
                </a:ext>
              </a:extLst>
            </p:cNvPr>
            <p:cNvSpPr txBox="1"/>
            <p:nvPr/>
          </p:nvSpPr>
          <p:spPr>
            <a:xfrm>
              <a:off x="118756" y="42414"/>
              <a:ext cx="2788363" cy="5594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Times New Roman" panose="02020603050405020304" pitchFamily="18" charset="0"/>
                  <a:cs typeface="Times New Roman" panose="02020603050405020304" pitchFamily="18" charset="0"/>
                </a:rPr>
                <a:t>Future Scope</a:t>
              </a:r>
            </a:p>
          </p:txBody>
        </p:sp>
      </p:grpSp>
      <p:sp>
        <p:nvSpPr>
          <p:cNvPr id="5" name="Content Placeholder 2">
            <a:extLst>
              <a:ext uri="{FF2B5EF4-FFF2-40B4-BE49-F238E27FC236}">
                <a16:creationId xmlns:a16="http://schemas.microsoft.com/office/drawing/2014/main" id="{AE648C81-DC4D-4443-A8FF-4D8020CE2205}"/>
              </a:ext>
            </a:extLst>
          </p:cNvPr>
          <p:cNvSpPr txBox="1">
            <a:spLocks/>
          </p:cNvSpPr>
          <p:nvPr/>
        </p:nvSpPr>
        <p:spPr>
          <a:xfrm>
            <a:off x="1405787" y="1631447"/>
            <a:ext cx="9872871" cy="40386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IN" dirty="0"/>
          </a:p>
          <a:p>
            <a:r>
              <a:rPr lang="en-IN" dirty="0">
                <a:solidFill>
                  <a:schemeClr val="tx1"/>
                </a:solidFill>
              </a:rPr>
              <a:t>Collision Detection and Emergency Breaking</a:t>
            </a:r>
          </a:p>
          <a:p>
            <a:pPr marL="45720" indent="0">
              <a:buFont typeface="Franklin Gothic Book" panose="020B0503020102020204" pitchFamily="34" charset="0"/>
              <a:buNone/>
            </a:pPr>
            <a:endParaRPr lang="en-IN" dirty="0">
              <a:solidFill>
                <a:schemeClr val="tx1"/>
              </a:solidFill>
            </a:endParaRPr>
          </a:p>
          <a:p>
            <a:r>
              <a:rPr lang="en-IN" dirty="0">
                <a:solidFill>
                  <a:schemeClr val="tx1"/>
                </a:solidFill>
              </a:rPr>
              <a:t>Retro and Low Budget Car Fitting</a:t>
            </a:r>
          </a:p>
          <a:p>
            <a:endParaRPr lang="en-IN" dirty="0">
              <a:solidFill>
                <a:schemeClr val="tx1"/>
              </a:solidFill>
            </a:endParaRPr>
          </a:p>
          <a:p>
            <a:r>
              <a:rPr lang="en-IN" dirty="0">
                <a:solidFill>
                  <a:schemeClr val="tx1"/>
                </a:solidFill>
              </a:rPr>
              <a:t>Train Collision System</a:t>
            </a:r>
          </a:p>
          <a:p>
            <a:endParaRPr lang="en-IN" dirty="0">
              <a:solidFill>
                <a:schemeClr val="tx1"/>
              </a:solidFill>
            </a:endParaRPr>
          </a:p>
          <a:p>
            <a:r>
              <a:rPr lang="en-IN" dirty="0">
                <a:solidFill>
                  <a:schemeClr val="tx1"/>
                </a:solidFill>
              </a:rPr>
              <a:t>Mirror and Stare Case Light Monitoring System</a:t>
            </a:r>
          </a:p>
          <a:p>
            <a:pPr marL="45720" indent="0">
              <a:buFont typeface="Franklin Gothic Book" panose="020B0503020102020204" pitchFamily="34" charset="0"/>
              <a:buNone/>
            </a:pPr>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56934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86D6940-708D-40B5-A311-1229A96860F1}"/>
              </a:ext>
            </a:extLst>
          </p:cNvPr>
          <p:cNvSpPr/>
          <p:nvPr/>
        </p:nvSpPr>
        <p:spPr>
          <a:xfrm>
            <a:off x="1364118" y="893026"/>
            <a:ext cx="2566219" cy="678425"/>
          </a:xfrm>
          <a:prstGeom prst="roundRect">
            <a:avLst/>
          </a:prstGeom>
          <a:solidFill>
            <a:srgbClr val="49494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400" b="1" dirty="0">
                <a:solidFill>
                  <a:schemeClr val="bg1"/>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17A569EF-CEC7-4917-B918-2207668F1A29}"/>
              </a:ext>
            </a:extLst>
          </p:cNvPr>
          <p:cNvSpPr txBox="1"/>
          <p:nvPr/>
        </p:nvSpPr>
        <p:spPr>
          <a:xfrm>
            <a:off x="1364118" y="2402064"/>
            <a:ext cx="9812594"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In conclusion, the implementation of the Obstacle Detection and Alarming System in vehicles holds significant potential to revolutionize road safety. By leveraging IoT technology, this system effectively mitigates the risks associated with blind spots and obstacles, offering drivers enhanced situational awareness and reducing the likelihood of accidents. With its real-time detection capabilities and seamless integration into vehicle systems, it not only protects lives but also contributes to a safer and more secure driving experience for all road users.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8970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666E3F-A51A-4733-B2CD-6F8C752AACFA}"/>
              </a:ext>
            </a:extLst>
          </p:cNvPr>
          <p:cNvSpPr txBox="1"/>
          <p:nvPr/>
        </p:nvSpPr>
        <p:spPr>
          <a:xfrm>
            <a:off x="3957484" y="2828835"/>
            <a:ext cx="4803058" cy="1200329"/>
          </a:xfrm>
          <a:prstGeom prst="rect">
            <a:avLst/>
          </a:prstGeom>
          <a:noFill/>
        </p:spPr>
        <p:txBody>
          <a:bodyPr wrap="square" rtlCol="0">
            <a:spAutoFit/>
          </a:bodyPr>
          <a:lstStyle/>
          <a:p>
            <a:pPr algn="ctr"/>
            <a:r>
              <a:rPr lang="en-IN" sz="7200" b="1" dirty="0">
                <a:latin typeface="Times New Roman" panose="02020603050405020304" pitchFamily="18" charset="0"/>
                <a:cs typeface="Times New Roman" panose="02020603050405020304" pitchFamily="18" charset="0"/>
              </a:rPr>
              <a:t>Thank You</a:t>
            </a:r>
          </a:p>
        </p:txBody>
      </p:sp>
      <p:cxnSp>
        <p:nvCxnSpPr>
          <p:cNvPr id="6" name="Straight Connector 5">
            <a:extLst>
              <a:ext uri="{FF2B5EF4-FFF2-40B4-BE49-F238E27FC236}">
                <a16:creationId xmlns:a16="http://schemas.microsoft.com/office/drawing/2014/main" id="{7813F5AF-451C-49C4-8BAD-BF7AA6666211}"/>
              </a:ext>
            </a:extLst>
          </p:cNvPr>
          <p:cNvCxnSpPr/>
          <p:nvPr/>
        </p:nvCxnSpPr>
        <p:spPr>
          <a:xfrm>
            <a:off x="1976284" y="4109884"/>
            <a:ext cx="851473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461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BC30E37-5CF6-4D7E-AE8C-210B45263AFB}"/>
              </a:ext>
            </a:extLst>
          </p:cNvPr>
          <p:cNvSpPr>
            <a:spLocks noGrp="1"/>
          </p:cNvSpPr>
          <p:nvPr>
            <p:ph type="title"/>
          </p:nvPr>
        </p:nvSpPr>
        <p:spPr>
          <a:xfrm>
            <a:off x="1371600" y="1943100"/>
            <a:ext cx="9601200" cy="1485900"/>
          </a:xfrm>
        </p:spPr>
        <p:txBody>
          <a:bodyPr>
            <a:normAutofit/>
          </a:bodyPr>
          <a:lstStyle/>
          <a:p>
            <a:pPr marL="45720" indent="0" algn="ctr">
              <a:buNone/>
            </a:pPr>
            <a:r>
              <a:rPr lang="en-IN" sz="4400" b="1"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OBSTACLE DETECTION AND ALARMING SYSTEM </a:t>
            </a:r>
          </a:p>
          <a:p>
            <a:pPr marL="45720" indent="0" algn="ctr">
              <a:buNone/>
            </a:pPr>
            <a:endParaRPr lang="en-IN" dirty="0"/>
          </a:p>
        </p:txBody>
      </p:sp>
      <p:sp>
        <p:nvSpPr>
          <p:cNvPr id="5" name="Title 1">
            <a:extLst>
              <a:ext uri="{FF2B5EF4-FFF2-40B4-BE49-F238E27FC236}">
                <a16:creationId xmlns:a16="http://schemas.microsoft.com/office/drawing/2014/main" id="{1EA34CA8-2869-439B-9B46-770A72CD6216}"/>
              </a:ext>
            </a:extLst>
          </p:cNvPr>
          <p:cNvSpPr txBox="1">
            <a:spLocks/>
          </p:cNvSpPr>
          <p:nvPr/>
        </p:nvSpPr>
        <p:spPr>
          <a:xfrm>
            <a:off x="334347" y="983035"/>
            <a:ext cx="11523306" cy="737118"/>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sz="3200" b="1" dirty="0">
                <a:solidFill>
                  <a:srgbClr val="C00000"/>
                </a:solidFill>
                <a:latin typeface="Times New Roman" panose="02020603050405020304" pitchFamily="18" charset="0"/>
                <a:cs typeface="Times New Roman" panose="02020603050405020304" pitchFamily="18" charset="0"/>
              </a:rPr>
              <a:t>A Presentation on</a:t>
            </a:r>
            <a:br>
              <a:rPr lang="en-IN" sz="3200" b="1" dirty="0">
                <a:latin typeface="Times New Roman" panose="02020603050405020304" pitchFamily="18" charset="0"/>
                <a:cs typeface="Times New Roman" panose="02020603050405020304" pitchFamily="18" charset="0"/>
              </a:rPr>
            </a:br>
            <a:endParaRPr lang="en-IN" sz="3200" dirty="0"/>
          </a:p>
        </p:txBody>
      </p:sp>
      <p:sp>
        <p:nvSpPr>
          <p:cNvPr id="6" name="TextBox 5">
            <a:extLst>
              <a:ext uri="{FF2B5EF4-FFF2-40B4-BE49-F238E27FC236}">
                <a16:creationId xmlns:a16="http://schemas.microsoft.com/office/drawing/2014/main" id="{DDB82FE0-4C94-4733-B35B-2ED8DC3C120C}"/>
              </a:ext>
            </a:extLst>
          </p:cNvPr>
          <p:cNvSpPr txBox="1"/>
          <p:nvPr/>
        </p:nvSpPr>
        <p:spPr>
          <a:xfrm>
            <a:off x="2249906" y="3651947"/>
            <a:ext cx="7844588" cy="1862048"/>
          </a:xfrm>
          <a:prstGeom prst="rect">
            <a:avLst/>
          </a:prstGeom>
          <a:noFill/>
        </p:spPr>
        <p:txBody>
          <a:bodyPr wrap="square">
            <a:spAutoFit/>
          </a:bodyPr>
          <a:lstStyle/>
          <a:p>
            <a:pPr algn="ctr"/>
            <a:r>
              <a:rPr lang="en-IN" sz="2300" b="1" dirty="0">
                <a:latin typeface="Times New Roman" panose="02020603050405020304" pitchFamily="18" charset="0"/>
                <a:cs typeface="Times New Roman" panose="02020603050405020304" pitchFamily="18" charset="0"/>
              </a:rPr>
              <a:t>     Submitted By-</a:t>
            </a:r>
          </a:p>
          <a:p>
            <a:pPr algn="ctr"/>
            <a:r>
              <a:rPr lang="en-IN" sz="2300" b="1" dirty="0">
                <a:latin typeface="Times New Roman" panose="02020603050405020304" pitchFamily="18" charset="0"/>
                <a:cs typeface="Times New Roman" panose="02020603050405020304" pitchFamily="18" charset="0"/>
              </a:rPr>
              <a:t>Mr. Ashutosh  Shailendra </a:t>
            </a:r>
            <a:r>
              <a:rPr lang="en-IN" sz="2300" b="1" dirty="0" err="1">
                <a:latin typeface="Times New Roman" panose="02020603050405020304" pitchFamily="18" charset="0"/>
                <a:cs typeface="Times New Roman" panose="02020603050405020304" pitchFamily="18" charset="0"/>
              </a:rPr>
              <a:t>Jarag</a:t>
            </a:r>
            <a:r>
              <a:rPr lang="en-IN" sz="2300" b="1" dirty="0">
                <a:latin typeface="Times New Roman" panose="02020603050405020304" pitchFamily="18" charset="0"/>
                <a:cs typeface="Times New Roman" panose="02020603050405020304" pitchFamily="18" charset="0"/>
              </a:rPr>
              <a:t> (24)</a:t>
            </a:r>
          </a:p>
          <a:p>
            <a:pPr algn="ctr"/>
            <a:r>
              <a:rPr lang="en-IN" sz="2300" b="1" dirty="0">
                <a:latin typeface="Times New Roman" panose="02020603050405020304" pitchFamily="18" charset="0"/>
                <a:cs typeface="Times New Roman" panose="02020603050405020304" pitchFamily="18" charset="0"/>
              </a:rPr>
              <a:t>Mr. Aditya Kishor </a:t>
            </a:r>
            <a:r>
              <a:rPr lang="en-IN" sz="2300" b="1" dirty="0" err="1">
                <a:latin typeface="Times New Roman" panose="02020603050405020304" pitchFamily="18" charset="0"/>
                <a:cs typeface="Times New Roman" panose="02020603050405020304" pitchFamily="18" charset="0"/>
              </a:rPr>
              <a:t>Khadake</a:t>
            </a:r>
            <a:r>
              <a:rPr lang="en-IN" sz="2300" b="1" dirty="0">
                <a:latin typeface="Times New Roman" panose="02020603050405020304" pitchFamily="18" charset="0"/>
                <a:cs typeface="Times New Roman" panose="02020603050405020304" pitchFamily="18" charset="0"/>
              </a:rPr>
              <a:t> (30)</a:t>
            </a:r>
          </a:p>
          <a:p>
            <a:pPr algn="ctr"/>
            <a:r>
              <a:rPr lang="en-IN" sz="2300" b="1" dirty="0">
                <a:latin typeface="Times New Roman" panose="02020603050405020304" pitchFamily="18" charset="0"/>
                <a:cs typeface="Times New Roman" panose="02020603050405020304" pitchFamily="18" charset="0"/>
              </a:rPr>
              <a:t>Mr. Aniket Santosh Mali (34)</a:t>
            </a:r>
          </a:p>
          <a:p>
            <a:pPr algn="ctr"/>
            <a:r>
              <a:rPr lang="en-IN" sz="2300" b="1" dirty="0">
                <a:latin typeface="Times New Roman" panose="02020603050405020304" pitchFamily="18" charset="0"/>
                <a:cs typeface="Times New Roman" panose="02020603050405020304" pitchFamily="18" charset="0"/>
              </a:rPr>
              <a:t>Mr. Vinay Vijay Naik (43)</a:t>
            </a:r>
          </a:p>
        </p:txBody>
      </p:sp>
      <p:pic>
        <p:nvPicPr>
          <p:cNvPr id="3" name="Picture 2">
            <a:extLst>
              <a:ext uri="{FF2B5EF4-FFF2-40B4-BE49-F238E27FC236}">
                <a16:creationId xmlns:a16="http://schemas.microsoft.com/office/drawing/2014/main" id="{06808B05-D334-4089-A8CB-36A60E14B0B7}"/>
              </a:ext>
            </a:extLst>
          </p:cNvPr>
          <p:cNvPicPr>
            <a:picLocks noChangeAspect="1"/>
          </p:cNvPicPr>
          <p:nvPr/>
        </p:nvPicPr>
        <p:blipFill>
          <a:blip r:embed="rId2"/>
          <a:stretch>
            <a:fillRect/>
          </a:stretch>
        </p:blipFill>
        <p:spPr>
          <a:xfrm>
            <a:off x="9549848" y="123849"/>
            <a:ext cx="2209800" cy="1495425"/>
          </a:xfrm>
          <a:prstGeom prst="rect">
            <a:avLst/>
          </a:prstGeom>
        </p:spPr>
      </p:pic>
    </p:spTree>
    <p:extLst>
      <p:ext uri="{BB962C8B-B14F-4D97-AF65-F5344CB8AC3E}">
        <p14:creationId xmlns:p14="http://schemas.microsoft.com/office/powerpoint/2010/main" val="394175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586FBC-72B5-400B-98AD-17DB88F79EB6}"/>
              </a:ext>
            </a:extLst>
          </p:cNvPr>
          <p:cNvSpPr txBox="1">
            <a:spLocks noGrp="1"/>
          </p:cNvSpPr>
          <p:nvPr>
            <p:ph type="title"/>
          </p:nvPr>
        </p:nvSpPr>
        <p:spPr>
          <a:xfrm>
            <a:off x="1371600" y="685800"/>
            <a:ext cx="9601200" cy="148590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Contents:</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Problem Statement</a:t>
            </a: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DFD</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Objective</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System Requirements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Future Scope</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References</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02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3A5A11-315B-4893-A68A-9E95D0A17566}"/>
              </a:ext>
            </a:extLst>
          </p:cNvPr>
          <p:cNvGrpSpPr/>
          <p:nvPr/>
        </p:nvGrpSpPr>
        <p:grpSpPr>
          <a:xfrm>
            <a:off x="1309776" y="934132"/>
            <a:ext cx="2809557" cy="650818"/>
            <a:chOff x="108159" y="5010"/>
            <a:chExt cx="2809557" cy="650818"/>
          </a:xfrm>
        </p:grpSpPr>
        <p:sp>
          <p:nvSpPr>
            <p:cNvPr id="3" name="Rectangle: Rounded Corners 2">
              <a:extLst>
                <a:ext uri="{FF2B5EF4-FFF2-40B4-BE49-F238E27FC236}">
                  <a16:creationId xmlns:a16="http://schemas.microsoft.com/office/drawing/2014/main" id="{CD3201A1-E12C-46B0-B410-D79D8B894C21}"/>
                </a:ext>
              </a:extLst>
            </p:cNvPr>
            <p:cNvSpPr/>
            <p:nvPr/>
          </p:nvSpPr>
          <p:spPr>
            <a:xfrm>
              <a:off x="108159" y="5010"/>
              <a:ext cx="2809557" cy="650818"/>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29180C63-285A-4BD3-A3EF-9F83EB7F0307}"/>
                </a:ext>
              </a:extLst>
            </p:cNvPr>
            <p:cNvSpPr txBox="1"/>
            <p:nvPr/>
          </p:nvSpPr>
          <p:spPr>
            <a:xfrm>
              <a:off x="139929" y="36780"/>
              <a:ext cx="2746017" cy="5872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Times New Roman" panose="02020603050405020304" pitchFamily="18" charset="0"/>
                  <a:cs typeface="Times New Roman" panose="02020603050405020304" pitchFamily="18" charset="0"/>
                </a:rPr>
                <a:t>INTRODUCTION</a:t>
              </a:r>
            </a:p>
          </p:txBody>
        </p:sp>
      </p:grpSp>
      <p:sp>
        <p:nvSpPr>
          <p:cNvPr id="5" name="Content Placeholder 2">
            <a:extLst>
              <a:ext uri="{FF2B5EF4-FFF2-40B4-BE49-F238E27FC236}">
                <a16:creationId xmlns:a16="http://schemas.microsoft.com/office/drawing/2014/main" id="{6F96BE68-8ED4-4D51-817A-F21A9F81FB8D}"/>
              </a:ext>
            </a:extLst>
          </p:cNvPr>
          <p:cNvSpPr txBox="1">
            <a:spLocks/>
          </p:cNvSpPr>
          <p:nvPr/>
        </p:nvSpPr>
        <p:spPr>
          <a:xfrm>
            <a:off x="1164002" y="2541493"/>
            <a:ext cx="9872871" cy="4038600"/>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45720" indent="0" algn="just">
              <a:buFont typeface="Franklin Gothic Book" panose="020B0503020102020204" pitchFamily="34" charset="0"/>
              <a:buNone/>
            </a:pPr>
            <a:r>
              <a:rPr lang="en-US" sz="2400" dirty="0">
                <a:solidFill>
                  <a:srgbClr val="000000"/>
                </a:solidFill>
                <a:latin typeface="Times New Roman" panose="02020603050405020304" pitchFamily="18" charset="0"/>
                <a:ea typeface="Times New Roman" panose="02020603050405020304" pitchFamily="18" charset="0"/>
              </a:rPr>
              <a:t>	Our IoT-based project, the Obstacle Detection and Alarming System, utilizes sensors to detect obstacles and promptly alerts users with a buzzer alarm. Integrated with a microcontroller for processing and a communication module for remote monitoring, it ensures real-time awareness and safety. With customizable settings and low power consumption, it finds applications in smart homes, industrial safety, and assistive technology, enhancing security and mitigating risks effectively.</a:t>
            </a:r>
            <a:endParaRPr lang="en-IN" sz="2400" dirty="0"/>
          </a:p>
        </p:txBody>
      </p:sp>
      <p:pic>
        <p:nvPicPr>
          <p:cNvPr id="8" name="Picture 7">
            <a:extLst>
              <a:ext uri="{FF2B5EF4-FFF2-40B4-BE49-F238E27FC236}">
                <a16:creationId xmlns:a16="http://schemas.microsoft.com/office/drawing/2014/main" id="{90837584-A070-4CD8-BF75-39528AEE7285}"/>
              </a:ext>
            </a:extLst>
          </p:cNvPr>
          <p:cNvPicPr>
            <a:picLocks noChangeAspect="1"/>
          </p:cNvPicPr>
          <p:nvPr/>
        </p:nvPicPr>
        <p:blipFill>
          <a:blip r:embed="rId2"/>
          <a:stretch>
            <a:fillRect/>
          </a:stretch>
        </p:blipFill>
        <p:spPr>
          <a:xfrm>
            <a:off x="7681528" y="392766"/>
            <a:ext cx="3314700" cy="1733550"/>
          </a:xfrm>
          <a:prstGeom prst="rect">
            <a:avLst/>
          </a:prstGeom>
        </p:spPr>
      </p:pic>
    </p:spTree>
    <p:extLst>
      <p:ext uri="{BB962C8B-B14F-4D97-AF65-F5344CB8AC3E}">
        <p14:creationId xmlns:p14="http://schemas.microsoft.com/office/powerpoint/2010/main" val="1598873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D58D04E-20C6-4C8F-A8D7-A88C88B9F9A6}"/>
              </a:ext>
            </a:extLst>
          </p:cNvPr>
          <p:cNvGraphicFramePr/>
          <p:nvPr>
            <p:extLst>
              <p:ext uri="{D42A27DB-BD31-4B8C-83A1-F6EECF244321}">
                <p14:modId xmlns:p14="http://schemas.microsoft.com/office/powerpoint/2010/main" val="4036679540"/>
              </p:ext>
            </p:extLst>
          </p:nvPr>
        </p:nvGraphicFramePr>
        <p:xfrm>
          <a:off x="1262270" y="696401"/>
          <a:ext cx="3025877" cy="1356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3E6F2249-E5BC-46FF-B8C6-418CBE43FF86}"/>
              </a:ext>
            </a:extLst>
          </p:cNvPr>
          <p:cNvSpPr txBox="1">
            <a:spLocks/>
          </p:cNvSpPr>
          <p:nvPr/>
        </p:nvSpPr>
        <p:spPr>
          <a:xfrm>
            <a:off x="1507226" y="1970598"/>
            <a:ext cx="9872871" cy="4191001"/>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45720" indent="0" algn="just">
              <a:buFont typeface="Franklin Gothic Book" panose="020B0503020102020204" pitchFamily="34" charset="0"/>
              <a:buNone/>
            </a:pPr>
            <a:r>
              <a:rPr lang="en-US" sz="2400" dirty="0">
                <a:solidFill>
                  <a:schemeClr val="tx1"/>
                </a:solidFill>
                <a:latin typeface="Times New Roman" panose="02020603050405020304" pitchFamily="18" charset="0"/>
                <a:cs typeface="Times New Roman" panose="02020603050405020304" pitchFamily="18" charset="0"/>
              </a:rPr>
              <a:t>	Develop an IoT-based system to detect obstacles in real-time using sensors and alert users through a buzzer alarm. The system should be configurable, energy-efficient, and capable of integration with existing infrastructure for applications in smart homes, industrial safety, and assistive technology.</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A1387D2-9076-49FA-A8A6-31519A029833}"/>
              </a:ext>
            </a:extLst>
          </p:cNvPr>
          <p:cNvPicPr>
            <a:picLocks noChangeAspect="1"/>
          </p:cNvPicPr>
          <p:nvPr/>
        </p:nvPicPr>
        <p:blipFill>
          <a:blip r:embed="rId7"/>
          <a:stretch>
            <a:fillRect/>
          </a:stretch>
        </p:blipFill>
        <p:spPr>
          <a:xfrm>
            <a:off x="6443662" y="4623767"/>
            <a:ext cx="4791075" cy="1771650"/>
          </a:xfrm>
          <a:prstGeom prst="rect">
            <a:avLst/>
          </a:prstGeom>
        </p:spPr>
      </p:pic>
    </p:spTree>
    <p:extLst>
      <p:ext uri="{BB962C8B-B14F-4D97-AF65-F5344CB8AC3E}">
        <p14:creationId xmlns:p14="http://schemas.microsoft.com/office/powerpoint/2010/main" val="205541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FFE6B04-168C-4482-B14A-ACAF07B88F25}"/>
              </a:ext>
            </a:extLst>
          </p:cNvPr>
          <p:cNvSpPr/>
          <p:nvPr/>
        </p:nvSpPr>
        <p:spPr>
          <a:xfrm>
            <a:off x="825910" y="845574"/>
            <a:ext cx="1238864" cy="462116"/>
          </a:xfrm>
          <a:prstGeom prst="roundRect">
            <a:avLst/>
          </a:prstGeom>
          <a:solidFill>
            <a:srgbClr val="494949"/>
          </a:solidFill>
        </p:spPr>
        <p:style>
          <a:lnRef idx="1">
            <a:schemeClr val="dk1"/>
          </a:lnRef>
          <a:fillRef idx="2">
            <a:schemeClr val="dk1"/>
          </a:fillRef>
          <a:effectRef idx="1">
            <a:schemeClr val="dk1"/>
          </a:effectRef>
          <a:fontRef idx="minor">
            <a:schemeClr val="dk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DFD</a:t>
            </a:r>
          </a:p>
        </p:txBody>
      </p:sp>
      <p:sp>
        <p:nvSpPr>
          <p:cNvPr id="3" name="TextBox 2">
            <a:extLst>
              <a:ext uri="{FF2B5EF4-FFF2-40B4-BE49-F238E27FC236}">
                <a16:creationId xmlns:a16="http://schemas.microsoft.com/office/drawing/2014/main" id="{8997C24C-02EC-4640-96E5-1E4C18F3D998}"/>
              </a:ext>
            </a:extLst>
          </p:cNvPr>
          <p:cNvSpPr txBox="1"/>
          <p:nvPr/>
        </p:nvSpPr>
        <p:spPr>
          <a:xfrm>
            <a:off x="1745973" y="1786051"/>
            <a:ext cx="140847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Level 0</a:t>
            </a:r>
          </a:p>
        </p:txBody>
      </p:sp>
      <p:pic>
        <p:nvPicPr>
          <p:cNvPr id="5" name="Picture 4">
            <a:extLst>
              <a:ext uri="{FF2B5EF4-FFF2-40B4-BE49-F238E27FC236}">
                <a16:creationId xmlns:a16="http://schemas.microsoft.com/office/drawing/2014/main" id="{EB0A2CFD-A6C2-4326-A802-9D993F9D5DD8}"/>
              </a:ext>
            </a:extLst>
          </p:cNvPr>
          <p:cNvPicPr>
            <a:picLocks noChangeAspect="1"/>
          </p:cNvPicPr>
          <p:nvPr/>
        </p:nvPicPr>
        <p:blipFill>
          <a:blip r:embed="rId2"/>
          <a:stretch>
            <a:fillRect/>
          </a:stretch>
        </p:blipFill>
        <p:spPr>
          <a:xfrm>
            <a:off x="2064774" y="2450824"/>
            <a:ext cx="9216133" cy="3327124"/>
          </a:xfrm>
          <a:prstGeom prst="rect">
            <a:avLst/>
          </a:prstGeom>
        </p:spPr>
      </p:pic>
    </p:spTree>
    <p:extLst>
      <p:ext uri="{BB962C8B-B14F-4D97-AF65-F5344CB8AC3E}">
        <p14:creationId xmlns:p14="http://schemas.microsoft.com/office/powerpoint/2010/main" val="196755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02EA17-0FB5-44EA-B70F-D6391A4755F1}"/>
              </a:ext>
            </a:extLst>
          </p:cNvPr>
          <p:cNvSpPr txBox="1"/>
          <p:nvPr/>
        </p:nvSpPr>
        <p:spPr>
          <a:xfrm>
            <a:off x="1593254" y="923376"/>
            <a:ext cx="210410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Level 1</a:t>
            </a:r>
          </a:p>
        </p:txBody>
      </p:sp>
      <p:pic>
        <p:nvPicPr>
          <p:cNvPr id="4" name="Picture 3">
            <a:extLst>
              <a:ext uri="{FF2B5EF4-FFF2-40B4-BE49-F238E27FC236}">
                <a16:creationId xmlns:a16="http://schemas.microsoft.com/office/drawing/2014/main" id="{FCB39222-7B6C-498B-BFD5-E32C7887D789}"/>
              </a:ext>
            </a:extLst>
          </p:cNvPr>
          <p:cNvPicPr>
            <a:picLocks noChangeAspect="1"/>
          </p:cNvPicPr>
          <p:nvPr/>
        </p:nvPicPr>
        <p:blipFill>
          <a:blip r:embed="rId2"/>
          <a:stretch>
            <a:fillRect/>
          </a:stretch>
        </p:blipFill>
        <p:spPr>
          <a:xfrm>
            <a:off x="2417693" y="1680540"/>
            <a:ext cx="8656025" cy="4402207"/>
          </a:xfrm>
          <a:prstGeom prst="rect">
            <a:avLst/>
          </a:prstGeom>
        </p:spPr>
      </p:pic>
    </p:spTree>
    <p:extLst>
      <p:ext uri="{BB962C8B-B14F-4D97-AF65-F5344CB8AC3E}">
        <p14:creationId xmlns:p14="http://schemas.microsoft.com/office/powerpoint/2010/main" val="553366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12C738-4D15-4510-8E4C-C62299111433}"/>
              </a:ext>
            </a:extLst>
          </p:cNvPr>
          <p:cNvPicPr>
            <a:picLocks noChangeAspect="1"/>
          </p:cNvPicPr>
          <p:nvPr/>
        </p:nvPicPr>
        <p:blipFill>
          <a:blip r:embed="rId2"/>
          <a:stretch>
            <a:fillRect/>
          </a:stretch>
        </p:blipFill>
        <p:spPr>
          <a:xfrm>
            <a:off x="4598594" y="-1"/>
            <a:ext cx="5579075" cy="8030817"/>
          </a:xfrm>
          <a:prstGeom prst="rect">
            <a:avLst/>
          </a:prstGeom>
        </p:spPr>
      </p:pic>
      <p:sp>
        <p:nvSpPr>
          <p:cNvPr id="5" name="Rectangle: Rounded Corners 4">
            <a:extLst>
              <a:ext uri="{FF2B5EF4-FFF2-40B4-BE49-F238E27FC236}">
                <a16:creationId xmlns:a16="http://schemas.microsoft.com/office/drawing/2014/main" id="{DC590011-C320-4DC7-876F-1C66A63735BE}"/>
              </a:ext>
            </a:extLst>
          </p:cNvPr>
          <p:cNvSpPr/>
          <p:nvPr/>
        </p:nvSpPr>
        <p:spPr>
          <a:xfrm>
            <a:off x="1170465" y="885331"/>
            <a:ext cx="2593151" cy="462116"/>
          </a:xfrm>
          <a:prstGeom prst="roundRect">
            <a:avLst/>
          </a:prstGeom>
          <a:solidFill>
            <a:srgbClr val="494949"/>
          </a:solidFill>
        </p:spPr>
        <p:style>
          <a:lnRef idx="1">
            <a:schemeClr val="dk1"/>
          </a:lnRef>
          <a:fillRef idx="2">
            <a:schemeClr val="dk1"/>
          </a:fillRef>
          <a:effectRef idx="1">
            <a:schemeClr val="dk1"/>
          </a:effectRef>
          <a:fontRef idx="minor">
            <a:schemeClr val="dk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FLOWCHART</a:t>
            </a:r>
          </a:p>
        </p:txBody>
      </p:sp>
    </p:spTree>
    <p:extLst>
      <p:ext uri="{BB962C8B-B14F-4D97-AF65-F5344CB8AC3E}">
        <p14:creationId xmlns:p14="http://schemas.microsoft.com/office/powerpoint/2010/main" val="396435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8434510-1577-4596-904A-6BC3D55044E5}"/>
              </a:ext>
            </a:extLst>
          </p:cNvPr>
          <p:cNvGrpSpPr/>
          <p:nvPr/>
        </p:nvGrpSpPr>
        <p:grpSpPr>
          <a:xfrm>
            <a:off x="1159565" y="978676"/>
            <a:ext cx="2848893" cy="555126"/>
            <a:chOff x="88491" y="11456"/>
            <a:chExt cx="2848893" cy="555126"/>
          </a:xfrm>
        </p:grpSpPr>
        <p:sp>
          <p:nvSpPr>
            <p:cNvPr id="3" name="Rectangle: Rounded Corners 2">
              <a:extLst>
                <a:ext uri="{FF2B5EF4-FFF2-40B4-BE49-F238E27FC236}">
                  <a16:creationId xmlns:a16="http://schemas.microsoft.com/office/drawing/2014/main" id="{AE0BBD93-C2A4-4F14-932B-1B6A3E6CE57D}"/>
                </a:ext>
              </a:extLst>
            </p:cNvPr>
            <p:cNvSpPr/>
            <p:nvPr/>
          </p:nvSpPr>
          <p:spPr>
            <a:xfrm>
              <a:off x="88491" y="11456"/>
              <a:ext cx="2848893" cy="555126"/>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D5941BEC-2E62-400A-9625-B15D134F6194}"/>
                </a:ext>
              </a:extLst>
            </p:cNvPr>
            <p:cNvSpPr txBox="1"/>
            <p:nvPr/>
          </p:nvSpPr>
          <p:spPr>
            <a:xfrm>
              <a:off x="115590" y="38555"/>
              <a:ext cx="2794695" cy="5009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latin typeface="Times New Roman" panose="02020603050405020304" pitchFamily="18" charset="0"/>
                  <a:cs typeface="Times New Roman" panose="02020603050405020304" pitchFamily="18" charset="0"/>
                </a:rPr>
                <a:t>OBJECTIVE</a:t>
              </a:r>
            </a:p>
          </p:txBody>
        </p:sp>
      </p:grpSp>
      <p:sp>
        <p:nvSpPr>
          <p:cNvPr id="5" name="Content Placeholder 2">
            <a:extLst>
              <a:ext uri="{FF2B5EF4-FFF2-40B4-BE49-F238E27FC236}">
                <a16:creationId xmlns:a16="http://schemas.microsoft.com/office/drawing/2014/main" id="{265C9F0A-1B0E-4304-A12D-B19CC8E4331D}"/>
              </a:ext>
            </a:extLst>
          </p:cNvPr>
          <p:cNvSpPr txBox="1">
            <a:spLocks/>
          </p:cNvSpPr>
          <p:nvPr/>
        </p:nvSpPr>
        <p:spPr>
          <a:xfrm>
            <a:off x="1159565" y="2224181"/>
            <a:ext cx="9872871" cy="3655143"/>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45720" indent="0" algn="just">
              <a:buFont typeface="Franklin Gothic Book" panose="020B0503020102020204" pitchFamily="34" charset="0"/>
              <a:buNone/>
            </a:pPr>
            <a:r>
              <a:rPr lang="en-US" sz="2400" dirty="0">
                <a:solidFill>
                  <a:schemeClr val="tx1"/>
                </a:solidFill>
                <a:latin typeface="Times New Roman" panose="02020603050405020304" pitchFamily="18" charset="0"/>
                <a:cs typeface="Times New Roman" panose="02020603050405020304" pitchFamily="18" charset="0"/>
              </a:rPr>
              <a:t>	Implement an IoT-based system in vehicles to detect obstacles using sensors and promptly alert drivers with visual and audible warnings. Ensure real-time detection, low power consumption, and seamless integration with vehicle systems to enhance safety and prevent collisions in various driving environments.</a:t>
            </a:r>
            <a:endParaRPr lang="en-US" sz="2400" dirty="0">
              <a:latin typeface="Times New Roman" panose="02020603050405020304" pitchFamily="18" charset="0"/>
              <a:cs typeface="Times New Roman" panose="02020603050405020304" pitchFamily="18" charset="0"/>
            </a:endParaRPr>
          </a:p>
          <a:p>
            <a:pPr marL="45720" indent="0">
              <a:buFont typeface="Franklin Gothic Book" panose="020B0503020102020204" pitchFamily="34" charset="0"/>
              <a:buNone/>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FCF601F-97BE-485A-B5F2-41ABC0052742}"/>
              </a:ext>
            </a:extLst>
          </p:cNvPr>
          <p:cNvPicPr>
            <a:picLocks noChangeAspect="1"/>
          </p:cNvPicPr>
          <p:nvPr/>
        </p:nvPicPr>
        <p:blipFill>
          <a:blip r:embed="rId2"/>
          <a:stretch>
            <a:fillRect/>
          </a:stretch>
        </p:blipFill>
        <p:spPr>
          <a:xfrm>
            <a:off x="6689035" y="4816129"/>
            <a:ext cx="4343400" cy="1704975"/>
          </a:xfrm>
          <a:prstGeom prst="rect">
            <a:avLst/>
          </a:prstGeom>
        </p:spPr>
      </p:pic>
    </p:spTree>
    <p:extLst>
      <p:ext uri="{BB962C8B-B14F-4D97-AF65-F5344CB8AC3E}">
        <p14:creationId xmlns:p14="http://schemas.microsoft.com/office/powerpoint/2010/main" val="322866729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{CAA2FF0F-C68A-4E8E-8564-2EE9C370E289}tf10001105</Template>
  <TotalTime>120</TotalTime>
  <Words>389</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Franklin Gothic Book</vt:lpstr>
      <vt:lpstr>Times New Roman</vt:lpstr>
      <vt:lpstr>Crop</vt:lpstr>
      <vt:lpstr>Welcome</vt:lpstr>
      <vt:lpstr>OBSTACLE DETECTION AND ALARMING SYSTEM  </vt:lpstr>
      <vt:lpstr>Contents:  Introduction  Problem Statement  DFD  Objective  System Requirements  Future Scope  Conclusion  References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Mali</dc:creator>
  <cp:lastModifiedBy>Ashutosh Jarag</cp:lastModifiedBy>
  <cp:revision>4</cp:revision>
  <dcterms:created xsi:type="dcterms:W3CDTF">2024-04-29T07:44:52Z</dcterms:created>
  <dcterms:modified xsi:type="dcterms:W3CDTF">2024-04-29T14:51:23Z</dcterms:modified>
</cp:coreProperties>
</file>