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6D00"/>
    <a:srgbClr val="31688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34" autoAdjust="0"/>
    <p:restoredTop sz="94660"/>
  </p:normalViewPr>
  <p:slideViewPr>
    <p:cSldViewPr snapToGrid="0">
      <p:cViewPr>
        <p:scale>
          <a:sx n="110" d="100"/>
          <a:sy n="110" d="100"/>
        </p:scale>
        <p:origin x="-211" y="-11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68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92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14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29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24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08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8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52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21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69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59" Type="http://schemas.openxmlformats.org/officeDocument/2006/relationships/slideLayout" Target="../slideLayouts/slideLayout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55" Type="http://schemas.openxmlformats.org/officeDocument/2006/relationships/tags" Target="../tags/tag15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6" Type="http://schemas.openxmlformats.org/officeDocument/2006/relationships/tags" Target="../tags/tag16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7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54000" y="5130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10598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474534" y="5130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cxnSp>
        <p:nvCxnSpPr>
          <p:cNvPr id="10626" name="OTLSHAPE_M_ce49b461dada4b4ba8016f97c5d69120_Connector1"/>
          <p:cNvCxnSpPr/>
          <p:nvPr>
            <p:custDataLst>
              <p:tags r:id="rId4"/>
            </p:custDataLst>
          </p:nvPr>
        </p:nvCxnSpPr>
        <p:spPr>
          <a:xfrm>
            <a:off x="7768456" y="5433808"/>
            <a:ext cx="0" cy="66285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4" name="OTLSHAPE_T_a1fe2df1afb74a24b48db95b6b338bf9_RightVerticalConnector3"/>
          <p:cNvCxnSpPr>
            <a:cxnSpLocks/>
            <a:stCxn id="10782" idx="7"/>
          </p:cNvCxnSpPr>
          <p:nvPr>
            <p:custDataLst>
              <p:tags r:id="rId5"/>
            </p:custDataLst>
          </p:nvPr>
        </p:nvCxnSpPr>
        <p:spPr>
          <a:xfrm>
            <a:off x="10893144" y="3666607"/>
            <a:ext cx="0" cy="1500431"/>
          </a:xfrm>
          <a:prstGeom prst="line">
            <a:avLst/>
          </a:prstGeom>
          <a:ln w="9525" cap="flat" cmpd="sng" algn="ctr">
            <a:solidFill>
              <a:srgbClr val="B20E1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9" name="OTLSHAPE_T_834636e32cff480d8a852ae191fc6842_RightVerticalConnector2"/>
          <p:cNvCxnSpPr>
            <a:cxnSpLocks/>
            <a:stCxn id="10772" idx="7"/>
            <a:endCxn id="14" idx="0"/>
          </p:cNvCxnSpPr>
          <p:nvPr>
            <p:custDataLst>
              <p:tags r:id="rId6"/>
            </p:custDataLst>
          </p:nvPr>
        </p:nvCxnSpPr>
        <p:spPr>
          <a:xfrm flipH="1">
            <a:off x="7755581" y="2977137"/>
            <a:ext cx="13430" cy="22157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3" name="OTLSHAPE_T_2508efa28ff349da8bc6837b0c12f3f2_LeftVerticalConnector2"/>
          <p:cNvCxnSpPr>
            <a:cxnSpLocks/>
            <a:stCxn id="10764" idx="3"/>
          </p:cNvCxnSpPr>
          <p:nvPr>
            <p:custDataLst>
              <p:tags r:id="rId7"/>
            </p:custDataLst>
          </p:nvPr>
        </p:nvCxnSpPr>
        <p:spPr>
          <a:xfrm>
            <a:off x="1589242" y="2211108"/>
            <a:ext cx="0" cy="2932392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6" name="OTLSHAPE_T_834636e32cff480d8a852ae191fc6842_LeftVerticalConnector1" hidden="1"/>
          <p:cNvCxnSpPr/>
          <p:nvPr>
            <p:custDataLst>
              <p:tags r:id="rId8"/>
            </p:custDataLst>
          </p:nvPr>
        </p:nvCxnSpPr>
        <p:spPr>
          <a:xfrm>
            <a:off x="4595562" y="3086100"/>
            <a:ext cx="0" cy="203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0" name="OTLSHAPE_T_a1fe2df1afb74a24b48db95b6b338bf9_LeftVerticalConnector1" hidden="1"/>
          <p:cNvCxnSpPr/>
          <p:nvPr>
            <p:custDataLst>
              <p:tags r:id="rId9"/>
            </p:custDataLst>
          </p:nvPr>
        </p:nvCxnSpPr>
        <p:spPr>
          <a:xfrm>
            <a:off x="7408885" y="3771900"/>
            <a:ext cx="0" cy="203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1" name="OTLSHAPE_T_a1fe2df1afb74a24b48db95b6b338bf9_LeftVerticalConnector2" hidden="1"/>
          <p:cNvCxnSpPr/>
          <p:nvPr>
            <p:custDataLst>
              <p:tags r:id="rId10"/>
            </p:custDataLst>
          </p:nvPr>
        </p:nvCxnSpPr>
        <p:spPr>
          <a:xfrm>
            <a:off x="7408885" y="4254500"/>
            <a:ext cx="0" cy="8890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OTLSHAPE_T_2508efa28ff349da8bc6837b0c12f3f2_RightVerticalConnector2">
            <a:extLst>
              <a:ext uri="{FF2B5EF4-FFF2-40B4-BE49-F238E27FC236}">
                <a16:creationId xmlns:a16="http://schemas.microsoft.com/office/drawing/2014/main" id="{99089382-534B-4D95-8B2E-5354A912CE23}"/>
              </a:ext>
            </a:extLst>
          </p:cNvPr>
          <p:cNvCxnSpPr>
            <a:cxnSpLocks/>
            <a:stCxn id="10764" idx="7"/>
          </p:cNvCxnSpPr>
          <p:nvPr>
            <p:custDataLst>
              <p:tags r:id="rId11"/>
            </p:custDataLst>
          </p:nvPr>
        </p:nvCxnSpPr>
        <p:spPr>
          <a:xfrm>
            <a:off x="5520595" y="2211108"/>
            <a:ext cx="0" cy="298157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99" name="OTLSHAPE_TB_00000000000000000000000000000000_ScaleContainer"/>
          <p:cNvSpPr/>
          <p:nvPr>
            <p:custDataLst>
              <p:tags r:id="rId12"/>
            </p:custDataLst>
          </p:nvPr>
        </p:nvSpPr>
        <p:spPr>
          <a:xfrm>
            <a:off x="844635" y="5161654"/>
            <a:ext cx="104394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00" name="OTLSHAPE_TB_00000000000000000000000000000000_ElapsedTime" hidden="1"/>
          <p:cNvSpPr/>
          <p:nvPr>
            <p:custDataLst>
              <p:tags r:id="rId13"/>
            </p:custDataLst>
          </p:nvPr>
        </p:nvSpPr>
        <p:spPr>
          <a:xfrm>
            <a:off x="844465" y="5143500"/>
            <a:ext cx="0" cy="0"/>
          </a:xfrm>
          <a:prstGeom prst="roundRect">
            <a:avLst/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1" name="OTLSHAPE_TB_00000000000000000000000000000000_TodayMarkerShape" hidden="1"/>
          <p:cNvSpPr/>
          <p:nvPr>
            <p:custDataLst>
              <p:tags r:id="rId14"/>
            </p:custDataLst>
          </p:nvPr>
        </p:nvSpPr>
        <p:spPr>
          <a:xfrm>
            <a:off x="808180" y="53975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2" name="OTLSHAPE_TB_00000000000000000000000000000000_TodayMarkerText" hidden="1"/>
          <p:cNvSpPr txBox="1"/>
          <p:nvPr>
            <p:custDataLst>
              <p:tags r:id="rId15"/>
            </p:custDataLst>
          </p:nvPr>
        </p:nvSpPr>
        <p:spPr>
          <a:xfrm>
            <a:off x="844465" y="548216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0603" name="OTLSHAPE_TB_00000000000000000000000000000000_TimescaleInterval1"/>
          <p:cNvSpPr txBox="1"/>
          <p:nvPr>
            <p:custDataLst>
              <p:tags r:id="rId16"/>
            </p:custDataLst>
          </p:nvPr>
        </p:nvSpPr>
        <p:spPr>
          <a:xfrm>
            <a:off x="907965" y="5177472"/>
            <a:ext cx="46884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 dirty="0">
                <a:solidFill>
                  <a:schemeClr val="lt1"/>
                </a:solidFill>
                <a:latin typeface="Calibri" panose="020F0502020204030204" pitchFamily="34" charset="0"/>
              </a:rPr>
              <a:t>Week</a:t>
            </a:r>
          </a:p>
        </p:txBody>
      </p:sp>
      <p:sp>
        <p:nvSpPr>
          <p:cNvPr id="10604" name="OTLSHAPE_TB_00000000000000000000000000000000_TimescaleInterval2"/>
          <p:cNvSpPr txBox="1"/>
          <p:nvPr>
            <p:custDataLst>
              <p:tags r:id="rId17"/>
            </p:custDataLst>
          </p:nvPr>
        </p:nvSpPr>
        <p:spPr>
          <a:xfrm>
            <a:off x="1453331" y="5177471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dirty="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605" name="OTLSHAPE_TB_00000000000000000000000000000000_TimescaleInterval3"/>
          <p:cNvSpPr txBox="1"/>
          <p:nvPr>
            <p:custDataLst>
              <p:tags r:id="rId18"/>
            </p:custDataLst>
          </p:nvPr>
        </p:nvSpPr>
        <p:spPr>
          <a:xfrm>
            <a:off x="2033807" y="5177471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dirty="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0606" name="OTLSHAPE_TB_00000000000000000000000000000000_TimescaleInterval4"/>
          <p:cNvSpPr txBox="1"/>
          <p:nvPr>
            <p:custDataLst>
              <p:tags r:id="rId19"/>
            </p:custDataLst>
          </p:nvPr>
        </p:nvSpPr>
        <p:spPr>
          <a:xfrm>
            <a:off x="2790983" y="5177471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dirty="0">
                <a:solidFill>
                  <a:schemeClr val="lt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0607" name="OTLSHAPE_TB_00000000000000000000000000000000_TimescaleInterval5"/>
          <p:cNvSpPr txBox="1"/>
          <p:nvPr>
            <p:custDataLst>
              <p:tags r:id="rId20"/>
            </p:custDataLst>
          </p:nvPr>
        </p:nvSpPr>
        <p:spPr>
          <a:xfrm>
            <a:off x="3497336" y="5200125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dirty="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608" name="OTLSHAPE_TB_00000000000000000000000000000000_TimescaleInterval6"/>
          <p:cNvSpPr txBox="1"/>
          <p:nvPr>
            <p:custDataLst>
              <p:tags r:id="rId21"/>
            </p:custDataLst>
          </p:nvPr>
        </p:nvSpPr>
        <p:spPr>
          <a:xfrm>
            <a:off x="4182982" y="520796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dirty="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0609" name="OTLSHAPE_TB_00000000000000000000000000000000_TimescaleInterval7"/>
          <p:cNvSpPr txBox="1"/>
          <p:nvPr>
            <p:custDataLst>
              <p:tags r:id="rId22"/>
            </p:custDataLst>
          </p:nvPr>
        </p:nvSpPr>
        <p:spPr>
          <a:xfrm>
            <a:off x="4863479" y="5204335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dirty="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0611" name="OTLSHAPE_TB_00000000000000000000000000000000_ScaleMarking1"/>
          <p:cNvSpPr txBox="1"/>
          <p:nvPr>
            <p:custDataLst>
              <p:tags r:id="rId23"/>
            </p:custDataLst>
          </p:nvPr>
        </p:nvSpPr>
        <p:spPr>
          <a:xfrm>
            <a:off x="917296" y="4957445"/>
            <a:ext cx="314189" cy="13706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dk2"/>
                </a:solidFill>
                <a:latin typeface="Calibri" panose="020F0502020204030204" pitchFamily="34" charset="0"/>
              </a:rPr>
              <a:t>JAN 2023</a:t>
            </a:r>
          </a:p>
        </p:txBody>
      </p:sp>
      <p:sp>
        <p:nvSpPr>
          <p:cNvPr id="4" name="OTLSHAPE_TB_00000000000000000000000000000000_TimescaleInterval8">
            <a:extLst>
              <a:ext uri="{FF2B5EF4-FFF2-40B4-BE49-F238E27FC236}">
                <a16:creationId xmlns:a16="http://schemas.microsoft.com/office/drawing/2014/main" id="{CFC8F2C8-F214-454D-B4CF-5841690EA122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5520599" y="520564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40" dirty="0">
                <a:solidFill>
                  <a:schemeClr val="lt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0788" name="OTLSHAPE_T_7b6fba2144cf463e8b9daf026c745a6d_Shape"/>
          <p:cNvSpPr/>
          <p:nvPr>
            <p:custDataLst>
              <p:tags r:id="rId25"/>
            </p:custDataLst>
          </p:nvPr>
        </p:nvSpPr>
        <p:spPr>
          <a:xfrm>
            <a:off x="9960929" y="3973557"/>
            <a:ext cx="932213" cy="338022"/>
          </a:xfrm>
          <a:prstGeom prst="chevron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Build and Access Models</a:t>
            </a:r>
          </a:p>
        </p:txBody>
      </p:sp>
      <p:sp>
        <p:nvSpPr>
          <p:cNvPr id="10786" name="OTLSHAPE_T_ac1ef414023b498ab438285066d789ef_Shape"/>
          <p:cNvSpPr/>
          <p:nvPr>
            <p:custDataLst>
              <p:tags r:id="rId26"/>
            </p:custDataLst>
          </p:nvPr>
        </p:nvSpPr>
        <p:spPr>
          <a:xfrm>
            <a:off x="8843330" y="3966164"/>
            <a:ext cx="1117600" cy="348213"/>
          </a:xfrm>
          <a:prstGeom prst="chevron">
            <a:avLst/>
          </a:prstGeom>
          <a:solidFill>
            <a:srgbClr val="54823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Data Splitting and Sub-Sampling</a:t>
            </a:r>
          </a:p>
        </p:txBody>
      </p:sp>
      <p:sp>
        <p:nvSpPr>
          <p:cNvPr id="10784" name="OTLSHAPE_T_b2528e25fb5f4019a02b029d7b23b862_Shape"/>
          <p:cNvSpPr/>
          <p:nvPr>
            <p:custDataLst>
              <p:tags r:id="rId27"/>
            </p:custDataLst>
          </p:nvPr>
        </p:nvSpPr>
        <p:spPr>
          <a:xfrm>
            <a:off x="7762296" y="3957090"/>
            <a:ext cx="1127897" cy="367181"/>
          </a:xfrm>
          <a:prstGeom prst="chevron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82" name="OTLSHAPE_T_a1fe2df1afb74a24b48db95b6b338bf9_Shape"/>
          <p:cNvSpPr/>
          <p:nvPr>
            <p:custDataLst>
              <p:tags r:id="rId28"/>
            </p:custDataLst>
          </p:nvPr>
        </p:nvSpPr>
        <p:spPr>
          <a:xfrm>
            <a:off x="7783664" y="3454330"/>
            <a:ext cx="3109480" cy="424554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D5111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Model Building</a:t>
            </a:r>
          </a:p>
        </p:txBody>
      </p:sp>
      <p:sp>
        <p:nvSpPr>
          <p:cNvPr id="10778" name="OTLSHAPE_T_2fdad40dfd14467b93d0a759296f251a_Shape"/>
          <p:cNvSpPr/>
          <p:nvPr>
            <p:custDataLst>
              <p:tags r:id="rId29"/>
            </p:custDataLst>
          </p:nvPr>
        </p:nvSpPr>
        <p:spPr>
          <a:xfrm>
            <a:off x="6485216" y="3280241"/>
            <a:ext cx="1277080" cy="308090"/>
          </a:xfrm>
          <a:prstGeom prst="chevron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76" name="OTLSHAPE_T_61bd4421f159413dba7281a5185e38b8_Shape"/>
          <p:cNvSpPr/>
          <p:nvPr>
            <p:custDataLst>
              <p:tags r:id="rId30"/>
            </p:custDataLst>
          </p:nvPr>
        </p:nvSpPr>
        <p:spPr>
          <a:xfrm>
            <a:off x="5557931" y="3273693"/>
            <a:ext cx="939800" cy="314638"/>
          </a:xfrm>
          <a:prstGeom prst="chevron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72" name="OTLSHAPE_T_834636e32cff480d8a852ae191fc6842_Shape"/>
          <p:cNvSpPr/>
          <p:nvPr>
            <p:custDataLst>
              <p:tags r:id="rId31"/>
            </p:custDataLst>
          </p:nvPr>
        </p:nvSpPr>
        <p:spPr>
          <a:xfrm>
            <a:off x="5518043" y="2717502"/>
            <a:ext cx="2250968" cy="519269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Descriptive Statistics &amp; Analytics</a:t>
            </a:r>
          </a:p>
        </p:txBody>
      </p:sp>
      <p:sp>
        <p:nvSpPr>
          <p:cNvPr id="10770" name="OTLSHAPE_T_8545a2622707410ea6bf0bb2412e4891_Shape"/>
          <p:cNvSpPr/>
          <p:nvPr>
            <p:custDataLst>
              <p:tags r:id="rId32"/>
            </p:custDataLst>
          </p:nvPr>
        </p:nvSpPr>
        <p:spPr>
          <a:xfrm>
            <a:off x="3451181" y="2475222"/>
            <a:ext cx="939800" cy="282745"/>
          </a:xfrm>
          <a:prstGeom prst="chevron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68" name="OTLSHAPE_T_8574f27a0c634b08b97c20e1eb8b1a11_Shape"/>
          <p:cNvSpPr/>
          <p:nvPr>
            <p:custDataLst>
              <p:tags r:id="rId33"/>
            </p:custDataLst>
          </p:nvPr>
        </p:nvSpPr>
        <p:spPr>
          <a:xfrm>
            <a:off x="2531549" y="2477707"/>
            <a:ext cx="939800" cy="279400"/>
          </a:xfrm>
          <a:prstGeom prst="chevron">
            <a:avLst/>
          </a:prstGeom>
          <a:solidFill>
            <a:srgbClr val="C55A11"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66" name="OTLSHAPE_T_9116278e5c2946a085db5776da322f3f_Shape"/>
          <p:cNvSpPr/>
          <p:nvPr>
            <p:custDataLst>
              <p:tags r:id="rId34"/>
            </p:custDataLst>
          </p:nvPr>
        </p:nvSpPr>
        <p:spPr>
          <a:xfrm>
            <a:off x="1589242" y="2481783"/>
            <a:ext cx="939800" cy="291141"/>
          </a:xfrm>
          <a:prstGeom prst="chevron">
            <a:avLst/>
          </a:prstGeom>
          <a:solidFill>
            <a:schemeClr val="accent1">
              <a:alpha val="69804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64" name="OTLSHAPE_T_2508efa28ff349da8bc6837b0c12f3f2_Shape"/>
          <p:cNvSpPr/>
          <p:nvPr>
            <p:custDataLst>
              <p:tags r:id="rId35"/>
            </p:custDataLst>
          </p:nvPr>
        </p:nvSpPr>
        <p:spPr>
          <a:xfrm>
            <a:off x="1589242" y="2009869"/>
            <a:ext cx="3931353" cy="402477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Gathering and Transformation</a:t>
            </a:r>
          </a:p>
        </p:txBody>
      </p:sp>
      <p:sp>
        <p:nvSpPr>
          <p:cNvPr id="10793" name="OTLSHAPE_T_dc59864a8fe6461f93f8543967c3a710_ShapePercentage" hidden="1"/>
          <p:cNvSpPr/>
          <p:nvPr>
            <p:custDataLst>
              <p:tags r:id="rId36"/>
            </p:custDataLst>
          </p:nvPr>
        </p:nvSpPr>
        <p:spPr>
          <a:xfrm>
            <a:off x="9967978" y="4737100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91" name="OTLSHAPE_T_8d75aaf91f11405d8720698af5304071_ShapePercentage" hidden="1"/>
          <p:cNvSpPr/>
          <p:nvPr>
            <p:custDataLst>
              <p:tags r:id="rId37"/>
            </p:custDataLst>
          </p:nvPr>
        </p:nvSpPr>
        <p:spPr>
          <a:xfrm>
            <a:off x="8850813" y="4330700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9" name="OTLSHAPE_T_7b6fba2144cf463e8b9daf026c745a6d_ShapePercentage" hidden="1"/>
          <p:cNvSpPr/>
          <p:nvPr>
            <p:custDataLst>
              <p:tags r:id="rId38"/>
            </p:custDataLst>
          </p:nvPr>
        </p:nvSpPr>
        <p:spPr>
          <a:xfrm>
            <a:off x="9409395" y="4000500"/>
            <a:ext cx="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87" name="OTLSHAPE_T_ac1ef414023b498ab438285066d789ef_ShapePercentage" hidden="1"/>
          <p:cNvSpPr/>
          <p:nvPr>
            <p:custDataLst>
              <p:tags r:id="rId39"/>
            </p:custDataLst>
          </p:nvPr>
        </p:nvSpPr>
        <p:spPr>
          <a:xfrm>
            <a:off x="8292231" y="4000500"/>
            <a:ext cx="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85" name="OTLSHAPE_T_b2528e25fb5f4019a02b029d7b23b862_ShapePercentage" hidden="1"/>
          <p:cNvSpPr/>
          <p:nvPr>
            <p:custDataLst>
              <p:tags r:id="rId40"/>
            </p:custDataLst>
          </p:nvPr>
        </p:nvSpPr>
        <p:spPr>
          <a:xfrm>
            <a:off x="7175066" y="4000500"/>
            <a:ext cx="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83" name="OTLSHAPE_T_a1fe2df1afb74a24b48db95b6b338bf9_ShapePercentage" hidden="1"/>
          <p:cNvSpPr/>
          <p:nvPr>
            <p:custDataLst>
              <p:tags r:id="rId41"/>
            </p:custDataLst>
          </p:nvPr>
        </p:nvSpPr>
        <p:spPr>
          <a:xfrm>
            <a:off x="7175066" y="3594100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1" name="OTLSHAPE_T_ac77bc1b615446839e0eba63c8d16a71_ShapePercentage" hidden="1"/>
          <p:cNvSpPr/>
          <p:nvPr>
            <p:custDataLst>
              <p:tags r:id="rId42"/>
            </p:custDataLst>
          </p:nvPr>
        </p:nvSpPr>
        <p:spPr>
          <a:xfrm>
            <a:off x="6988872" y="3263900"/>
            <a:ext cx="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79" name="OTLSHAPE_T_2fdad40dfd14467b93d0a759296f251a_ShapePercentage" hidden="1"/>
          <p:cNvSpPr/>
          <p:nvPr>
            <p:custDataLst>
              <p:tags r:id="rId43"/>
            </p:custDataLst>
          </p:nvPr>
        </p:nvSpPr>
        <p:spPr>
          <a:xfrm>
            <a:off x="5685513" y="3263900"/>
            <a:ext cx="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77" name="OTLSHAPE_T_61bd4421f159413dba7281a5185e38b8_ShapePercentage" hidden="1"/>
          <p:cNvSpPr/>
          <p:nvPr>
            <p:custDataLst>
              <p:tags r:id="rId44"/>
            </p:custDataLst>
          </p:nvPr>
        </p:nvSpPr>
        <p:spPr>
          <a:xfrm>
            <a:off x="4754542" y="3263900"/>
            <a:ext cx="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75" name="OTLSHAPE_T_f4fcd5cd4d1e4f139515633c6945b409_ShapePercentage" hidden="1"/>
          <p:cNvSpPr/>
          <p:nvPr>
            <p:custDataLst>
              <p:tags r:id="rId45"/>
            </p:custDataLst>
          </p:nvPr>
        </p:nvSpPr>
        <p:spPr>
          <a:xfrm>
            <a:off x="4382154" y="3263900"/>
            <a:ext cx="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73" name="OTLSHAPE_T_834636e32cff480d8a852ae191fc6842_ShapePercentage" hidden="1"/>
          <p:cNvSpPr/>
          <p:nvPr>
            <p:custDataLst>
              <p:tags r:id="rId46"/>
            </p:custDataLst>
          </p:nvPr>
        </p:nvSpPr>
        <p:spPr>
          <a:xfrm>
            <a:off x="4382154" y="2857500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71" name="OTLSHAPE_T_8545a2622707410ea6bf0bb2412e4891_ShapePercentage" hidden="1"/>
          <p:cNvSpPr/>
          <p:nvPr>
            <p:custDataLst>
              <p:tags r:id="rId47"/>
            </p:custDataLst>
          </p:nvPr>
        </p:nvSpPr>
        <p:spPr>
          <a:xfrm>
            <a:off x="3451183" y="2527300"/>
            <a:ext cx="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69" name="OTLSHAPE_T_8574f27a0c634b08b97c20e1eb8b1a11_ShapePercentage" hidden="1"/>
          <p:cNvSpPr/>
          <p:nvPr>
            <p:custDataLst>
              <p:tags r:id="rId48"/>
            </p:custDataLst>
          </p:nvPr>
        </p:nvSpPr>
        <p:spPr>
          <a:xfrm>
            <a:off x="2520212" y="2527300"/>
            <a:ext cx="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67" name="OTLSHAPE_T_9116278e5c2946a085db5776da322f3f_ShapePercentage" hidden="1"/>
          <p:cNvSpPr/>
          <p:nvPr>
            <p:custDataLst>
              <p:tags r:id="rId49"/>
            </p:custDataLst>
          </p:nvPr>
        </p:nvSpPr>
        <p:spPr>
          <a:xfrm>
            <a:off x="1589242" y="2527300"/>
            <a:ext cx="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65" name="OTLSHAPE_T_2508efa28ff349da8bc6837b0c12f3f2_ShapePercentage" hidden="1"/>
          <p:cNvSpPr/>
          <p:nvPr>
            <p:custDataLst>
              <p:tags r:id="rId50"/>
            </p:custDataLst>
          </p:nvPr>
        </p:nvSpPr>
        <p:spPr>
          <a:xfrm>
            <a:off x="1589242" y="2120900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46" name="OTLSHAPE_T_2508efa28ff349da8bc6837b0c12f3f2_Duration" hidden="1"/>
          <p:cNvSpPr txBox="1"/>
          <p:nvPr>
            <p:custDataLst>
              <p:tags r:id="rId51"/>
            </p:custDataLst>
          </p:nvPr>
        </p:nvSpPr>
        <p:spPr>
          <a:xfrm>
            <a:off x="0" y="21209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11 days</a:t>
            </a:r>
          </a:p>
        </p:txBody>
      </p:sp>
      <p:sp>
        <p:nvSpPr>
          <p:cNvPr id="10647" name="OTLSHAPE_T_2508efa28ff349da8bc6837b0c12f3f2_TextPercentage" hidden="1"/>
          <p:cNvSpPr txBox="1"/>
          <p:nvPr>
            <p:custDataLst>
              <p:tags r:id="rId52"/>
            </p:custDataLst>
          </p:nvPr>
        </p:nvSpPr>
        <p:spPr>
          <a:xfrm>
            <a:off x="0" y="227592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10648" name="OTLSHAPE_T_2508efa28ff349da8bc6837b0c12f3f2_StartDate" hidden="1"/>
          <p:cNvSpPr txBox="1"/>
          <p:nvPr>
            <p:custDataLst>
              <p:tags r:id="rId53"/>
            </p:custDataLst>
          </p:nvPr>
        </p:nvSpPr>
        <p:spPr>
          <a:xfrm>
            <a:off x="0" y="24309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0649" name="OTLSHAPE_T_2508efa28ff349da8bc6837b0c12f3f2_EndDate" hidden="1"/>
          <p:cNvSpPr txBox="1"/>
          <p:nvPr>
            <p:custDataLst>
              <p:tags r:id="rId54"/>
            </p:custDataLst>
          </p:nvPr>
        </p:nvSpPr>
        <p:spPr>
          <a:xfrm>
            <a:off x="0" y="24309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0650" name="OTLSHAPE_T_2508efa28ff349da8bc6837b0c12f3f2_Title"/>
          <p:cNvSpPr txBox="1"/>
          <p:nvPr>
            <p:custDataLst>
              <p:tags r:id="rId55"/>
            </p:custDataLst>
          </p:nvPr>
        </p:nvSpPr>
        <p:spPr>
          <a:xfrm>
            <a:off x="2836125" y="1879884"/>
            <a:ext cx="106333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Jan 17 – Feb  28</a:t>
            </a:r>
          </a:p>
        </p:txBody>
      </p:sp>
      <p:sp>
        <p:nvSpPr>
          <p:cNvPr id="10654" name="OTLSHAPE_T_9116278e5c2946a085db5776da322f3f_Duration" hidden="1"/>
          <p:cNvSpPr txBox="1"/>
          <p:nvPr>
            <p:custDataLst>
              <p:tags r:id="rId56"/>
            </p:custDataLst>
          </p:nvPr>
        </p:nvSpPr>
        <p:spPr>
          <a:xfrm>
            <a:off x="0" y="25273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10655" name="OTLSHAPE_T_9116278e5c2946a085db5776da322f3f_JoinedDate" hidden="1"/>
          <p:cNvSpPr txBox="1"/>
          <p:nvPr>
            <p:custDataLst>
              <p:tags r:id="rId57"/>
            </p:custDataLst>
          </p:nvPr>
        </p:nvSpPr>
        <p:spPr>
          <a:xfrm>
            <a:off x="0" y="2682325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5/19 - 5/23</a:t>
            </a:r>
          </a:p>
        </p:txBody>
      </p:sp>
      <p:sp>
        <p:nvSpPr>
          <p:cNvPr id="10656" name="OTLSHAPE_T_9116278e5c2946a085db5776da322f3f_StartDate" hidden="1"/>
          <p:cNvSpPr txBox="1"/>
          <p:nvPr>
            <p:custDataLst>
              <p:tags r:id="rId58"/>
            </p:custDataLst>
          </p:nvPr>
        </p:nvSpPr>
        <p:spPr>
          <a:xfrm>
            <a:off x="0" y="28063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657" name="OTLSHAPE_T_9116278e5c2946a085db5776da322f3f_EndDate" hidden="1"/>
          <p:cNvSpPr txBox="1"/>
          <p:nvPr>
            <p:custDataLst>
              <p:tags r:id="rId59"/>
            </p:custDataLst>
          </p:nvPr>
        </p:nvSpPr>
        <p:spPr>
          <a:xfrm>
            <a:off x="0" y="28063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658" name="OTLSHAPE_T_9116278e5c2946a085db5776da322f3f_Title"/>
          <p:cNvSpPr txBox="1"/>
          <p:nvPr>
            <p:custDataLst>
              <p:tags r:id="rId60"/>
            </p:custDataLst>
          </p:nvPr>
        </p:nvSpPr>
        <p:spPr>
          <a:xfrm>
            <a:off x="1751051" y="2548403"/>
            <a:ext cx="698548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spc="-6" dirty="0">
                <a:solidFill>
                  <a:schemeClr val="lt1"/>
                </a:solidFill>
                <a:latin typeface="Calibri" panose="020F0502020204030204" pitchFamily="34" charset="0"/>
              </a:rPr>
              <a:t>Scrapping</a:t>
            </a:r>
          </a:p>
        </p:txBody>
      </p:sp>
      <p:sp>
        <p:nvSpPr>
          <p:cNvPr id="10659" name="OTLSHAPE_T_9116278e5c2946a085db5776da322f3f_TextPercentage" hidden="1"/>
          <p:cNvSpPr txBox="1"/>
          <p:nvPr>
            <p:custDataLst>
              <p:tags r:id="rId61"/>
            </p:custDataLst>
          </p:nvPr>
        </p:nvSpPr>
        <p:spPr>
          <a:xfrm>
            <a:off x="1782240" y="271415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662" name="OTLSHAPE_T_8574f27a0c634b08b97c20e1eb8b1a11_Duration" hidden="1"/>
          <p:cNvSpPr txBox="1"/>
          <p:nvPr>
            <p:custDataLst>
              <p:tags r:id="rId62"/>
            </p:custDataLst>
          </p:nvPr>
        </p:nvSpPr>
        <p:spPr>
          <a:xfrm>
            <a:off x="0" y="25273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10663" name="OTLSHAPE_T_8574f27a0c634b08b97c20e1eb8b1a11_JoinedDate" hidden="1"/>
          <p:cNvSpPr txBox="1"/>
          <p:nvPr>
            <p:custDataLst>
              <p:tags r:id="rId63"/>
            </p:custDataLst>
          </p:nvPr>
        </p:nvSpPr>
        <p:spPr>
          <a:xfrm>
            <a:off x="0" y="2682325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5/24 - 5/28</a:t>
            </a:r>
          </a:p>
        </p:txBody>
      </p:sp>
      <p:sp>
        <p:nvSpPr>
          <p:cNvPr id="10664" name="OTLSHAPE_T_8574f27a0c634b08b97c20e1eb8b1a11_StartDate" hidden="1"/>
          <p:cNvSpPr txBox="1"/>
          <p:nvPr>
            <p:custDataLst>
              <p:tags r:id="rId64"/>
            </p:custDataLst>
          </p:nvPr>
        </p:nvSpPr>
        <p:spPr>
          <a:xfrm>
            <a:off x="0" y="28063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665" name="OTLSHAPE_T_8574f27a0c634b08b97c20e1eb8b1a11_EndDate" hidden="1"/>
          <p:cNvSpPr txBox="1"/>
          <p:nvPr>
            <p:custDataLst>
              <p:tags r:id="rId65"/>
            </p:custDataLst>
          </p:nvPr>
        </p:nvSpPr>
        <p:spPr>
          <a:xfrm>
            <a:off x="0" y="28063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666" name="OTLSHAPE_T_8574f27a0c634b08b97c20e1eb8b1a11_Title"/>
          <p:cNvSpPr txBox="1"/>
          <p:nvPr>
            <p:custDataLst>
              <p:tags r:id="rId66"/>
            </p:custDataLst>
          </p:nvPr>
        </p:nvSpPr>
        <p:spPr>
          <a:xfrm>
            <a:off x="2554363" y="2548403"/>
            <a:ext cx="880329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spc="-6" dirty="0">
                <a:solidFill>
                  <a:schemeClr val="lt1"/>
                </a:solidFill>
                <a:latin typeface="Calibri" panose="020F0502020204030204" pitchFamily="34" charset="0"/>
              </a:rPr>
              <a:t>Data Cleaning</a:t>
            </a:r>
          </a:p>
        </p:txBody>
      </p:sp>
      <p:sp>
        <p:nvSpPr>
          <p:cNvPr id="10667" name="OTLSHAPE_T_8574f27a0c634b08b97c20e1eb8b1a11_TextPercentage" hidden="1"/>
          <p:cNvSpPr txBox="1"/>
          <p:nvPr>
            <p:custDataLst>
              <p:tags r:id="rId67"/>
            </p:custDataLst>
          </p:nvPr>
        </p:nvSpPr>
        <p:spPr>
          <a:xfrm>
            <a:off x="2720014" y="271415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670" name="OTLSHAPE_T_8545a2622707410ea6bf0bb2412e4891_Duration" hidden="1"/>
          <p:cNvSpPr txBox="1"/>
          <p:nvPr>
            <p:custDataLst>
              <p:tags r:id="rId68"/>
            </p:custDataLst>
          </p:nvPr>
        </p:nvSpPr>
        <p:spPr>
          <a:xfrm>
            <a:off x="0" y="25273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10671" name="OTLSHAPE_T_8545a2622707410ea6bf0bb2412e4891_JoinedDate" hidden="1"/>
          <p:cNvSpPr txBox="1"/>
          <p:nvPr>
            <p:custDataLst>
              <p:tags r:id="rId69"/>
            </p:custDataLst>
          </p:nvPr>
        </p:nvSpPr>
        <p:spPr>
          <a:xfrm>
            <a:off x="0" y="2682325"/>
            <a:ext cx="4191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5/29 - 6/2</a:t>
            </a:r>
          </a:p>
        </p:txBody>
      </p:sp>
      <p:sp>
        <p:nvSpPr>
          <p:cNvPr id="10672" name="OTLSHAPE_T_8545a2622707410ea6bf0bb2412e4891_StartDate" hidden="1"/>
          <p:cNvSpPr txBox="1"/>
          <p:nvPr>
            <p:custDataLst>
              <p:tags r:id="rId70"/>
            </p:custDataLst>
          </p:nvPr>
        </p:nvSpPr>
        <p:spPr>
          <a:xfrm>
            <a:off x="0" y="28063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673" name="OTLSHAPE_T_8545a2622707410ea6bf0bb2412e4891_EndDate" hidden="1"/>
          <p:cNvSpPr txBox="1"/>
          <p:nvPr>
            <p:custDataLst>
              <p:tags r:id="rId71"/>
            </p:custDataLst>
          </p:nvPr>
        </p:nvSpPr>
        <p:spPr>
          <a:xfrm>
            <a:off x="0" y="28063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674" name="OTLSHAPE_T_8545a2622707410ea6bf0bb2412e4891_Title"/>
          <p:cNvSpPr txBox="1"/>
          <p:nvPr>
            <p:custDataLst>
              <p:tags r:id="rId72"/>
            </p:custDataLst>
          </p:nvPr>
        </p:nvSpPr>
        <p:spPr>
          <a:xfrm>
            <a:off x="3460011" y="2537489"/>
            <a:ext cx="987802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spc="-6" dirty="0">
                <a:solidFill>
                  <a:schemeClr val="lt1"/>
                </a:solidFill>
                <a:latin typeface="Calibri" panose="020F0502020204030204" pitchFamily="34" charset="0"/>
              </a:rPr>
              <a:t>Transformation</a:t>
            </a:r>
          </a:p>
        </p:txBody>
      </p:sp>
      <p:sp>
        <p:nvSpPr>
          <p:cNvPr id="10675" name="OTLSHAPE_T_8545a2622707410ea6bf0bb2412e4891_TextPercentage" hidden="1"/>
          <p:cNvSpPr txBox="1"/>
          <p:nvPr>
            <p:custDataLst>
              <p:tags r:id="rId73"/>
            </p:custDataLst>
          </p:nvPr>
        </p:nvSpPr>
        <p:spPr>
          <a:xfrm>
            <a:off x="3657788" y="271415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678" name="OTLSHAPE_T_834636e32cff480d8a852ae191fc6842_Duration" hidden="1"/>
          <p:cNvSpPr txBox="1"/>
          <p:nvPr>
            <p:custDataLst>
              <p:tags r:id="rId74"/>
            </p:custDataLst>
          </p:nvPr>
        </p:nvSpPr>
        <p:spPr>
          <a:xfrm>
            <a:off x="0" y="28575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11 days</a:t>
            </a:r>
          </a:p>
        </p:txBody>
      </p:sp>
      <p:sp>
        <p:nvSpPr>
          <p:cNvPr id="10679" name="OTLSHAPE_T_834636e32cff480d8a852ae191fc6842_TextPercentage" hidden="1"/>
          <p:cNvSpPr txBox="1"/>
          <p:nvPr>
            <p:custDataLst>
              <p:tags r:id="rId75"/>
            </p:custDataLst>
          </p:nvPr>
        </p:nvSpPr>
        <p:spPr>
          <a:xfrm>
            <a:off x="0" y="301252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65%</a:t>
            </a:r>
          </a:p>
        </p:txBody>
      </p:sp>
      <p:sp>
        <p:nvSpPr>
          <p:cNvPr id="10680" name="OTLSHAPE_T_834636e32cff480d8a852ae191fc6842_StartDate" hidden="1"/>
          <p:cNvSpPr txBox="1"/>
          <p:nvPr>
            <p:custDataLst>
              <p:tags r:id="rId76"/>
            </p:custDataLst>
          </p:nvPr>
        </p:nvSpPr>
        <p:spPr>
          <a:xfrm>
            <a:off x="0" y="31675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681" name="OTLSHAPE_T_834636e32cff480d8a852ae191fc6842_EndDate" hidden="1"/>
          <p:cNvSpPr txBox="1"/>
          <p:nvPr>
            <p:custDataLst>
              <p:tags r:id="rId77"/>
            </p:custDataLst>
          </p:nvPr>
        </p:nvSpPr>
        <p:spPr>
          <a:xfrm>
            <a:off x="0" y="31675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682" name="OTLSHAPE_T_834636e32cff480d8a852ae191fc6842_Title"/>
          <p:cNvSpPr txBox="1"/>
          <p:nvPr>
            <p:custDataLst>
              <p:tags r:id="rId78"/>
            </p:custDataLst>
          </p:nvPr>
        </p:nvSpPr>
        <p:spPr>
          <a:xfrm>
            <a:off x="5690030" y="2598715"/>
            <a:ext cx="135074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Mar 1 – Mar 26</a:t>
            </a:r>
          </a:p>
        </p:txBody>
      </p:sp>
      <p:sp>
        <p:nvSpPr>
          <p:cNvPr id="10686" name="OTLSHAPE_T_f4fcd5cd4d1e4f139515633c6945b409_Duration" hidden="1"/>
          <p:cNvSpPr txBox="1"/>
          <p:nvPr>
            <p:custDataLst>
              <p:tags r:id="rId79"/>
            </p:custDataLst>
          </p:nvPr>
        </p:nvSpPr>
        <p:spPr>
          <a:xfrm>
            <a:off x="0" y="3263900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10687" name="OTLSHAPE_T_f4fcd5cd4d1e4f139515633c6945b409_JoinedDate" hidden="1"/>
          <p:cNvSpPr txBox="1"/>
          <p:nvPr>
            <p:custDataLst>
              <p:tags r:id="rId80"/>
            </p:custDataLst>
          </p:nvPr>
        </p:nvSpPr>
        <p:spPr>
          <a:xfrm>
            <a:off x="0" y="3418925"/>
            <a:ext cx="368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6/3 - 6/4</a:t>
            </a:r>
          </a:p>
        </p:txBody>
      </p:sp>
      <p:sp>
        <p:nvSpPr>
          <p:cNvPr id="10688" name="OTLSHAPE_T_f4fcd5cd4d1e4f139515633c6945b409_StartDate" hidden="1"/>
          <p:cNvSpPr txBox="1"/>
          <p:nvPr>
            <p:custDataLst>
              <p:tags r:id="rId81"/>
            </p:custDataLst>
          </p:nvPr>
        </p:nvSpPr>
        <p:spPr>
          <a:xfrm>
            <a:off x="0" y="35429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689" name="OTLSHAPE_T_f4fcd5cd4d1e4f139515633c6945b409_EndDate" hidden="1"/>
          <p:cNvSpPr txBox="1"/>
          <p:nvPr>
            <p:custDataLst>
              <p:tags r:id="rId82"/>
            </p:custDataLst>
          </p:nvPr>
        </p:nvSpPr>
        <p:spPr>
          <a:xfrm>
            <a:off x="0" y="35429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690" name="OTLSHAPE_T_f4fcd5cd4d1e4f139515633c6945b409_Title"/>
          <p:cNvSpPr txBox="1"/>
          <p:nvPr>
            <p:custDataLst>
              <p:tags r:id="rId83"/>
            </p:custDataLst>
          </p:nvPr>
        </p:nvSpPr>
        <p:spPr>
          <a:xfrm>
            <a:off x="1600438" y="2975665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 dirty="0">
                <a:solidFill>
                  <a:srgbClr val="737373"/>
                </a:solidFill>
                <a:latin typeface="Calibri" panose="020F0502020204030204" pitchFamily="34" charset="0"/>
              </a:rPr>
              <a:t>Satish</a:t>
            </a:r>
          </a:p>
        </p:txBody>
      </p:sp>
      <p:sp>
        <p:nvSpPr>
          <p:cNvPr id="10691" name="OTLSHAPE_T_f4fcd5cd4d1e4f139515633c6945b409_TextPercentage" hidden="1"/>
          <p:cNvSpPr txBox="1"/>
          <p:nvPr>
            <p:custDataLst>
              <p:tags r:id="rId84"/>
            </p:custDataLst>
          </p:nvPr>
        </p:nvSpPr>
        <p:spPr>
          <a:xfrm>
            <a:off x="4595562" y="33655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694" name="OTLSHAPE_T_61bd4421f159413dba7281a5185e38b8_Duration" hidden="1"/>
          <p:cNvSpPr txBox="1"/>
          <p:nvPr>
            <p:custDataLst>
              <p:tags r:id="rId85"/>
            </p:custDataLst>
          </p:nvPr>
        </p:nvSpPr>
        <p:spPr>
          <a:xfrm>
            <a:off x="0" y="32639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10695" name="OTLSHAPE_T_61bd4421f159413dba7281a5185e38b8_JoinedDate" hidden="1"/>
          <p:cNvSpPr txBox="1"/>
          <p:nvPr>
            <p:custDataLst>
              <p:tags r:id="rId86"/>
            </p:custDataLst>
          </p:nvPr>
        </p:nvSpPr>
        <p:spPr>
          <a:xfrm>
            <a:off x="0" y="3418925"/>
            <a:ext cx="368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6/5 - 6/9</a:t>
            </a:r>
          </a:p>
        </p:txBody>
      </p:sp>
      <p:sp>
        <p:nvSpPr>
          <p:cNvPr id="10696" name="OTLSHAPE_T_61bd4421f159413dba7281a5185e38b8_StartDate" hidden="1"/>
          <p:cNvSpPr txBox="1"/>
          <p:nvPr>
            <p:custDataLst>
              <p:tags r:id="rId87"/>
            </p:custDataLst>
          </p:nvPr>
        </p:nvSpPr>
        <p:spPr>
          <a:xfrm>
            <a:off x="0" y="35429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697" name="OTLSHAPE_T_61bd4421f159413dba7281a5185e38b8_EndDate" hidden="1"/>
          <p:cNvSpPr txBox="1"/>
          <p:nvPr>
            <p:custDataLst>
              <p:tags r:id="rId88"/>
            </p:custDataLst>
          </p:nvPr>
        </p:nvSpPr>
        <p:spPr>
          <a:xfrm>
            <a:off x="0" y="35429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698" name="OTLSHAPE_T_61bd4421f159413dba7281a5185e38b8_Title"/>
          <p:cNvSpPr txBox="1"/>
          <p:nvPr>
            <p:custDataLst>
              <p:tags r:id="rId89"/>
            </p:custDataLst>
          </p:nvPr>
        </p:nvSpPr>
        <p:spPr>
          <a:xfrm>
            <a:off x="5732868" y="3311331"/>
            <a:ext cx="59690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spc="-6" dirty="0">
                <a:solidFill>
                  <a:schemeClr val="lt1"/>
                </a:solidFill>
                <a:latin typeface="Calibri" panose="020F0502020204030204" pitchFamily="34" charset="0"/>
              </a:rPr>
              <a:t>Table of Statistics</a:t>
            </a:r>
          </a:p>
        </p:txBody>
      </p:sp>
      <p:sp>
        <p:nvSpPr>
          <p:cNvPr id="10699" name="OTLSHAPE_T_61bd4421f159413dba7281a5185e38b8_TextPercentage" hidden="1"/>
          <p:cNvSpPr txBox="1"/>
          <p:nvPr>
            <p:custDataLst>
              <p:tags r:id="rId90"/>
            </p:custDataLst>
          </p:nvPr>
        </p:nvSpPr>
        <p:spPr>
          <a:xfrm>
            <a:off x="4970672" y="345076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702" name="OTLSHAPE_T_2fdad40dfd14467b93d0a759296f251a_Duration" hidden="1"/>
          <p:cNvSpPr txBox="1"/>
          <p:nvPr>
            <p:custDataLst>
              <p:tags r:id="rId91"/>
            </p:custDataLst>
          </p:nvPr>
        </p:nvSpPr>
        <p:spPr>
          <a:xfrm>
            <a:off x="0" y="32639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0703" name="OTLSHAPE_T_2fdad40dfd14467b93d0a759296f251a_JoinedDate" hidden="1"/>
          <p:cNvSpPr txBox="1"/>
          <p:nvPr>
            <p:custDataLst>
              <p:tags r:id="rId92"/>
            </p:custDataLst>
          </p:nvPr>
        </p:nvSpPr>
        <p:spPr>
          <a:xfrm>
            <a:off x="0" y="3418925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6/10 - 6/16</a:t>
            </a:r>
          </a:p>
        </p:txBody>
      </p:sp>
      <p:sp>
        <p:nvSpPr>
          <p:cNvPr id="10704" name="OTLSHAPE_T_2fdad40dfd14467b93d0a759296f251a_StartDate" hidden="1"/>
          <p:cNvSpPr txBox="1"/>
          <p:nvPr>
            <p:custDataLst>
              <p:tags r:id="rId93"/>
            </p:custDataLst>
          </p:nvPr>
        </p:nvSpPr>
        <p:spPr>
          <a:xfrm>
            <a:off x="0" y="35429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705" name="OTLSHAPE_T_2fdad40dfd14467b93d0a759296f251a_EndDate" hidden="1"/>
          <p:cNvSpPr txBox="1"/>
          <p:nvPr>
            <p:custDataLst>
              <p:tags r:id="rId94"/>
            </p:custDataLst>
          </p:nvPr>
        </p:nvSpPr>
        <p:spPr>
          <a:xfrm>
            <a:off x="0" y="35429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707" name="OTLSHAPE_T_2fdad40dfd14467b93d0a759296f251a_TextPercentage" hidden="1"/>
          <p:cNvSpPr txBox="1"/>
          <p:nvPr>
            <p:custDataLst>
              <p:tags r:id="rId95"/>
            </p:custDataLst>
          </p:nvPr>
        </p:nvSpPr>
        <p:spPr>
          <a:xfrm>
            <a:off x="5908446" y="345076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710" name="OTLSHAPE_T_ac77bc1b615446839e0eba63c8d16a71_Duration" hidden="1"/>
          <p:cNvSpPr txBox="1"/>
          <p:nvPr>
            <p:custDataLst>
              <p:tags r:id="rId96"/>
            </p:custDataLst>
          </p:nvPr>
        </p:nvSpPr>
        <p:spPr>
          <a:xfrm>
            <a:off x="0" y="3263900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10711" name="OTLSHAPE_T_ac77bc1b615446839e0eba63c8d16a71_JoinedDate" hidden="1"/>
          <p:cNvSpPr txBox="1"/>
          <p:nvPr>
            <p:custDataLst>
              <p:tags r:id="rId97"/>
            </p:custDataLst>
          </p:nvPr>
        </p:nvSpPr>
        <p:spPr>
          <a:xfrm>
            <a:off x="0" y="3418925"/>
            <a:ext cx="2032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6/17</a:t>
            </a:r>
          </a:p>
        </p:txBody>
      </p:sp>
      <p:sp>
        <p:nvSpPr>
          <p:cNvPr id="10712" name="OTLSHAPE_T_ac77bc1b615446839e0eba63c8d16a71_StartDate" hidden="1"/>
          <p:cNvSpPr txBox="1"/>
          <p:nvPr>
            <p:custDataLst>
              <p:tags r:id="rId98"/>
            </p:custDataLst>
          </p:nvPr>
        </p:nvSpPr>
        <p:spPr>
          <a:xfrm>
            <a:off x="0" y="35429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713" name="OTLSHAPE_T_ac77bc1b615446839e0eba63c8d16a71_EndDate" hidden="1"/>
          <p:cNvSpPr txBox="1"/>
          <p:nvPr>
            <p:custDataLst>
              <p:tags r:id="rId99"/>
            </p:custDataLst>
          </p:nvPr>
        </p:nvSpPr>
        <p:spPr>
          <a:xfrm>
            <a:off x="0" y="35429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715" name="OTLSHAPE_T_ac77bc1b615446839e0eba63c8d16a71_TextPercentage" hidden="1"/>
          <p:cNvSpPr txBox="1"/>
          <p:nvPr>
            <p:custDataLst>
              <p:tags r:id="rId100"/>
            </p:custDataLst>
          </p:nvPr>
        </p:nvSpPr>
        <p:spPr>
          <a:xfrm>
            <a:off x="7221331" y="33655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718" name="OTLSHAPE_T_a1fe2df1afb74a24b48db95b6b338bf9_Duration" hidden="1"/>
          <p:cNvSpPr txBox="1"/>
          <p:nvPr>
            <p:custDataLst>
              <p:tags r:id="rId101"/>
            </p:custDataLst>
          </p:nvPr>
        </p:nvSpPr>
        <p:spPr>
          <a:xfrm>
            <a:off x="0" y="35941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10719" name="OTLSHAPE_T_a1fe2df1afb74a24b48db95b6b338bf9_TextPercentage" hidden="1"/>
          <p:cNvSpPr txBox="1"/>
          <p:nvPr>
            <p:custDataLst>
              <p:tags r:id="rId102"/>
            </p:custDataLst>
          </p:nvPr>
        </p:nvSpPr>
        <p:spPr>
          <a:xfrm>
            <a:off x="0" y="374912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15%</a:t>
            </a:r>
          </a:p>
        </p:txBody>
      </p:sp>
      <p:sp>
        <p:nvSpPr>
          <p:cNvPr id="10720" name="OTLSHAPE_T_a1fe2df1afb74a24b48db95b6b338bf9_StartDate" hidden="1"/>
          <p:cNvSpPr txBox="1"/>
          <p:nvPr>
            <p:custDataLst>
              <p:tags r:id="rId103"/>
            </p:custDataLst>
          </p:nvPr>
        </p:nvSpPr>
        <p:spPr>
          <a:xfrm>
            <a:off x="0" y="39041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B20E12"/>
              </a:solidFill>
              <a:latin typeface="Calibri" panose="020F0502020204030204" pitchFamily="34" charset="0"/>
            </a:endParaRPr>
          </a:p>
        </p:txBody>
      </p:sp>
      <p:sp>
        <p:nvSpPr>
          <p:cNvPr id="10721" name="OTLSHAPE_T_a1fe2df1afb74a24b48db95b6b338bf9_EndDate" hidden="1"/>
          <p:cNvSpPr txBox="1"/>
          <p:nvPr>
            <p:custDataLst>
              <p:tags r:id="rId104"/>
            </p:custDataLst>
          </p:nvPr>
        </p:nvSpPr>
        <p:spPr>
          <a:xfrm>
            <a:off x="0" y="39041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B20E12"/>
              </a:solidFill>
              <a:latin typeface="Calibri" panose="020F0502020204030204" pitchFamily="34" charset="0"/>
            </a:endParaRPr>
          </a:p>
        </p:txBody>
      </p:sp>
      <p:sp>
        <p:nvSpPr>
          <p:cNvPr id="10726" name="OTLSHAPE_T_b2528e25fb5f4019a02b029d7b23b862_Duration" hidden="1"/>
          <p:cNvSpPr txBox="1"/>
          <p:nvPr>
            <p:custDataLst>
              <p:tags r:id="rId105"/>
            </p:custDataLst>
          </p:nvPr>
        </p:nvSpPr>
        <p:spPr>
          <a:xfrm>
            <a:off x="0" y="40005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10727" name="OTLSHAPE_T_b2528e25fb5f4019a02b029d7b23b862_JoinedDate" hidden="1"/>
          <p:cNvSpPr txBox="1"/>
          <p:nvPr>
            <p:custDataLst>
              <p:tags r:id="rId106"/>
            </p:custDataLst>
          </p:nvPr>
        </p:nvSpPr>
        <p:spPr>
          <a:xfrm>
            <a:off x="0" y="4155525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6/18 - 6/23</a:t>
            </a:r>
          </a:p>
        </p:txBody>
      </p:sp>
      <p:sp>
        <p:nvSpPr>
          <p:cNvPr id="10728" name="OTLSHAPE_T_b2528e25fb5f4019a02b029d7b23b862_StartDate" hidden="1"/>
          <p:cNvSpPr txBox="1"/>
          <p:nvPr>
            <p:custDataLst>
              <p:tags r:id="rId107"/>
            </p:custDataLst>
          </p:nvPr>
        </p:nvSpPr>
        <p:spPr>
          <a:xfrm>
            <a:off x="0" y="4279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729" name="OTLSHAPE_T_b2528e25fb5f4019a02b029d7b23b862_EndDate" hidden="1"/>
          <p:cNvSpPr txBox="1"/>
          <p:nvPr>
            <p:custDataLst>
              <p:tags r:id="rId108"/>
            </p:custDataLst>
          </p:nvPr>
        </p:nvSpPr>
        <p:spPr>
          <a:xfrm>
            <a:off x="0" y="4279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730" name="OTLSHAPE_T_b2528e25fb5f4019a02b029d7b23b862_Title"/>
          <p:cNvSpPr txBox="1"/>
          <p:nvPr>
            <p:custDataLst>
              <p:tags r:id="rId109"/>
            </p:custDataLst>
          </p:nvPr>
        </p:nvSpPr>
        <p:spPr>
          <a:xfrm>
            <a:off x="7990883" y="3945045"/>
            <a:ext cx="5969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spc="-6" dirty="0">
                <a:solidFill>
                  <a:schemeClr val="lt1"/>
                </a:solidFill>
                <a:latin typeface="Calibri" panose="020F0502020204030204" pitchFamily="34" charset="0"/>
              </a:rPr>
              <a:t>Text Mining and Sentiment Analysis</a:t>
            </a:r>
          </a:p>
        </p:txBody>
      </p:sp>
      <p:sp>
        <p:nvSpPr>
          <p:cNvPr id="10731" name="OTLSHAPE_T_b2528e25fb5f4019a02b029d7b23b862_TextPercentage" hidden="1"/>
          <p:cNvSpPr txBox="1"/>
          <p:nvPr>
            <p:custDataLst>
              <p:tags r:id="rId110"/>
            </p:custDataLst>
          </p:nvPr>
        </p:nvSpPr>
        <p:spPr>
          <a:xfrm>
            <a:off x="7408885" y="418736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734" name="OTLSHAPE_T_ac1ef414023b498ab438285066d789ef_Duration" hidden="1"/>
          <p:cNvSpPr txBox="1"/>
          <p:nvPr>
            <p:custDataLst>
              <p:tags r:id="rId111"/>
            </p:custDataLst>
          </p:nvPr>
        </p:nvSpPr>
        <p:spPr>
          <a:xfrm>
            <a:off x="0" y="40005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10735" name="OTLSHAPE_T_ac1ef414023b498ab438285066d789ef_JoinedDate" hidden="1"/>
          <p:cNvSpPr txBox="1"/>
          <p:nvPr>
            <p:custDataLst>
              <p:tags r:id="rId112"/>
            </p:custDataLst>
          </p:nvPr>
        </p:nvSpPr>
        <p:spPr>
          <a:xfrm>
            <a:off x="0" y="4155525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6/24 - 6/29</a:t>
            </a:r>
          </a:p>
        </p:txBody>
      </p:sp>
      <p:sp>
        <p:nvSpPr>
          <p:cNvPr id="10736" name="OTLSHAPE_T_ac1ef414023b498ab438285066d789ef_StartDate" hidden="1"/>
          <p:cNvSpPr txBox="1"/>
          <p:nvPr>
            <p:custDataLst>
              <p:tags r:id="rId113"/>
            </p:custDataLst>
          </p:nvPr>
        </p:nvSpPr>
        <p:spPr>
          <a:xfrm>
            <a:off x="0" y="4279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737" name="OTLSHAPE_T_ac1ef414023b498ab438285066d789ef_EndDate" hidden="1"/>
          <p:cNvSpPr txBox="1"/>
          <p:nvPr>
            <p:custDataLst>
              <p:tags r:id="rId114"/>
            </p:custDataLst>
          </p:nvPr>
        </p:nvSpPr>
        <p:spPr>
          <a:xfrm>
            <a:off x="0" y="4279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739" name="OTLSHAPE_T_ac1ef414023b498ab438285066d789ef_TextPercentage" hidden="1"/>
          <p:cNvSpPr txBox="1"/>
          <p:nvPr>
            <p:custDataLst>
              <p:tags r:id="rId115"/>
            </p:custDataLst>
          </p:nvPr>
        </p:nvSpPr>
        <p:spPr>
          <a:xfrm>
            <a:off x="8534214" y="418736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742" name="OTLSHAPE_T_7b6fba2144cf463e8b9daf026c745a6d_Duration" hidden="1"/>
          <p:cNvSpPr txBox="1"/>
          <p:nvPr>
            <p:custDataLst>
              <p:tags r:id="rId116"/>
            </p:custDataLst>
          </p:nvPr>
        </p:nvSpPr>
        <p:spPr>
          <a:xfrm>
            <a:off x="0" y="40005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10743" name="OTLSHAPE_T_7b6fba2144cf463e8b9daf026c745a6d_JoinedDate" hidden="1"/>
          <p:cNvSpPr txBox="1"/>
          <p:nvPr>
            <p:custDataLst>
              <p:tags r:id="rId117"/>
            </p:custDataLst>
          </p:nvPr>
        </p:nvSpPr>
        <p:spPr>
          <a:xfrm>
            <a:off x="0" y="4155525"/>
            <a:ext cx="4191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6/30 - 7/3</a:t>
            </a:r>
          </a:p>
        </p:txBody>
      </p:sp>
      <p:sp>
        <p:nvSpPr>
          <p:cNvPr id="10744" name="OTLSHAPE_T_7b6fba2144cf463e8b9daf026c745a6d_StartDate" hidden="1"/>
          <p:cNvSpPr txBox="1"/>
          <p:nvPr>
            <p:custDataLst>
              <p:tags r:id="rId118"/>
            </p:custDataLst>
          </p:nvPr>
        </p:nvSpPr>
        <p:spPr>
          <a:xfrm>
            <a:off x="0" y="4279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745" name="OTLSHAPE_T_7b6fba2144cf463e8b9daf026c745a6d_EndDate" hidden="1"/>
          <p:cNvSpPr txBox="1"/>
          <p:nvPr>
            <p:custDataLst>
              <p:tags r:id="rId119"/>
            </p:custDataLst>
          </p:nvPr>
        </p:nvSpPr>
        <p:spPr>
          <a:xfrm>
            <a:off x="0" y="4279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747" name="OTLSHAPE_T_7b6fba2144cf463e8b9daf026c745a6d_TextPercentage" hidden="1"/>
          <p:cNvSpPr txBox="1"/>
          <p:nvPr>
            <p:custDataLst>
              <p:tags r:id="rId120"/>
            </p:custDataLst>
          </p:nvPr>
        </p:nvSpPr>
        <p:spPr>
          <a:xfrm>
            <a:off x="9659543" y="41021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750" name="OTLSHAPE_T_8d75aaf91f11405d8720698af5304071_Duration" hidden="1"/>
          <p:cNvSpPr txBox="1"/>
          <p:nvPr>
            <p:custDataLst>
              <p:tags r:id="rId121"/>
            </p:custDataLst>
          </p:nvPr>
        </p:nvSpPr>
        <p:spPr>
          <a:xfrm>
            <a:off x="0" y="43307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0751" name="OTLSHAPE_T_8d75aaf91f11405d8720698af5304071_TextPercentage" hidden="1"/>
          <p:cNvSpPr txBox="1"/>
          <p:nvPr>
            <p:custDataLst>
              <p:tags r:id="rId122"/>
            </p:custDataLst>
          </p:nvPr>
        </p:nvSpPr>
        <p:spPr>
          <a:xfrm>
            <a:off x="0" y="44857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752" name="OTLSHAPE_T_8d75aaf91f11405d8720698af5304071_StartDate" hidden="1"/>
          <p:cNvSpPr txBox="1"/>
          <p:nvPr>
            <p:custDataLst>
              <p:tags r:id="rId123"/>
            </p:custDataLst>
          </p:nvPr>
        </p:nvSpPr>
        <p:spPr>
          <a:xfrm>
            <a:off x="0" y="44857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753" name="OTLSHAPE_T_8d75aaf91f11405d8720698af5304071_EndDate" hidden="1"/>
          <p:cNvSpPr txBox="1"/>
          <p:nvPr>
            <p:custDataLst>
              <p:tags r:id="rId124"/>
            </p:custDataLst>
          </p:nvPr>
        </p:nvSpPr>
        <p:spPr>
          <a:xfrm>
            <a:off x="0" y="44857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758" name="OTLSHAPE_T_dc59864a8fe6461f93f8543967c3a710_Duration" hidden="1"/>
          <p:cNvSpPr txBox="1"/>
          <p:nvPr>
            <p:custDataLst>
              <p:tags r:id="rId125"/>
            </p:custDataLst>
          </p:nvPr>
        </p:nvSpPr>
        <p:spPr>
          <a:xfrm>
            <a:off x="0" y="4660724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10759" name="OTLSHAPE_T_dc59864a8fe6461f93f8543967c3a710_TextPercentage" hidden="1"/>
          <p:cNvSpPr txBox="1"/>
          <p:nvPr>
            <p:custDataLst>
              <p:tags r:id="rId126"/>
            </p:custDataLst>
          </p:nvPr>
        </p:nvSpPr>
        <p:spPr>
          <a:xfrm>
            <a:off x="0" y="48921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760" name="OTLSHAPE_T_dc59864a8fe6461f93f8543967c3a710_StartDate" hidden="1"/>
          <p:cNvSpPr txBox="1"/>
          <p:nvPr>
            <p:custDataLst>
              <p:tags r:id="rId127"/>
            </p:custDataLst>
          </p:nvPr>
        </p:nvSpPr>
        <p:spPr>
          <a:xfrm>
            <a:off x="0" y="48921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761" name="OTLSHAPE_T_dc59864a8fe6461f93f8543967c3a710_EndDate" hidden="1"/>
          <p:cNvSpPr txBox="1"/>
          <p:nvPr>
            <p:custDataLst>
              <p:tags r:id="rId128"/>
            </p:custDataLst>
          </p:nvPr>
        </p:nvSpPr>
        <p:spPr>
          <a:xfrm>
            <a:off x="0" y="48921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631" name="OTLSHAPE_M_ce49b461dada4b4ba8016f97c5d69120_Shape"/>
          <p:cNvSpPr/>
          <p:nvPr>
            <p:custDataLst>
              <p:tags r:id="rId129"/>
            </p:custDataLst>
          </p:nvPr>
        </p:nvSpPr>
        <p:spPr>
          <a:xfrm>
            <a:off x="7651665" y="5433808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9" name="OTLSHAPE_M_ce49b461dada4b4ba8016f97c5d69120_Title"/>
          <p:cNvSpPr txBox="1"/>
          <p:nvPr>
            <p:custDataLst>
              <p:tags r:id="rId130"/>
            </p:custDataLst>
          </p:nvPr>
        </p:nvSpPr>
        <p:spPr>
          <a:xfrm>
            <a:off x="7349183" y="6220672"/>
            <a:ext cx="833563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Deliverable 1</a:t>
            </a:r>
          </a:p>
        </p:txBody>
      </p:sp>
      <p:sp>
        <p:nvSpPr>
          <p:cNvPr id="10630" name="OTLSHAPE_M_ce49b461dada4b4ba8016f97c5d69120_Date"/>
          <p:cNvSpPr txBox="1"/>
          <p:nvPr>
            <p:custDataLst>
              <p:tags r:id="rId131"/>
            </p:custDataLst>
          </p:nvPr>
        </p:nvSpPr>
        <p:spPr>
          <a:xfrm>
            <a:off x="7467132" y="6068553"/>
            <a:ext cx="609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4" dirty="0">
                <a:latin typeface="Calibri" panose="020F0502020204030204" pitchFamily="34" charset="0"/>
              </a:rPr>
              <a:t>Sun Mar 26</a:t>
            </a:r>
          </a:p>
        </p:txBody>
      </p:sp>
      <p:sp>
        <p:nvSpPr>
          <p:cNvPr id="2" name="OTLSHAPE_TB_00000000000000000000000000000000_ScaleMarking1">
            <a:extLst>
              <a:ext uri="{FF2B5EF4-FFF2-40B4-BE49-F238E27FC236}">
                <a16:creationId xmlns:a16="http://schemas.microsoft.com/office/drawing/2014/main" id="{5E66D59F-2B63-CEE4-A7B4-8D6C75DEC2E0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2828474" y="4979239"/>
            <a:ext cx="314189" cy="13706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dk2"/>
                </a:solidFill>
                <a:latin typeface="Calibri" panose="020F0502020204030204" pitchFamily="34" charset="0"/>
              </a:rPr>
              <a:t>FEB 2023</a:t>
            </a:r>
          </a:p>
        </p:txBody>
      </p:sp>
      <p:sp>
        <p:nvSpPr>
          <p:cNvPr id="7" name="OTLSHAPE_TB_00000000000000000000000000000000_ScaleMarking1">
            <a:extLst>
              <a:ext uri="{FF2B5EF4-FFF2-40B4-BE49-F238E27FC236}">
                <a16:creationId xmlns:a16="http://schemas.microsoft.com/office/drawing/2014/main" id="{18F69653-12F4-BF40-7EFD-CD796BB1A2DA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5532936" y="5004919"/>
            <a:ext cx="314189" cy="13706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dk2"/>
                </a:solidFill>
                <a:latin typeface="Calibri" panose="020F0502020204030204" pitchFamily="34" charset="0"/>
              </a:rPr>
              <a:t>MAR 2023</a:t>
            </a:r>
          </a:p>
        </p:txBody>
      </p:sp>
      <p:sp>
        <p:nvSpPr>
          <p:cNvPr id="8" name="OTLSHAPE_TB_00000000000000000000000000000000_ScaleMarking1">
            <a:extLst>
              <a:ext uri="{FF2B5EF4-FFF2-40B4-BE49-F238E27FC236}">
                <a16:creationId xmlns:a16="http://schemas.microsoft.com/office/drawing/2014/main" id="{04F08FC4-4CA2-68A7-D565-0C337945A3E5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8529141" y="5006431"/>
            <a:ext cx="314189" cy="13706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dk2"/>
                </a:solidFill>
                <a:latin typeface="Calibri" panose="020F0502020204030204" pitchFamily="34" charset="0"/>
              </a:rPr>
              <a:t>APR 2023</a:t>
            </a: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AA5B5C9F-87C8-1B76-A82D-41F8B744E72D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6157382" y="5207991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dirty="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3" name="OTLSHAPE_TB_00000000000000000000000000000000_TimescaleInterval5">
            <a:extLst>
              <a:ext uri="{FF2B5EF4-FFF2-40B4-BE49-F238E27FC236}">
                <a16:creationId xmlns:a16="http://schemas.microsoft.com/office/drawing/2014/main" id="{FBD60B36-6C75-ED5B-275B-34006A4DAE0D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6912598" y="5192678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dirty="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4" name="OTLSHAPE_TB_00000000000000000000000000000000_TimescaleInterval5">
            <a:extLst>
              <a:ext uri="{FF2B5EF4-FFF2-40B4-BE49-F238E27FC236}">
                <a16:creationId xmlns:a16="http://schemas.microsoft.com/office/drawing/2014/main" id="{A4270230-8414-DC4F-266D-40739D45B27F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7717846" y="5192915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dirty="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5" name="OTLSHAPE_TB_00000000000000000000000000000000_TimescaleInterval5">
            <a:extLst>
              <a:ext uri="{FF2B5EF4-FFF2-40B4-BE49-F238E27FC236}">
                <a16:creationId xmlns:a16="http://schemas.microsoft.com/office/drawing/2014/main" id="{A99A891F-2DB1-6C76-1589-F2A29DA21284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8533084" y="5204335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dirty="0">
                <a:solidFill>
                  <a:schemeClr val="lt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95B1ED1F-1FFE-2043-9A0F-EA5B7EC019B6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9268179" y="5195236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dirty="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7" name="OTLSHAPE_TB_00000000000000000000000000000000_TimescaleInterval5">
            <a:extLst>
              <a:ext uri="{FF2B5EF4-FFF2-40B4-BE49-F238E27FC236}">
                <a16:creationId xmlns:a16="http://schemas.microsoft.com/office/drawing/2014/main" id="{AC6B8E6D-3D8A-6828-4F66-5F7FF7A4B23D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10039743" y="5192916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dirty="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8" name="OTLSHAPE_TB_00000000000000000000000000000000_TimescaleInterval5">
            <a:extLst>
              <a:ext uri="{FF2B5EF4-FFF2-40B4-BE49-F238E27FC236}">
                <a16:creationId xmlns:a16="http://schemas.microsoft.com/office/drawing/2014/main" id="{4572B754-CAD5-9529-59AD-D950A1EB1A48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10738369" y="5182278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dirty="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22" name="OTLSHAPE_M_ce49b461dada4b4ba8016f97c5d69120_Shape">
            <a:extLst>
              <a:ext uri="{FF2B5EF4-FFF2-40B4-BE49-F238E27FC236}">
                <a16:creationId xmlns:a16="http://schemas.microsoft.com/office/drawing/2014/main" id="{97A3E99A-B07E-9490-FC19-45849A445603}"/>
              </a:ext>
            </a:extLst>
          </p:cNvPr>
          <p:cNvSpPr/>
          <p:nvPr>
            <p:custDataLst>
              <p:tags r:id="rId142"/>
            </p:custDataLst>
          </p:nvPr>
        </p:nvSpPr>
        <p:spPr>
          <a:xfrm>
            <a:off x="10697007" y="537969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TLSHAPE_M_ce49b461dada4b4ba8016f97c5d69120_Date">
            <a:extLst>
              <a:ext uri="{FF2B5EF4-FFF2-40B4-BE49-F238E27FC236}">
                <a16:creationId xmlns:a16="http://schemas.microsoft.com/office/drawing/2014/main" id="{A60CFB05-F677-3E38-817D-DE496D6E63E8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10506507" y="6068613"/>
            <a:ext cx="609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4" dirty="0">
                <a:latin typeface="Calibri" panose="020F0502020204030204" pitchFamily="34" charset="0"/>
              </a:rPr>
              <a:t>Sun Apr 30</a:t>
            </a:r>
          </a:p>
        </p:txBody>
      </p:sp>
      <p:sp>
        <p:nvSpPr>
          <p:cNvPr id="24" name="OTLSHAPE_M_ce49b461dada4b4ba8016f97c5d69120_Title">
            <a:extLst>
              <a:ext uri="{FF2B5EF4-FFF2-40B4-BE49-F238E27FC236}">
                <a16:creationId xmlns:a16="http://schemas.microsoft.com/office/drawing/2014/main" id="{6FB0DA81-88FD-4F2E-A261-2050E69C1305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10409571" y="6197771"/>
            <a:ext cx="833563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Deliverable 2</a:t>
            </a:r>
          </a:p>
        </p:txBody>
      </p:sp>
      <p:cxnSp>
        <p:nvCxnSpPr>
          <p:cNvPr id="25" name="OTLSHAPE_M_ce49b461dada4b4ba8016f97c5d69120_Connector1">
            <a:extLst>
              <a:ext uri="{FF2B5EF4-FFF2-40B4-BE49-F238E27FC236}">
                <a16:creationId xmlns:a16="http://schemas.microsoft.com/office/drawing/2014/main" id="{052081AE-8528-F57E-6683-575310D73AFF}"/>
              </a:ext>
            </a:extLst>
          </p:cNvPr>
          <p:cNvCxnSpPr/>
          <p:nvPr>
            <p:custDataLst>
              <p:tags r:id="rId145"/>
            </p:custDataLst>
          </p:nvPr>
        </p:nvCxnSpPr>
        <p:spPr>
          <a:xfrm>
            <a:off x="10826352" y="5433807"/>
            <a:ext cx="0" cy="66285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TLSHAPE_T_2fdad40dfd14467b93d0a759296f251a_Shape">
            <a:extLst>
              <a:ext uri="{FF2B5EF4-FFF2-40B4-BE49-F238E27FC236}">
                <a16:creationId xmlns:a16="http://schemas.microsoft.com/office/drawing/2014/main" id="{EBAD7D03-EF65-D937-F702-D002EEFC6349}"/>
              </a:ext>
            </a:extLst>
          </p:cNvPr>
          <p:cNvSpPr/>
          <p:nvPr>
            <p:custDataLst>
              <p:tags r:id="rId146"/>
            </p:custDataLst>
          </p:nvPr>
        </p:nvSpPr>
        <p:spPr>
          <a:xfrm>
            <a:off x="4356478" y="2481783"/>
            <a:ext cx="1176458" cy="281152"/>
          </a:xfrm>
          <a:prstGeom prst="chevron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Reduction &amp; Consolidation</a:t>
            </a:r>
          </a:p>
        </p:txBody>
      </p:sp>
      <p:sp>
        <p:nvSpPr>
          <p:cNvPr id="34" name="OTLSHAPE_T_61bd4421f159413dba7281a5185e38b8_Title">
            <a:extLst>
              <a:ext uri="{FF2B5EF4-FFF2-40B4-BE49-F238E27FC236}">
                <a16:creationId xmlns:a16="http://schemas.microsoft.com/office/drawing/2014/main" id="{BBD6F2F7-1284-BDD7-8721-9C96BCA0545A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6815462" y="3286572"/>
            <a:ext cx="59690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spc="-6" dirty="0">
                <a:solidFill>
                  <a:schemeClr val="lt1"/>
                </a:solidFill>
                <a:latin typeface="Calibri" panose="020F0502020204030204" pitchFamily="34" charset="0"/>
              </a:rPr>
              <a:t>Analysis and Discussions</a:t>
            </a:r>
          </a:p>
        </p:txBody>
      </p:sp>
      <p:sp>
        <p:nvSpPr>
          <p:cNvPr id="35" name="OTLSHAPE_T_834636e32cff480d8a852ae191fc6842_Title">
            <a:extLst>
              <a:ext uri="{FF2B5EF4-FFF2-40B4-BE49-F238E27FC236}">
                <a16:creationId xmlns:a16="http://schemas.microsoft.com/office/drawing/2014/main" id="{8A9C8436-607F-B574-F6F2-AA12CA57ACD3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8342523" y="3284483"/>
            <a:ext cx="135074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Apr 1 – Apr 30</a:t>
            </a:r>
          </a:p>
        </p:txBody>
      </p:sp>
      <p:sp>
        <p:nvSpPr>
          <p:cNvPr id="38" name="OTLSHAPE_T_f4fcd5cd4d1e4f139515633c6945b409_Title">
            <a:extLst>
              <a:ext uri="{FF2B5EF4-FFF2-40B4-BE49-F238E27FC236}">
                <a16:creationId xmlns:a16="http://schemas.microsoft.com/office/drawing/2014/main" id="{318DCCF6-DECD-3810-295E-776B594CD7C0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2636721" y="2985984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 dirty="0">
                <a:solidFill>
                  <a:srgbClr val="737373"/>
                </a:solidFill>
                <a:latin typeface="Calibri" panose="020F0502020204030204" pitchFamily="34" charset="0"/>
              </a:rPr>
              <a:t>Rishita</a:t>
            </a:r>
          </a:p>
        </p:txBody>
      </p:sp>
      <p:sp>
        <p:nvSpPr>
          <p:cNvPr id="39" name="OTLSHAPE_T_f4fcd5cd4d1e4f139515633c6945b409_Title">
            <a:extLst>
              <a:ext uri="{FF2B5EF4-FFF2-40B4-BE49-F238E27FC236}">
                <a16:creationId xmlns:a16="http://schemas.microsoft.com/office/drawing/2014/main" id="{8B83651F-D0EC-89DB-C171-9EB18BBDE5DC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2636999" y="3152638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 dirty="0">
                <a:solidFill>
                  <a:srgbClr val="737373"/>
                </a:solidFill>
                <a:latin typeface="Calibri" panose="020F0502020204030204" pitchFamily="34" charset="0"/>
              </a:rPr>
              <a:t>Tharun</a:t>
            </a:r>
          </a:p>
        </p:txBody>
      </p:sp>
      <p:sp>
        <p:nvSpPr>
          <p:cNvPr id="40" name="OTLSHAPE_T_f4fcd5cd4d1e4f139515633c6945b409_Title">
            <a:extLst>
              <a:ext uri="{FF2B5EF4-FFF2-40B4-BE49-F238E27FC236}">
                <a16:creationId xmlns:a16="http://schemas.microsoft.com/office/drawing/2014/main" id="{75EB4601-3538-CB8C-E1F7-BF544BF55B2C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1588965" y="3140812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 dirty="0">
                <a:solidFill>
                  <a:srgbClr val="737373"/>
                </a:solidFill>
                <a:latin typeface="Calibri" panose="020F0502020204030204" pitchFamily="34" charset="0"/>
              </a:rPr>
              <a:t>Yash</a:t>
            </a:r>
          </a:p>
        </p:txBody>
      </p:sp>
      <p:sp>
        <p:nvSpPr>
          <p:cNvPr id="41" name="OTLSHAPE_T_f4fcd5cd4d1e4f139515633c6945b409_Title">
            <a:extLst>
              <a:ext uri="{FF2B5EF4-FFF2-40B4-BE49-F238E27FC236}">
                <a16:creationId xmlns:a16="http://schemas.microsoft.com/office/drawing/2014/main" id="{393E7377-173B-F26E-3CAD-E702CEA3442A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3601010" y="2999091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 dirty="0">
                <a:solidFill>
                  <a:srgbClr val="737373"/>
                </a:solidFill>
                <a:latin typeface="Calibri" panose="020F0502020204030204" pitchFamily="34" charset="0"/>
              </a:rPr>
              <a:t>Ashutosh</a:t>
            </a:r>
          </a:p>
        </p:txBody>
      </p:sp>
      <p:sp>
        <p:nvSpPr>
          <p:cNvPr id="42" name="OTLSHAPE_T_f4fcd5cd4d1e4f139515633c6945b409_Title">
            <a:extLst>
              <a:ext uri="{FF2B5EF4-FFF2-40B4-BE49-F238E27FC236}">
                <a16:creationId xmlns:a16="http://schemas.microsoft.com/office/drawing/2014/main" id="{0C2D1405-47EF-CA85-CC5A-333327D2F6C5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6620293" y="3750266"/>
            <a:ext cx="893959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 dirty="0">
                <a:solidFill>
                  <a:srgbClr val="737373"/>
                </a:solidFill>
                <a:latin typeface="Calibri" panose="020F0502020204030204" pitchFamily="34" charset="0"/>
              </a:rPr>
              <a:t>Whole Team</a:t>
            </a:r>
          </a:p>
        </p:txBody>
      </p:sp>
      <p:sp>
        <p:nvSpPr>
          <p:cNvPr id="43" name="OTLSHAPE_T_f4fcd5cd4d1e4f139515633c6945b409_Title">
            <a:extLst>
              <a:ext uri="{FF2B5EF4-FFF2-40B4-BE49-F238E27FC236}">
                <a16:creationId xmlns:a16="http://schemas.microsoft.com/office/drawing/2014/main" id="{F9A82599-A2BB-D4BC-4FE2-0315BDB84F2B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5720789" y="3739949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 dirty="0">
                <a:solidFill>
                  <a:srgbClr val="737373"/>
                </a:solidFill>
                <a:latin typeface="Calibri" panose="020F0502020204030204" pitchFamily="34" charset="0"/>
              </a:rPr>
              <a:t>Satish</a:t>
            </a:r>
          </a:p>
        </p:txBody>
      </p:sp>
      <p:sp>
        <p:nvSpPr>
          <p:cNvPr id="44" name="OTLSHAPE_T_f4fcd5cd4d1e4f139515633c6945b409_Title">
            <a:extLst>
              <a:ext uri="{FF2B5EF4-FFF2-40B4-BE49-F238E27FC236}">
                <a16:creationId xmlns:a16="http://schemas.microsoft.com/office/drawing/2014/main" id="{841DFD0D-9666-958C-E9B9-579818E376D4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3601010" y="3168036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 dirty="0">
                <a:solidFill>
                  <a:srgbClr val="737373"/>
                </a:solidFill>
                <a:latin typeface="Calibri" panose="020F0502020204030204" pitchFamily="34" charset="0"/>
              </a:rPr>
              <a:t>Tharun</a:t>
            </a:r>
          </a:p>
        </p:txBody>
      </p:sp>
      <p:sp>
        <p:nvSpPr>
          <p:cNvPr id="45" name="OTLSHAPE_T_f4fcd5cd4d1e4f139515633c6945b409_Title">
            <a:extLst>
              <a:ext uri="{FF2B5EF4-FFF2-40B4-BE49-F238E27FC236}">
                <a16:creationId xmlns:a16="http://schemas.microsoft.com/office/drawing/2014/main" id="{1FAEA91B-434B-8F84-A57C-7D4833646641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4602764" y="2975665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 dirty="0">
                <a:solidFill>
                  <a:srgbClr val="737373"/>
                </a:solidFill>
                <a:latin typeface="Calibri" panose="020F0502020204030204" pitchFamily="34" charset="0"/>
              </a:rPr>
              <a:t>Rishita</a:t>
            </a:r>
          </a:p>
        </p:txBody>
      </p:sp>
      <p:sp>
        <p:nvSpPr>
          <p:cNvPr id="46" name="OTLSHAPE_T_f4fcd5cd4d1e4f139515633c6945b409_Title">
            <a:extLst>
              <a:ext uri="{FF2B5EF4-FFF2-40B4-BE49-F238E27FC236}">
                <a16:creationId xmlns:a16="http://schemas.microsoft.com/office/drawing/2014/main" id="{1E4B0E06-2E6C-AC00-85C8-5F6D9A8300F3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4595461" y="3151511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 dirty="0">
                <a:solidFill>
                  <a:srgbClr val="737373"/>
                </a:solidFill>
                <a:latin typeface="Calibri" panose="020F0502020204030204" pitchFamily="34" charset="0"/>
              </a:rPr>
              <a:t>Ashutosh</a:t>
            </a:r>
          </a:p>
        </p:txBody>
      </p:sp>
      <p:sp>
        <p:nvSpPr>
          <p:cNvPr id="47" name="OTLSHAPE_T_f4fcd5cd4d1e4f139515633c6945b409_Title">
            <a:extLst>
              <a:ext uri="{FF2B5EF4-FFF2-40B4-BE49-F238E27FC236}">
                <a16:creationId xmlns:a16="http://schemas.microsoft.com/office/drawing/2014/main" id="{EDB17421-5607-8950-5964-D36DDD2344A1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8838649" y="4488595"/>
            <a:ext cx="893959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 dirty="0">
                <a:solidFill>
                  <a:srgbClr val="737373"/>
                </a:solidFill>
                <a:latin typeface="Calibri" panose="020F0502020204030204" pitchFamily="34" charset="0"/>
              </a:rPr>
              <a:t>To Be Done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4444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iJHYW50dCIsIlZlcnNpb24iOnsiJGlkIjoiMiIsIlZlcnNpb24iOiIzLjYuMSIsIk9yaWdpbmFsQXNzZW1ibHlWZXJzaW9uIjoiMi4wMi4wMS4wMCIsIkVkaXRpb24iOiJQcm8iLCJMYXN0U2F2ZWRFZGl0aW9uIjozLCJJc1BsdXNFZGl0aW9uIjp0cnVlLCJJc1Byb0VkaXRpb24iOnRydWV9LCJFZmZlY3QiOjEsIlN0eWxlIjp7IiRpZCI6IjMiLCJUaW1lYmFuZFN0eWxlIjp7IiRpZCI6IjQiLCJTY2FsZU1hcmtpbmciOjEsIlNoYXBlIjoxMCwiU2hhcGVTdHlsZSI6eyIkaWQiOiI1IiwiTWFyZ2luIjp7IiRpZCI6IjYiLCJUb3AiOjAuMCwiTGVmdCI6MTAuMCwiUmlnaHQiOjEwLjAsIkJvdHRvbSI6MC4wfSwiUGFkZGluZyI6eyIkaWQiOiI3IiwiVG9wIjozLjAsIkxlZnQiOjAuMCwiUmlnaHQiOjAuMCwiQm90dG9tIjozLjB9LCJCYWNrZ3JvdW5kIjp7IiRpZCI6IjgiLCJDb2xvciI6eyIkaWQiOiI5IiwiQSI6MjU1LCJSIjo2OCwiRyI6ODQsIkIiOjEwNn19LCJJc1Zpc2libGUiOnRydWUsIldpZHRoIjo4NTguMCwiSGVpZ2h0Ijoy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NaWRkbGVUaWVyU2hhcGVTdHlsZSI6eyIkaWQiOiIxMyIsIk1hcmdpbiI6eyIkcmVmIjoiNiJ9LCJQYWRkaW5nIjp7IiRyZWYiOiI3In0sIkJhY2tncm91bmQiOnsiJHJlZiI6IjgifSwiSXNWaXNpYmxlIjp0cnVlLCJXaWR0aCI6ODU4LjAsIkhlaWdodCI6MjAuMCwiQm9yZGVyU3R5bGUiOm51bGwsIlBhcmVudFN0eWxlIjpudWxsfSwiQm90dG9tVGllclNoYXBlU3R5bGUiOnsiJGlkIjoiMTQiLCJNYXJnaW4iOnsiJHJlZiI6IjYifSwiUGFkZGluZyI6eyIkcmVmIjoiNyJ9LCJCYWNrZ3JvdW5kIjp7IiRyZWYiOiI4In0sIklzVmlzaWJsZSI6dHJ1ZSwiV2lkdGgiOjg1OC4wLCJIZWlnaHQiOjIwLjAsIkJvcmRlclN0eWxlIjpudWxsLCJQYXJlbnRTdHlsZSI6bnVsbH0sIlJpZ2h0RW5kQ2Fwc1N0eWxlIjp7IiRpZCI6IjE1IiwiRm9udFNldHRpbmdzIjp7IiRpZCI6IjE2IiwiRm9udFNpemUiOjE4LCJGb250TmFtZSI6IkNhbGlicmkiLCJJc0JvbGQiOnRydWUsIklzSXRhbGljIjpmYWxzZSwiSXNVbmRlcmxpbmVkIjpmYWxzZSwiUGFyZW50U3R5bGUiOm51bGx9LCJBdXRvU2l6ZSI6MCwiRm9yZWdyb3VuZCI6eyIkaWQiOiIxNyIsIkNvbG9yIjp7IiRpZCI6IjE4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OSIsIlRvcCI6MC4wLCJMZWZ0IjowLjAsIlJpZ2h0IjoyNi4wLCJCb3R0b20iOjAuMH0sIlBhZGRpbmciOnsiJGlkIjoiMjAiLCJUb3AiOjAuMCwiTGVmdCI6MC4wLCJSaWdodCI6MC4wLCJCb3R0b20iOjAuMH0sIkJhY2tncm91bmQiOnsiJGlkIjoiMjEiLCJDb2xvciI6eyIkaWQiOiIyMiIsIkEiOjg5LCJSIjowLCJHIjowLCJCIjowfX0sIklzVmlzaWJsZSI6ZmFsc2UsIldpZHRoIjowLjAsIkhlaWdodCI6MC4wLCJCb3JkZXJTdHlsZSI6bnVsbCwiUGFyZW50U3R5bGUiOm51bGx9LCJMZWZ0RW5kQ2Fwc1N0eWxlIjp7IiRpZCI6IjIzIiwiRm9udFNldHRpbmdzIjp7IiRpZCI6IjI0IiwiRm9udFNpemUiOjE4LCJGb250TmFtZSI6IkNhbGlicmkiLCJJc0JvbGQiOnRydWUsIklzSXRhbGljIjpmYWxzZSwiSXNVbmRlcmxpbmVkIjpmYWxzZSwiUGFyZW50U3R5bGUiOm51bGx9LCJBdXRvU2l6ZSI6MCwiRm9yZWdyb3VuZCI6eyIkaWQiOiIyNSIsIkNvbG9yIjp7IiRpZCI6IjI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yIsIlRvcCI6MC4wLCJMZWZ0IjoyMC4wLCJSaWdodCI6MC4wLCJCb3R0b20iOjAuMH0sIlBhZGRpbmciOnsiJGlkIjoiMjgiLCJUb3AiOjAuMCwiTGVmdCI6MC4wLCJSaWdodCI6MC4wLCJCb3R0b20iOjAuMH0sIkJhY2tncm91bmQiOnsiJGlkIjoiMjkiLCJDb2xvciI6eyIkcmVmIjoiMjIifX0sIklzVmlzaWJsZSI6ZmFsc2UsIldpZHRoIjowLjAsIkhlaWdodCI6MC4wLCJCb3JkZXJTdHlsZSI6bnVsbCwiUGFyZW50U3R5bGUiOm51bGx9LCJUb2RheVRleHRTdHlsZSI6eyIkaWQiOiIzMCIsIkZvbnRTZXR0aW5ncyI6eyIkaWQiOiIzMSIsIkZvbnRTaXplIjoxMiwiRm9udE5hbWUiOiJDYWxpYnJpIiwiSXNCb2xkIjpmYWxzZSwiSXNJdGFsaWMiOmZhbHNlLCJJc1VuZGVybGluZWQiOmZhbHNlLCJQYXJlbnRTdHlsZSI6bnVsbH0sIkF1dG9TaXplIjowLCJGb3JlZ3JvdW5kIjp7IiRpZCI6IjMyIiwiQ29sb3IiOnsiJGlkIjoiMzM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QiLCJUb3AiOjAuMCwiTGVmdCI6MC4wLCJSaWdodCI6MC4wLCJCb3R0b20iOjAuMH0sIlBhZGRpbmciOnsiJGlkIjoiMzUiLCJUb3AiOjAuMCwiTGVmdCI6MC4wLCJSaWdodCI6MC4wLCJCb3R0b20iOjAuMH0sIkJhY2tncm91bmQiOnsiJGlkIjoiMzYiLCJDb2xvciI6eyIkcmVmIjoiMjIifX0sIklzVmlzaWJsZSI6ZmFsc2UsIldpZHRoIjowLjAsIkhlaWdodCI6MC4wLCJCb3JkZXJTdHlsZSI6bnVsbCwiUGFyZW50U3R5bGUiOm51bGx9LCJUb2RheU1hcmtlclN0eWxlIjp7IiRpZCI6IjM3IiwiTWFyZ2luIjp7IiRpZCI6IjM4IiwiVG9wIjowLjAsIkxlZnQiOjAuMCwiUmlnaHQiOjAuMCwiQm90dG9tIjowLjB9LCJQYWRkaW5nIjp7IiRpZCI6IjM5IiwiVG9wIjowLjAsIkxlZnQiOjAuMCwiUmlnaHQiOjAuMCwiQm90dG9tIjowLjB9LCJCYWNrZ3JvdW5kIjp7IiRpZCI6IjQwIiwiQ29sb3IiOnsiJGlkIjoiNDEiLCJBIjoyNTUsIlIiOjI1NSwiRyI6MCwiQiI6MH19LCJJc1Zpc2libGUiOnRydWUsIldpZHRoIjowLjAsIkhlaWdodCI6MC4wLCJCb3JkZXJTdHlsZSI6bnVsbCwiUGFyZW50U3R5bGUiOm51bGx9LCJTY2FsZVN0eWxlIjp7IiRpZCI6IjQyIiwiU2hhcGUiOjMsIlNob3dTZWdtZW50U2VwYXJhdG9ycyI6ZmFsc2UsIlNlZ21lbnRTZXBhcmF0b3JPcGFjaXR5IjozMCwiSGFzQmVlblZpc2libGVCZWZvcmUiOnRydWUsIkZvbnRTZXR0aW5ncyI6eyIkaWQiOiI0MyIsIkZvbnRTaXplIjoxMiwiRm9udE5hbWUiOiJDYWxpYnJpIiwiSXNCb2xkIjpmYWxzZSwiSXNJdGFsaWMiOmZhbHNlLCJJc1VuZGVybGluZWQiOmZhbHNlLCJQYXJlbnRTdHlsZSI6bnVsbH0sIkF1dG9TaXplIjowLCJGb3JlZ3JvdW5kIjp7IiRpZCI6IjQ0IiwiQ29sb3IiOnsiJGlkIjoiNDU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YiLCJUb3AiOjAuMCwiTGVmdCI6NS4wLCJSaWdodCI6MC4wLCJCb3R0b20iOjAuMH0sIlBhZGRpbmciOnsiJGlkIjoiNDciLCJUb3AiOjAuMCwiTGVmdCI6MC4wLCJSaWdodCI6MC4wLCJCb3R0b20iOjAuMH0sIkJhY2tncm91bmQiOnsiJGlkIjoiNDgiLCJDb2xvciI6eyIkcmVmIjoiMjIifX0sIklzVmlzaWJsZSI6dHJ1ZSwiV2lkdGgiOjAuMCwiSGVpZ2h0IjowLjAsIkJvcmRlclN0eWxlIjpudWxsLCJQYXJlbnRTdHlsZSI6bnVsbH0sIlNpbmdsZVNjYWxlU2hhcGVTdHlsZSI6eyIkaWQiOiI0OSIsIlNoYXBlIjozLCJIZWlnaHQiOjIwLjB9LCJNaWRkbGVUaWVyU2NhbGVTdHlsZSI6eyIkaWQiOiI1MCIsIlNoYXBlIjozLCJTaG93U2VnbWVudFNlcGFyYXRvcnMiOmZhbHNlLCJTZWdtZW50U2VwYXJhdG9yT3BhY2l0eSI6MzAsIkhhc0JlZW5WaXNpYmxlQmVmb3JlIjpmYWxzZSwiRm9udFNldHRpbmdzIjp7IiRpZCI6IjUxIiwiRm9udFNpemUiOjEyLCJGb250TmFtZSI6IkNhbGlicmkiLCJJc0JvbGQiOmZhbHNlLCJJc0l0YWxpYyI6ZmFsc2UsIklzVW5kZXJsaW5lZCI6ZmFsc2UsIlBhcmVudFN0eWxlIjpudWxsfSwiQXV0b1NpemUiOjAsIkZvcmVncm91bmQiOnsiJHJlZiI6IjQ0In0sIk1heFdpZHRoIjoyMDAuMCwiTWF4SGVpZ2h0IjoiSW5maW5pdHkiLCJTbWFydEZvcmVncm91bmRJc0FjdGl2ZSI6ZmFsc2UsIkhvcml6b250YWxBbGlnbm1lbnQiOjAsIlZlcnRpY2FsQWxpZ25tZW50IjoxLCJTbWFydEZvcmVncm91bmQiOm51bGwsIkJhY2tncm91bmRGaWxsVHlwZSI6MCwiTWFyZ2luIjp7IiRyZWYiOiI0NiJ9LCJQYWRkaW5nIjp7IiRyZWYiOiI0NyJ9LCJCYWNrZ3JvdW5kIjp7IiRyZWYiOiI0OCJ9LCJJc1Zpc2libGUiOmZhbHNlLCJXaWR0aCI6MC4wLCJIZWlnaHQiOjAuMCwiQm9yZGVyU3R5bGUiOm51bGwsIlBhcmVudFN0eWxlIjpudWxsfSwiQm90dG9tVGllclNjYWxlU3R5bGUiOnsiJGlkIjoiNTIiLCJTaGFwZSI6MywiU2hvd1NlZ21lbnRTZXBhcmF0b3JzIjpmYWxzZSwiU2VnbWVudFNlcGFyYXRvck9wYWNpdHkiOjMwLCJIYXNCZWVuVmlzaWJsZUJlZm9yZSI6ZmFsc2UsIkZvbnRTZXR0aW5ncyI6eyIkaWQiOiI1MyIsIkZvbnRTaXplIjoxMiwiRm9udE5hbWUiOiJDYWxpYnJpIiwiSXNCb2xkIjpmYWxzZSwiSXNJdGFsaWMiOmZhbHNlLCJJc1VuZGVybGluZWQiOmZhbHNlLCJQYXJlbnRTdHlsZSI6bnVsbH0sIkF1dG9TaXplIjowLCJGb3JlZ3JvdW5kIjp7IiRyZWYiOiI0NCJ9LCJNYXhXaWR0aCI6MjAwLjAsIk1heEhlaWdodCI6IkluZmluaXR5IiwiU21hcnRGb3JlZ3JvdW5kSXNBY3RpdmUiOmZhbHNlLCJIb3Jpem9udGFsQWxpZ25tZW50IjowLCJWZXJ0aWNhbEFsaWdubWVudCI6MSwiU21hcnRGb3JlZ3JvdW5kIjpudWxsLCJCYWNrZ3JvdW5kRmlsbFR5cGUiOjAsIk1hcmdpbiI6eyIkcmVmIjoiNDYifSwiUGFkZGluZyI6eyIkcmVmIjoiNDcifSwiQmFja2dyb3VuZCI6eyIkcmVmIjoiNDgifSwiSXNWaXNpYmxlIjpmYWxzZSwiV2lkdGgiOjAuMCwiSGVpZ2h0IjowLjAsIkJvcmRlclN0eWxlIjpudWxsLCJQYXJlbnRTdHlsZSI6bnVsbH0sIkVsYXBzZWRUaW1lQmFja2dyb3VuZCI6eyIkaWQiOiI1NCIsIkNvbG9yIjp7IiRpZCI6IjU1IiwiQSI6NzcsIlIiOjI1NSwiRyI6MCwiQiI6MH19LCJBcHBlbmRZZWFyT25ZZWFyQ2hhbmdlIjpmYWxzZSwiRWxhcHNlZFRpbWVGb3JtYXQiOjEsIlRvZGF5TWFya2VyUG9zaXRpb24iOjAsIlF1aWNrUG9zaXRpb24iOjIsIkFic29sdXRlUG9zaXRpb24iOjQwNS4wLCJNYXJnaW4iOnsiJGlkIjoiNTYiLCJUb3AiOjAuMCwiTGVmdCI6MTAuMCwiUmlnaHQiOjEwLjAsIkJvdHRvbSI6MC4wfSwiUGFkZGluZyI6eyIkaWQiOiI1NyIsIlRvcCI6MC4wLCJMZWZ0IjowLjAsIlJpZ2h0IjowLjAsIkJvdHRvbSI6MC4wfSwiQmFja2dyb3VuZCI6eyIkaWQiOiI1OCIsIkNvbG9yIjp7IiRpZCI6IjU5IiwiQSI6MjU1LCJSIjo2OCwiRyI6ODQsIkIiOjEwNn19LCJJc1Zpc2libGUiOnRydWUsIldpZHRoIjowLjAsIkhlaWdodCI6MC4wLCJCb3JkZXJTdHlsZSI6bnVsbCwiUGFyZW50U3R5bGUiOm51bGx9LCJEZWZhdWx0TWlsZXN0b25lU3R5bGUiOnsiJGlkIjoiNjAiLCJTaGFwZSI6MiwiQ29ubmVjdG9yTWFyZ2luIjp7IiRpZCI6IjYxIiwiVG9wIjowLjAsIkxlZnQiOjIuMCwiUmlnaHQiOjIuMCwiQm90dG9tIjowLjB9LCJDb25uZWN0b3JTdHlsZSI6eyIkaWQiOiI2MiIsIkxpbmVDb2xvciI6eyIkaWQiOiI2MyIsIiR0eXBlIjoiTkxSRS5Db21tb24uRG9tLlNvbGlkQ29sb3JCcnVzaCwgTkxSRS5Db21tb24iLCJDb2xvciI6eyIkaWQiOiI2NCIsIkEiOjI1NSwiUiI6NzksIkciOjEyOSwiQiI6MTg5fX0sIkxpbmVXZWlnaHQiOjEuMCwiTGluZVR5cGUiOjAsIlBhcmVudFN0eWxlIjpudWxsfSwiSXNCZWxvd1RpbWViYW5kIjpmYWxzZSwiUG9zaXRpb25PblRhc2siOjAsIkhpZGVEYXRlIjpmYWxzZSwiU2hhcGVTaXplIjoxLCJTcGFjaW5nIjoyLjAsIlBhZGRpbmciOnsiJGlkIjoiNjUiLCJUb3AiOjcuMCwiTGVmdCI6My4wLCJSaWdodCI6MC4wLCJCb3R0b20iOjIuMH0sIlNoYXBlU3R5bGUiOnsiJGlkIjoiNjYiLCJNYXJnaW4iOnsiJGlkIjoiNjciLCJUb3AiOjAuMCwiTGVmdCI6MC4wLCJSaWdodCI6MC4wLCJCb3R0b20iOjAuMH0sIlBhZGRpbmciOnsiJGlkIjoiNjgiLCJUb3AiOjAuMCwiTGVmdCI6MC4wLCJSaWdodCI6MC4wLCJCb3R0b20iOjAuMH0sIkJhY2tncm91bmQiOnsiJGlkIjoiNjkiLCJDb2xvciI6eyIkaWQiOiI3MCIsIkEiOjI1NSwiUiI6MCwiRyI6MTE0LCJCIjoxODh9fSwiSXNWaXNpYmxlIjp0cnVlLCJXaWR0aCI6MTMuMCwiSGVpZ2h0IjoxMy4wLCJCb3JkZXJTdHlsZSI6eyIkaWQiOiI3MSIsIkxpbmVDb2xvciI6eyIkaWQiOiI3MiIsIiR0eXBlIjoiTkxSRS5Db21tb24uRG9tLlNvbGlkQ29sb3JCcnVzaCwgTkxSRS5Db21tb24iLCJDb2xvciI6eyIkaWQiOiI3MyIsIkEiOjI1NSwiUiI6MjU1LCJHIjowLCJCIjowfX0sIkxpbmVXZWlnaHQiOjAuMCwiTGluZVR5cGUiOjAsIlBhcmVudFN0eWxlIjpudWxsfSwiUGFyZW50U3R5bGUiOm51bGx9LCJUaXRsZVN0eWxlIjp7IiRpZCI6Ijc0IiwiRm9udFNldHRpbmdzIjp7IiRpZCI6Ijc1IiwiRm9udFNpemUiOjExLCJGb250TmFtZSI6IkNhbGlicmkiLCJJc0JvbGQiOnRydWUsIklzSXRhbGljIjpmYWxzZSwiSXNVbmRlcmxpbmVkIjpmYWxzZSwiUGFyZW50U3R5bGUiOm51bGx9LCJBdXRvU2l6ZSI6MCwiRm9yZWdyb3VuZCI6eyIkaWQiOiI3NiIsIkNvbG9yIjp7IiRpZCI6Ijc3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4IiwiVG9wIjowLjAsIkxlZnQiOjAuMCwiUmlnaHQiOjAuMCwiQm90dG9tIjowLjB9LCJQYWRkaW5nIjp7IiRpZCI6Ijc5IiwiVG9wIjowLjAsIkxlZnQiOjAuMCwiUmlnaHQiOjAuMCwiQm90dG9tIjowLjB9LCJCYWNrZ3JvdW5kIjp7IiRpZCI6IjgwIiwiQ29sb3IiOnsiJHJlZiI6IjIyIn19LCJJc1Zpc2libGUiOnRydWUsIldpZHRoIjowLjAsIkhlaWdodCI6MC4wLCJCb3JkZXJTdHlsZSI6bnVsbCwiUGFyZW50U3R5bGUiOm51bGx9LCJEY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NjUsIkciOjE2NSwiQiI6MTY1fX0sIk1heFdpZHRoIjoyMDAuMCwiTWF4SGVpZ2h0IjoiSW5maW5pdHkiLCJTbWFydEZvcmVncm91bmRJc0FjdGl2ZSI6ZmFsc2UsIkhvcml6b250YWxBbGlnbm1lbnQiOjAsIlZlcnRpY2FsQWxpZ25tZW50IjowLCJTbWFydEZvcmVncm91bmQiOm51bGwsIkJhY2tncm91bmRGaWxsVHlwZSI6MCwiTWFyZ2luIjp7IiRpZCI6Ijg1IiwiVG9wIjowLjAsIkxlZnQiOjAuMCwiUmlnaHQiOjAuMCwiQm90dG9tIjowLjB9LCJQYWRkaW5nIjp7IiRpZCI6Ijg2IiwiVG9wIjowLjAsIkxlZnQiOjAuMCwiUmlnaHQiOjAuMCwiQm90dG9tIjowLjB9LCJCYWNrZ3JvdW5kIjp7IiRpZCI6Ijg3IiwiQ29sb3IiOnsiJHJlZiI6IjIyIn19LCJJc1Zpc2libGUiOnRydWUsIldpZHRoIjowLjAsIkhlaWdodCI6MC4wLCJCb3JkZXJTdHlsZSI6bnVsbCwiUGFyZW50U3R5bGUiOm51bGx9LCJEYXRlRm9ybWF0Ijp7IiRpZCI6Ijg4IiwiRm9ybWF0U3RyaW5nIjoiZGRkIE1NTSBkIiwiU2VwYXJhdG9yIjoiLyIsIlVzZUludGVybmF0aW9uYWxEYXRlRm9ybWF0IjpmYWxzZSwiRGF0ZUlzVmlzaWJsZSI6dHJ1ZSwiVGltZUlzVmlzaWJsZSI6ZmFsc2UsIkhvdXJEaWdpdHMiOjEsIkFtUG1EZXNpZ25hdG9yIjoyLCJUcmltMDBNaW51dGVzIjpmYWxzZSwiTGFzdEtub3duVmlzaWJpbGl0eVN0YXRlIjp7IiRpZCI6Ijg5IiwiRGF0ZVBhcnRJc1Zpc2libGUiOmZhbHNlLCJUaW1lUGFydElzVmlzaWJsZSI6ZmFsc2V9fSwiV2Vla051bWJlcmluZyI6eyIkaWQiOiI5MCIsIkZvcm1hdCI6MCwiSXNWaXNpYmxlIjpmYWxzZSwiTGFzdEtub3duVmlzaWJpbGl0eVN0YXRlIjpmYWxzZX0sIklzVmlzaWJsZSI6dHJ1ZSwiUGFyZW50U3R5bGUiOm51bGx9LCJEZWZhdWx0VGFza1N0eWxlIjp7IiRpZCI6IjkxIiwiU2hhcGUiOjEsIlNoYXBlVGhpY2tuZXNzIjoyLCJEdXJhdGlvbkZvcm1hdCI6MCwiSW5jbHVkZU5vbldvcmtpbmdEYXlzSW5EdXJhdGlvbiI6ZmFsc2UsIlBlcmNlbnRhZ2VDb21wbGV0ZVN0eWxlIjp7IiRpZCI6IjkyIiwiRm9udFNldHRpbmdzIjp7IiRpZCI6IjkzIiwiRm9udFNpemUiOjEwLCJGb250TmFtZSI6IkNhbGlicmkiLCJJc0JvbGQiOmZhbHNlLCJJc0l0YWxpYyI6ZmFsc2UsIklzVW5kZXJsaW5lZCI6ZmFsc2UsIlBhcmVudFN0eWxlIjpudWxsfSwiQXV0b1NpemUiOjAsIkZvcmVncm91bmQiOnsiJGlkIjoiOTQiLCJDb2xvciI6eyIkaWQiOiI5NS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TYiLCJUb3AiOjAuMCwiTGVmdCI6MC4wLCJSaWdodCI6MC4wLCJCb3R0b20iOjAuMH0sIlBhZGRpbmciOnsiJGlkIjoiOTciLCJUb3AiOjAuMCwiTGVmdCI6MC4wLCJSaWdodCI6MC4wLCJCb3R0b20iOjAuMH0sIkJhY2tncm91bmQiOnsiJGlkIjoiOTgiLCJDb2xvciI6eyIkcmVmIjoiMjIifX0sIklzVmlzaWJsZSI6dHJ1ZSwiV2lkdGgiOjAuMCwiSGVpZ2h0IjowLjAsIkJvcmRlclN0eWxlIjpudWxsLCJQYXJlbnRTdHlsZSI6bnVsbH0sIkR1cmF0aW9uU3R5bGUiOnsiJGlkIjoiOTkiLCJGb250U2V0dGluZ3MiOnsiJGlkIjoiMTAwIiwiRm9udFNpemUiOjEwLCJGb250TmFtZSI6IkNhbGlicmkiLCJJc0JvbGQiOmZhbHNlLCJJc0l0YWxpYyI6ZmFsc2UsIklzVW5kZXJsaW5lZCI6ZmFsc2UsIlBhcmVudFN0eWxlIjpudWxsfSwiQXV0b1NpemUiOjAsIkZvcmVncm91bmQiOnsiJGlkIjoiMTAxIiwiQ29sb3IiOnsiJGlkIjoiMTAy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AzIiwiVG9wIjowLjAsIkxlZnQiOjAuMCwiUmlnaHQiOjAuMCwiQm90dG9tIjowLjB9LCJQYWRkaW5nIjp7IiRpZCI6IjEwNCIsIlRvcCI6MC4wLCJMZWZ0IjowLjAsIlJpZ2h0IjowLjAsIkJvdHRvbSI6MC4wfSwiQmFja2dyb3VuZCI6eyIkaWQiOiIxMDUiLCJDb2xvciI6eyIkcmVmIjoiMjIifX0sIklzVmlzaWJsZSI6dHJ1ZSwiV2lkdGgiOjAuMCwiSGVpZ2h0IjowLjAsIkJvcmRlclN0eWxlIjpudWxsLCJQYXJlbnRTdHlsZSI6bnVsbH0sIkhvcml6b250YWxDb25uZWN0b3JTdHlsZSI6eyIkaWQiOiIxMDYiLCJMaW5lQ29sb3IiOnsiJGlkIjoiMTA3IiwiJHR5cGUiOiJOTFJFLkNvbW1vbi5Eb20uU29saWRDb2xvckJydXNoLCBOTFJFLkNvbW1vbiIsIkNvbG9yIjp7IiRpZCI6IjEwOCIsIkEiOjI1NSwiUiI6MjA0LCJHIjoyMDQsIkIiOjIwNH19LCJMaW5lV2VpZ2h0IjowLjAsIkxpbmVUeXBlIjowLCJQYXJlbnRTdHlsZSI6bnVsbH0sIlZlcnRpY2FsQ29ubmVjdG9yU3R5bGUiOnsiJGlkIjoiMTA5IiwiTGluZUNvbG9yIjp7IiRpZCI6IjExMCIsIiR0eXBlIjoiTkxSRS5Db21tb24uRG9tLlNvbGlkQ29sb3JCcnVzaCwgTkxSRS5Db21tb24iLCJDb2xvciI6eyIkaWQiOiIxMTE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MTAsIklzQmVsb3dUaW1lYmFuZCI6ZmFsc2UsIlBlcmNlbnRhZ2VDb21wbGV0ZVNoYXBlT3BhY2l0eSI6MzUsIlNoYXBlU3R5bGUiOnsiJGlkIjoiMTEyIiwiTWFyZ2luIjp7IiRpZCI6IjExMyIsIlRvcCI6MC4wLCJMZWZ0Ijo0LjAsIlJpZ2h0Ijo0LjAsIkJvdHRvbSI6MC4wfSwiUGFkZGluZyI6eyIkaWQiOiIxMTQiLCJUb3AiOjAuMCwiTGVmdCI6MC4wLCJSaWdodCI6MC4wLCJCb3R0b20iOjAuMH0sIkJhY2tncm91bmQiOnsiJGlkIjoiMTE1IiwiQ29sb3IiOnsiJGlkIjoiMTE2IiwiQSI6MjU1LCJSIjowLCJHIjoxMTQsIkIiOjE4OH19LCJJc1Zpc2libGUiOnRydWUsIldpZHRoIjowLjAsIkhlaWdodCI6MjIuMCwiQm9yZGVyU3R5bGUiOnsiJGlkIjoiMTE3IiwiTGluZUNvbG9yIjp7IiRpZCI6IjExOCIsIiR0eXBlIjoiTkxSRS5Db21tb24uRG9tLlNvbGlkQ29sb3JCcnVzaCwgTkxSRS5Db21tb24iLCJDb2xvciI6eyIkaWQiOiIxMTkiLCJBIjoyNTUsIlIiOjI1NSwiRyI6MCwiQiI6MH19LCJMaW5lV2VpZ2h0IjowLjAsIkxpbmVUeXBlIjowLCJQYXJlbnRTdHlsZSI6bnVsbH0sIlBhcmVudFN0eWxlIjpudWxsfSwiVGl0bGVTdHlsZSI6eyIkaWQiOiIxMjAiLCJGb250U2V0dGluZ3MiOnsiJGlkIjoiMTIxIiwiRm9udFNpemUiOjExLCJGb250TmFtZSI6IkNhbGlicmkiLCJJc0JvbGQiOmZhbHNlLCJJc0l0YWxpYyI6ZmFsc2UsIklzVW5kZXJsaW5lZCI6ZmFsc2UsIlBhcmVudFN0eWxlIjpudWxsfSwiQXV0b1NpemUiOjAsIkZvcmVncm91bmQiOnsiJGlkIjoiMTIyIiwiQ29sb3IiOnsiJGlkIjoiMTIzIiwiQSI6MjU1LCJSIjoxNjUsIkciOjE2NSwiQiI6MTY1fX0sIk1heFdpZHRoIjoyMDAuMCwiTWF4SGVpZ2h0IjoiSW5maW5pdHkiLCJTbWFydEZvcmVncm91bmRJc0FjdGl2ZSI6ZmFsc2UsIkhvcml6b250YWxBbGlnbm1lbnQiOjIsIlZlcnRpY2FsQWxpZ25tZW50IjowLCJTbWFydEZvcmVncm91bmQiOm51bGwsIkJhY2tncm91bmRGaWxsVHlwZSI6MCwiTWFyZ2luIjp7IiRpZCI6IjEyNCIsIlRvcCI6MC4wLCJMZWZ0IjowLjAsIlJpZ2h0IjowLjAsIkJvdHRvbSI6MC4wfSwiUGFkZGluZyI6eyIkaWQiOiIxMjUiLCJUb3AiOjAuMCwiTGVmdCI6MC4wLCJSaWdodCI6MC4wLCJCb3R0b20iOjAuMH0sIkJhY2tncm91bmQiOnsiJGlkIjoiMTI2IiwiQ29sb3IiOnsiJHJlZiI6IjIyIn19LCJJc1Zpc2libGUiOnRydWUsIldpZHRoIjowLjAsIkhlaWdodCI6MC4wLCJCb3JkZXJTdHlsZSI6bnVsbCwiUGFyZW50U3R5bGUiOm51bGx9LCJEYXRlU3R5bGUiOnsiJGlkIjoiMTI3IiwiRm9udFNldHRpbmdzIjp7IiRpZCI6IjEyOCIsIkZvbnRTaXplIjoxMiwiRm9udE5hbWUiOiJDYWxpYnJpIiwiSXNCb2xkIjpmYWxzZSwiSXNJdGFsaWMiOmZhbHNlLCJJc1VuZGVybGluZWQiOmZhbHNlLCJQYXJlbnRTdHlsZSI6bnVsbH0sIkF1dG9TaXplIjowLCJGb3JlZ3JvdW5kIjp7IiRpZCI6IjEyOSIsIkNvbG9yIjp7IiRpZCI6IjEzMC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aWQiOiIxMzEiLCJUb3AiOjAuMCwiTGVmdCI6MC4wLCJSaWdodCI6MC4wLCJCb3R0b20iOjAuMH0sIlBhZGRpbmciOnsiJGlkIjoiMTMyIiwiVG9wIjowLjAsIkxlZnQiOjAuMCwiUmlnaHQiOjAuMCwiQm90dG9tIjowLjB9LCJCYWNrZ3JvdW5kIjp7IiRpZCI6IjEzMyIsIkNvbG9yIjp7IiRyZWYiOiIyMiJ9fSwiSXNWaXNpYmxlIjp0cnVlLCJXaWR0aCI6MC4wLCJIZWlnaHQiOjAuMCwiQm9yZGVyU3R5bGUiOm51bGwsIlBhcmVudFN0eWxlIjpudWxsfSwiRGF0ZUZvcm1hdCI6eyIkaWQiOiIxMzQiLCJGb3JtYXRTdHJpbmciOiJNL2QiLCJTZXBhcmF0b3IiOiIvIiwiVXNlSW50ZXJuYXRpb25hbERhdGVGb3JtYXQiOmZhbHNlLCJEYXRlSXNWaXNpYmxlIjp0cnVlLCJUaW1lSXNWaXNpYmxlIjpmYWxzZSwiSG91ckRpZ2l0cyI6MSwiQW1QbURlc2lnbmF0b3IiOjIsIlRyaW0wME1pbnV0ZXMiOmZhbHNlLCJMYXN0S25vd25WaXNpYmlsaXR5U3RhdGUiOnsiJGlkIjoiMTM1IiwiRGF0ZVBhcnRJc1Zpc2libGUiOmZhbHNlLCJUaW1lUGFydElzVmlzaWJsZSI6ZmFsc2V9fSwiV2Vla051bWJlcmluZyI6eyIkaWQiOiIxMzYiLCJGb3JtYXQiOjAsIklzVmlzaWJsZSI6ZmFsc2UsIkxhc3RLbm93blZpc2liaWxpdHlTdGF0ZSI6ZmFsc2V9LCJJc1Zpc2libGUiOnRydWUsIlBhcmVudFN0eWxlIjpudWxsLCJfZXhwbGljaXRseVNldCI6eyIkaWQiOiIxMzc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EzOCIsIkdyaWRsaW5lU3R5bGUiOnsiJGlkIjoiMTM5IiwiTGluZUNvbG9yIjp7IiRpZCI6IjE0MCIsIiR0eXBlIjoiTkxSRS5Db21tb24uRG9tLlNvbGlkQ29sb3JCcnVzaCwgTkxSRS5Db21tb24iLCJDb2xvciI6eyIkaWQiOiIxNDEiLCJBIjozOCwiUiI6OTEsIkciOjE1NSwiQiI6MjEzfX0sIkxpbmVXZWlnaHQiOjEuMCwiTGluZVR5cGUiOjAsIlBhcmVudFN0eWxlIjpudWxsfSwiTWFyZ2luIjp7IiRpZCI6IjE0MiIsIlRvcCI6MC4wLCJMZWZ0IjowLjAsIlJpZ2h0IjowLjAsIkJvdHRvbSI6MC4wfSwiUGFkZGluZyI6eyIkaWQiOiIxNDMiLCJUb3AiOjAuMCwiTGVmdCI6MC4wLCJSaWdodCI6MC4wLCJCb3R0b20iOjAuMH0sIkJhY2tncm91bmQiOm51bGwsIklzVmlzaWJsZSI6dHJ1ZSwiV2lkdGgiOjAuMCwiSGVpZ2h0IjowLjAsIkJvcmRlclN0eWxlIjpudWxsLCJQYXJlbnRTdHlsZSI6bnVsbH0sIkFjdGl2aXR5TGluZVBhbmVsU3R5bGUiOnsiJGlkIjoiMTQ0IiwiQWN0aXZpdHlMaW5lU3R5bGUiOnsiJGlkIjoiMTQ1IiwiTGluZUNvbG9yIjp7IiRpZCI6IjE0NiIsIiR0eXBlIjoiTkxSRS5Db21tb24uRG9tLlNvbGlkQ29sb3JCcnVzaCwgTkxSRS5Db21tb24iLCJDb2xvciI6eyIkaWQiOiIxNDciLCJBIjozOCwiUiI6OTEsIkciOjE1NSwiQiI6MjEzfX0sIkxpbmVXZWlnaHQiOjEuMCwiTGluZVR5cGUiOjAsIlBhcmVudFN0eWxlIjpudWxsfSwiTWFyZ2luIjp7IiRpZCI6IjE0OCIsIlRvcCI6MC4wLCJMZWZ0IjowLjAsIlJpZ2h0IjowLjAsIkJvdHRvbSI6MC4wfSwiUGFkZGluZyI6eyIkaWQiOiIxNDkiLCJUb3AiOjAuMCwiTGVmdCI6MC4wLCJSaWdodCI6MC4wLCJCb3R0b20iOjAuMH0sIkJhY2tncm91bmQiOm51bGwsIklzVmlzaWJsZSI6dHJ1ZSwiV2lkdGgiOjAuMCwiSGVpZ2h0IjowLjAsIkJvcmRlclN0eWxlIjpudWxsLCJQYXJlbnRTdHlsZSI6bnVsbH0sIlNob3dFbGFwc2VkVGltZUdyYWRpZW50U3R5bGUiOmZhbHNlLCJUaW1lYmFuZFJlc2VydmVkTGVmdEFyZWFTdHlsZSI6eyIkaWQiOiIxNTAiLCJBY3Rpdml0eUhlYWRlcldpZHRoIjowLjAsIklzU2V0IjpmYWxzZX0sIkRlZmF1bHRTd2ltbGFuZVN0eWxlIjp7IiRpZCI6IjE1MSIsIkhlYWRlclN0eWxlIjp7IiRpZCI6IjE1MiIsIlRleHRTdHlsZSI6eyIkaWQiOiIxNTMiLCJGb250U2V0dGluZ3MiOnsiJGlkIjoiMTU0IiwiRm9udFNpemUiOjEyLCJGb250TmFtZSI6IkNhbGlicmkiLCJJc0JvbGQiOmZhbHNlLCJJc0l0YWxpYyI6ZmFsc2UsIklzVW5kZXJsaW5lZCI6ZmFsc2UsIlBhcmVudFN0eWxlIjpudWxsfSwiQXV0b1NpemUiOjAsIkZvcmVncm91bmQiOnsiJGlkIjoiMTU1IiwiQ29sb3IiOnsiJGlkIjoiMTU2IiwiQSI6MjU1LCJSIjozMiwiRyI6NTYsIkIiOjEwMH19LCJNYXhXaWR0aCI6IkluZmluaXR5IiwiTWF4SGVpZ2h0IjoiSW5maW5pdHkiLCJTbWFydEZvcmVncm91bmRJc0FjdGl2ZSI6ZmFsc2UsIkhvcml6b250YWxBbGlnbm1lbnQiOjAsIlZlcnRpY2FsQWxpZ25tZW50IjowLCJTbWFydEZvcmVncm91bmQiOm51bGwsIkJhY2tncm91bmRGaWxsVHlwZSI6MCwiTWFyZ2luIjp7IiRpZCI6IjE1NyIsIlRvcCI6MC4wLCJMZWZ0IjowLjAsIlJpZ2h0IjowLjAsIkJvdHRvbSI6MC4wfSwiUGFkZGluZyI6eyIkaWQiOiIxNTgiLCJUb3AiOjAuMCwiTGVmdCI6MC4wLCJSaWdodCI6MC4wLCJCb3R0b20iOjAuMH0sIkJhY2tncm91bmQiOm51bGwsIklzVmlzaWJsZSI6dHJ1ZSwiV2lkdGgiOjAuMCwiSGVpZ2h0IjowLjAsIkJvcmRlclN0eWxlIjpudWxsLCJQYXJlbnRTdHlsZSI6bnVsbH0sIlJlY3RhbmdsZVN0eWxlIjp7IiRpZCI6IjE1OSIsIk1hcmdpbiI6eyIkaWQiOiIxNjAiLCJUb3AiOjAuMCwiTGVmdCI6MC4wLCJSaWdodCI6MC4wLCJCb3R0b20iOjAuMH0sIlBhZGRpbmciOnsiJGlkIjoiMTYxIiwiVG9wIjowLjAsIkxlZnQiOjAuMCwiUmlnaHQiOjAuMCwiQm90dG9tIjowLjB9LCJCYWNrZ3JvdW5kIjp7IiRpZCI6IjE2MiIsIkNvbG9yIjp7IiRpZCI6IjE2MyIsIkEiOjEyNywiUiI6OTEsIkciOjE1NSwiQiI6MjEzfX0sIklzVmlzaWJsZSI6dHJ1ZSwiV2lkdGgiOjAuMCwiSGVpZ2h0IjowLjAsIkJvcmRlclN0eWxlIjp7IiRpZCI6IjE2NCIsIkxpbmVDb2xvciI6eyIkaWQiOiIxNjUiLCIkdHlwZSI6Ik5MUkUuQ29tbW9uLkRvbS5Tb2xpZENvbG9yQnJ1c2gsIE5MUkUuQ29tbW9uIiwiQ29sb3IiOnsiJGlkIjoiMTY2IiwiQSI6MjU1LCJSIjoyNTUsIkciOjAsIkIiOjB9fSwiTGluZVdlaWdodCI6MC4wLCJMaW5lVHlwZSI6MCwiUGFyZW50U3R5bGUiOm51bGx9LCJQYXJlbnRTdHlsZSI6bnVsbH0sIk1hcmdpbiI6eyIkaWQiOiIxNjciLCJUb3AiOjAuMCwiTGVmdCI6MC4wLCJSaWdodCI6MC4wLCJCb3R0b20iOjAuMH0sIlBhZGRpbmciOnsiJGlkIjoiMTY4IiwiVG9wIjowLjAsIkxlZnQiOjAuMCwiUmlnaHQiOjAuMCwiQm90dG9tIjowLjB9LCJCYWNrZ3JvdW5kIjpudWxsLCJJc1Zpc2libGUiOnRydWUsIldpZHRoIjowLjAsIkhlaWdodCI6MC4wLCJCb3JkZXJTdHlsZSI6bnVsbCwiUGFyZW50U3R5bGUiOm51bGx9LCJCYWNrZ3JvdW5kU3R5bGUiOnsiJGlkIjoiMTY5IiwiTWFyZ2luIjp7IiRpZCI6IjE3MCIsIlRvcCI6MC4wLCJMZWZ0IjowLjAsIlJpZ2h0IjowLjAsIkJvdHRvbSI6MC4wfSwiUGFkZGluZyI6eyIkaWQiOiIxNzEiLCJUb3AiOjAuMCwiTGVmdCI6MC4wLCJSaWdodCI6MC4wLCJCb3R0b20iOjAuMH0sIkJhY2tncm91bmQiOnsiJGlkIjoiMTcyIiwiQ29sb3IiOnsiJGlkIjoiMTczIiwiQSI6MzgsIlIiOjkxLCJHIjoxNTUsIkIiOjIxM319LCJJc1Zpc2libGUiOnRydWUsIldpZHRoIjowLjAsIkhlaWdodCI6MC4wLCJCb3JkZXJTdHlsZSI6eyIkaWQiOiIxNzQiLCJMaW5lQ29sb3IiOnsiJGlkIjoiMTc1IiwiJHR5cGUiOiJOTFJFLkNvbW1vbi5Eb20uU29saWRDb2xvckJydXNoLCBOTFJFLkNvbW1vbiIsIkNvbG9yIjp7IiRpZCI6IjE3NiIsIkEiOjI1NSwiUiI6MjU1LCJHIjowLCJCIjowfX0sIkxpbmVXZWlnaHQiOjAuMCwiTGluZVR5cGUiOjAsIlBhcmVudFN0eWxlIjpudWxsfSwiUGFyZW50U3R5bGUiOm51bGx9LCJJc0Fib3ZlVGltZWJhbmQiOmZhbHNlLCJNYXJnaW4iOnsiJGlkIjoiMTc3IiwiVG9wIjowLjAsIkxlZnQiOjAuMCwiUmlnaHQiOjAuMCwiQm90dG9tIjowLjB9LCJQYWRkaW5nIjp7IiRpZCI6IjE3OCIsIlRvcCI6MC4wLCJMZWZ0IjowLjAsIlJpZ2h0IjowLjAsIkJvdHRvbSI6MC4wfSwiSXNWaXNpYmxlIjp0cnVlLCJXaWR0aCI6MC4wLCJIZWlnaHQiOjAuMCwiQm9yZGVyU3R5bGUiOm51bGwsIlBhcmVudFN0eWxlIjpudWxsfX0sIlNjYWxlIjp7IiRpZCI6IjE3OSIsIlN0YXJ0RGF0ZSI6IjIwMTctMDUtMThUMDA6MDA6MDAiLCJFbmREYXRlIjoiMjAyMS0wNy0wM1QyMzo1OTowMCIsIkZvcm1hdCI6InciLCJUeXBlIjoxLCJBdXRvRGF0ZVJhbmdlIjp0cnVlLCJXb3JraW5nRGF5cyI6MzEsIkZpc2NhbFllYXIiOnsiJGlkIjoiMTgwIiwiU3RhcnRNb250aCI6MSwiVXNlU3RhcnRpbmdZZWFyRm9yTnVtYmVyaW5nIjp0cnVlLCJTaG93RmlzY2FsWWVhckxhYmVsIjp0cnVlfSwiVG9kYXlNYXJrZXJUZXh0IjoiVG9kYXkiLCJBdXRvU2NhbGVUeXBlIjpmYWxzZX0sIlNjYWxlVjIiOnsiJGlkIjoiMTgxIiwiU3RhcnREYXRlIjoiMjAxNy0wNS0xOFQwMDowMDowMCIsIkVuZERhdGUiOiIyMDIyLTA3LTAzVDIzOjU5OjAwIiwiQXV0b0RhdGVSYW5nZSI6dHJ1ZSwiV29ya2luZ0RheXMiOjMxLCJGaXNjYWxZZWFyIjp7IiRyZWYiOiIxODAifSwiVG9kYXlNYXJrZXJUZXh0IjoiVG9kYXkiLCJBdXRvU2NhbGVUeXBlIjpmYWxzZSwiVGltZWJhbmRTY2FsZXMiOnsiJGlkIjoiMTgyIiwiVG9wU2NhbGVMYXllciI6eyIkaWQiOiIxODMiLCJGb3JtYXQiOiJ3IiwiVHlwZSI6MX0sIk1pZGRsZVNjYWxlTGF5ZXIiOnsiJGlkIjoiMTg0IiwiRm9ybWF0IjpudWxsLCJUeXBlIjowfSwiQm90dG9tU2NhbGVMYXllciI6eyIkaWQiOiIxODUiLCJGb3JtYXQiOm51bGwsIlR5cGUiOjB9fX0sIk1pbGVzdG9uZXMiOlt7IiRpZCI6IjE4NiIsIkRhdGUiOiIyMDIyLTA1LTE5VDIzOjU5OjAwIiwiU3R5bGUiOnsiJGlkIjoiMTg3IiwiU2hhcGUiOjEzLCJDb25uZWN0b3JNYXJnaW4iOnsiJHJlZiI6IjYxIn0sIkNvbm5lY3RvclN0eWxlIjp7IiRpZCI6IjE4OCIsIkxpbmVDb2xvciI6eyIkaWQiOiIxODkiLCIkdHlwZSI6Ik5MUkUuQ29tbW9uLkRvbS5Tb2xpZENvbG9yQnJ1c2gsIE5MUkUuQ29tbW9uIiwiQ29sb3IiOnsiJGlkIjoiMTkwIiwiQSI6MjU1LCJSIjoyNTUsIkciOjE5MiwiQiI6MH19LCJMaW5lV2VpZ2h0IjoxLjAsIkxpbmVUeXBlIjowLCJQYXJlbnRTdHlsZSI6eyIkcmVmIjoiNjIifX0sIklzQmVsb3dUaW1lYmFuZCI6dHJ1ZSwiUG9zaXRpb25PblRhc2siOjAsIkhpZGVEYXRlIjpmYWxzZSwiU2hhcGVTaXplIjoxLCJTcGFjaW5nIjowLjAsIlBhZGRpbmciOnsiJGlkIjoiMTkxIiwiVG9wIjowLjAsIkxlZnQiOjAuMCwiUmlnaHQiOjAuMCwiQm90dG9tIjowLjB9LCJTaGFwZVN0eWxlIjp7IiRpZCI6IjE5MiIsIk1hcmdpbiI6eyIkcmVmIjoiNjcifSwiUGFkZGluZyI6eyIkcmVmIjoiNjgifSwiQmFja2dyb3VuZCI6eyIkaWQiOiIxOTMiLCJDb2xvciI6eyIkaWQiOiIxOTQiLCJBIjoyNTUsIlIiOjI1NSwiRyI6MTkyLCJCIjowfX0sIklzVmlzaWJsZSI6dHJ1ZSwiV2lkdGgiOjE4LjAsIkhlaWdodCI6MjAuMCwiQm9yZGVyU3R5bGUiOnsiJGlkIjoiMTk1IiwiTGluZUNvbG9yIjp7IiRyZWYiOiI3MiJ9LCJMaW5lV2VpZ2h0IjowLjAsIkxpbmVUeXBlIjowLCJQYXJlbnRTdHlsZSI6eyIkcmVmIjoiNzEifX0sIlBhcmVudFN0eWxlIjp7IiRyZWYiOiI2NiJ9fSwiVGl0bGVTdHlsZSI6eyIkaWQiOiIxOTYiLCJGb250U2V0dGluZ3MiOnsiJGlkIjoiMTk3IiwiRm9udFNpemUiOjExLCJGb250TmFtZSI6IkNhbGlicmkiLCJJc0JvbGQiOnRydWUsIklzSXRhbGljIjpmYWxzZSwiSXNVbmRlcmxpbmVkIjpmYWxzZSwiUGFyZW50U3R5bGUiOnsiJHJlZiI6Ijc1In19LCJBdXRvU2l6ZSI6MCwiRm9yZWdyb3VuZCI6eyIkcmVmIjoiNzYifSwiTWF4V2lkdGgiOjU2Ljc1LCJNYXhIZWlnaHQiOiJJbmZpbml0eSIsIlNtYXJ0Rm9yZWdyb3VuZElzQWN0aXZlIjpmYWxzZSwiSG9yaXpvbnRhbEFsaWdubWVudCI6MSwiVmVydGljYWxBbGlnbm1lbnQiOjAsIlNtYXJ0Rm9yZWdyb3VuZCI6bnVsbCwiQmFja2dyb3VuZEZpbGxUeXBlIjowLCJNYXJnaW4iOnsiJHJlZiI6Ijc4In0sIlBhZGRpbmciOnsiJHJlZiI6Ijc5In0sIkJhY2tncm91bmQiOnsiJGlkIjoiMTk4IiwiQ29sb3IiOnsiJGlkIjoiMTk5IiwiQSI6MCwiUiI6MjU1LCJHIjoyNTUsIkIiOjI1NX19LCJJc1Zpc2libGUiOnRydWUsIldpZHRoIjowLjAsIkhlaWdodCI6MC4wLCJCb3JkZXJTdHlsZSI6eyIkaWQiOiIyMDAiLCJMaW5lQ29sb3IiOm51bGwsIkxpbmVXZWlnaHQiOjAuMCwiTGluZVR5cGUiOjAsIlBhcmVudFN0eWxlIjpudWxsfSwiUGFyZW50U3R5bGUiOnsiJHJlZiI6Ijc0In19LCJEYXRlU3R5bGUiOnsiJGlkIjoiMjAxIiwiRm9udFNldHRpbmdzIjp7IiRpZCI6IjIw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xLCJWZXJ0aWNhbEFsaWdubWVudCI6MCwiU21hcnRGb3JlZ3JvdW5kIjpudWxsLCJCYWNrZ3JvdW5kRmlsbFR5cGUiOjAsIk1hcmdpbiI6eyIkcmVmIjoiODUifSwiUGFkZGluZyI6eyIkcmVmIjoiODYifSwiQmFja2dyb3VuZCI6eyIkaWQiOiIyMDMiLCJDb2xvciI6eyIkaWQiOiIyMDQiLCJBIjowLCJSIjoyNTUsIkciOjI1NSwiQiI6MjU1fX0sIklzVmlzaWJsZSI6dHJ1ZSwiV2lkdGgiOjAuMCwiSGVpZ2h0IjowLjAsIkJvcmRlclN0eWxlIjp7IiRpZCI6IjIwNSIsIkxpbmVDb2xvciI6bnVsbCwiTGluZVdlaWdodCI6MC4wLCJMaW5lVHlwZSI6MCwiUGFyZW50U3R5bGUiOm51bGx9LCJQYXJlbnRTdHlsZSI6eyIkcmVmIjoiODEifX0sIkRhdGVGb3JtYXQiOnsiJHJlZiI6Ijg4In0sIldlZWtOdW1iZXJpbmciOnsiJGlkIjoiMjA2IiwiRm9ybWF0IjowLCJJc1Zpc2libGUiOmZhbHNlLCJMYXN0S25vd25WaXNpYmlsaXR5U3RhdGUiOmZhbHNlfSwiSXNWaXNpYmxlIjp0cnVlLCJQYXJlbnRTdHlsZSI6eyIkcmVmIjoiNjAifX0sIkluZGV4IjoxLCJQZXJjZW50YWdlQ29tcGxldGUiOm51bGwsIlBvc2l0aW9uIjp7IlJhdGlvIjowLjE2MjY0MTk2NDAwNTgzNTI4LCJJc0N1c3RvbSI6dHJ1ZX0sIkRhdGVGb3JtYXQiOnsiJHJlZiI6Ijg4In0sIldlZWtOdW1iZXJpbmciOnsiJGlkIjoiMjA3IiwiRm9ybWF0IjowLCJJc1Zpc2libGUiOmZhbHNlLCJMYXN0S25vd25WaXNpYmlsaXR5U3RhdGUiOmZhbHNlfSwiUmVsYXRlZFRhc2tJZCI6IjAwMDAwMDAwLTAwMDAtMDAwMC0wMDAwLTAwMDAwMDAwMDAwMCIsIklkIjoiY2U0OWI0NjEtZGFkYS00YjRiLWE4MDEtNmY5N2M1ZDY5MTIwIiwiSW1wb3J0SWQiOm51bGwsIlRpdGxlIjoiTWlsZXN0b25lIDEiLCJOb3RlIjpudWxsLCJIeXBlcmxpbmsiOnsiJGlkIjoiMjA4IiwiQWRkcmVzcyI6bnVsbCwiU3ViQWRkcmVzcyI6bnVsbH0sIklzQ2hhbmdlZCI6ZmFsc2UsIklzTmV3Ijp0cnVlfSx7IiRpZCI6IjIwOSIsIkRhdGUiOiIyMDIyLTA1LTIzVDIzOjU5OjAwIiwiU3R5bGUiOnsiJGlkIjoiMjEwIiwiU2hhcGUiOjEsIkNvbm5lY3Rvck1hcmdpbiI6eyIkcmVmIjoiNjEifSwiQ29ubmVjdG9yU3R5bGUiOnsiJGlkIjoiMjExIiwiTGluZUNvbG9yIjp7IiRpZCI6IjIxMiIsIiR0eXBlIjoiTkxSRS5Db21tb24uRG9tLlNvbGlkQ29sb3JCcnVzaCwgTkxSRS5Db21tb24iLCJDb2xvciI6eyIkaWQiOiIyMTMiLCJBIjoyNTUsIlIiOjkxLCJHIjoxNTUsIkIiOjIxM319LCJMaW5lV2VpZ2h0IjoxLjAsIkxpbmVUeXBlIjowLCJQYXJlbnRTdHlsZSI6eyIkcmVmIjoiNjIifX0sIklzQmVsb3dUaW1lYmFuZCI6dHJ1ZSwiUG9zaXRpb25PblRhc2siOjAsIkhpZGVEYXRlIjpmYWxzZSwiU2hhcGVTaXplIjoxLCJTcGFjaW5nIjowLjAsIlBhZGRpbmciOnsiJGlkIjoiMjE0IiwiVG9wIjowLjAsIkxlZnQiOjAuMCwiUmlnaHQiOjAuMCwiQm90dG9tIjowLjB9LCJTaGFwZVN0eWxlIjp7IiRpZCI6IjIxNSIsIk1hcmdpbiI6eyIkcmVmIjoiNjcifSwiUGFkZGluZyI6eyIkcmVmIjoiNjgifSwiQmFja2dyb3VuZCI6eyIkaWQiOiIyMTYiLCJDb2xvciI6eyIkaWQiOiIyMTciLCJBIjoyNTUsIlIiOjkxLCJHIjoxNTUsIkIiOjIxM319LCJJc1Zpc2libGUiOnRydWUsIldpZHRoIjoxOC4wLCJIZWlnaHQiOjIwLjAsIkJvcmRlclN0eWxlIjp7IiRpZCI6IjIxOCIsIkxpbmVDb2xvciI6eyIkcmVmIjoiNzIifSwiTGluZVdlaWdodCI6MC4wLCJMaW5lVHlwZSI6MCwiUGFyZW50U3R5bGUiOnsiJHJlZiI6IjcxIn19LCJQYXJlbnRTdHlsZSI6eyIkcmVmIjoiNjYifX0sIlRpdGxlU3R5bGUiOnsiJGlkIjoiMjE5IiwiRm9udFNldHRpbmdzIjp7IiRpZCI6IjIyMCIsIkZvbnRTaXplIjoxMSwiRm9udE5hbWUiOiJDYWxpYnJpIiwiSXNCb2xkIjp0cnVlLCJJc0l0YWxpYyI6ZmFsc2UsIklzVW5kZXJsaW5lZCI6ZmFsc2UsIlBhcmVudFN0eWxlIjp7IiRyZWYiOiI3NSJ9fSwiQXV0b1NpemUiOjAsIkZvcmVncm91bmQiOnsiJHJlZiI6Ijc2In0sIk1heFdpZHRoIjo1Ni43NS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pZCI6IjIyMSIsIkNvbG9yIjp7IiRpZCI6IjIyMiIsIkEiOjAsIlIiOjI1NSwiRyI6MjU1LCJCIjoyNTV9fSwiSXNWaXNpYmxlIjp0cnVlLCJXaWR0aCI6MC4wLCJIZWlnaHQiOjAuMCwiQm9yZGVyU3R5bGUiOnsiJGlkIjoiMjIzIiwiTGluZUNvbG9yIjpudWxsLCJMaW5lV2VpZ2h0IjowLjAsIkxpbmVUeXBlIjowLCJQYXJlbnRTdHlsZSI6bnVsbH0sIlBhcmVudFN0eWxlIjp7IiRyZWYiOiI3NCJ9fSwiRGF0ZVN0eWxlIjp7IiRpZCI6IjIyNCIsIkZvbnRTZXR0aW5ncyI6eyIkaWQiOiIyMjU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SwiVmVydGljYWxBbGlnbm1lbnQiOjAsIlNtYXJ0Rm9yZWdyb3VuZCI6bnVsbCwiQmFja2dyb3VuZEZpbGxUeXBlIjowLCJNYXJnaW4iOnsiJHJlZiI6Ijg1In0sIlBhZGRpbmciOnsiJHJlZiI6Ijg2In0sIkJhY2tncm91bmQiOnsiJGlkIjoiMjI2IiwiQ29sb3IiOnsiJGlkIjoiMjI3IiwiQSI6MCwiUiI6MjU1LCJHIjoyNTUsIkIiOjI1NX19LCJJc1Zpc2libGUiOnRydWUsIldpZHRoIjowLjAsIkhlaWdodCI6MC4wLCJCb3JkZXJTdHlsZSI6eyIkaWQiOiIyMjgiLCJMaW5lQ29sb3IiOm51bGwsIkxpbmVXZWlnaHQiOjAuMCwiTGluZVR5cGUiOjAsIlBhcmVudFN0eWxlIjpudWxsfSwiUGFyZW50U3R5bGUiOnsiJHJlZiI6IjgxIn19LCJEYXRlRm9ybWF0Ijp7IiRyZWYiOiI4OCJ9LCJXZWVrTnVtYmVyaW5nIjp7IiRpZCI6IjIyOSIsIkZvcm1hdCI6MCwiSXNWaXNpYmxlIjpmYWxzZSwiTGFzdEtub3duVmlzaWJpbGl0eVN0YXRlIjpmYWxzZX0sIklzVmlzaWJsZSI6dHJ1ZSwiUGFyZW50U3R5bGUiOnsiJHJlZiI6IjYwIn19LCJJbmRleCI6NSwiUGVyY2VudGFnZUNvbXBsZXRlIjpudWxsLCJQb3NpdGlvbiI6eyJSYXRpbyI6MC4wLCJJc0N1c3RvbSI6ZmFsc2V9LCJEYXRlRm9ybWF0Ijp7IiRyZWYiOiI4OCJ9LCJXZWVrTnVtYmVyaW5nIjp7IiRpZCI6IjIzMCIsIkZvcm1hdCI6MCwiSXNWaXNpYmxlIjpmYWxzZSwiTGFzdEtub3duVmlzaWJpbGl0eVN0YXRlIjpmYWxzZX0sIlJlbGF0ZWRUYXNrSWQiOiIwMDAwMDAwMC0wMDAwLTAwMDAtMDAwMC0wMDAwMDAwMDAwMDAiLCJJZCI6ImZmN2RlY2I2LWUwZGItNDg1MS1hYzc3LWNjODkwMjQ0MDAwNyIsIkltcG9ydElkIjpudWxsLCJUaXRsZSI6Ik1pbGVzdG9uZSAyIiwiTm90ZSI6bnVsbCwiSHlwZXJsaW5rIjp7IiRpZCI6IjIzMSIsIkFkZHJlc3MiOm51bGwsIlN1YkFkZHJlc3MiOm51bGx9LCJJc0NoYW5nZWQiOmZhbHNlLCJJc05ldyI6dHJ1ZX0seyIkaWQiOiIyMzIiLCJEYXRlIjoiMjAyMi0wNi0wM1QyMzo1OTowMCIsIlN0eWxlIjp7IiRpZCI6IjIzMyIsIlNoYXBlIjoxLCJDb25uZWN0b3JNYXJnaW4iOnsiJHJlZiI6IjYxIn0sIkNvbm5lY3RvclN0eWxlIjp7IiRpZCI6IjIzNCIsIkxpbmVDb2xvciI6eyIkaWQiOiIyMzUiLCIkdHlwZSI6Ik5MUkUuQ29tbW9uLkRvbS5Tb2xpZENvbG9yQnJ1c2gsIE5MUkUuQ29tbW9uIiwiQ29sb3IiOnsiJGlkIjoiMjM2IiwiQSI6MjU1LCJSIjoyMzcsIkciOjEyNSwiQiI6NDl9fSwiTGluZVdlaWdodCI6MS4wLCJMaW5lVHlwZSI6MCwiUGFyZW50U3R5bGUiOnsiJHJlZiI6IjYyIn19LCJJc0JlbG93VGltZWJhbmQiOnRydWUsIlBvc2l0aW9uT25UYXNrIjowLCJIaWRlRGF0ZSI6ZmFsc2UsIlNoYXBlU2l6ZSI6MSwiU3BhY2luZyI6MC4wLCJQYWRkaW5nIjp7IiRpZCI6IjIzNyIsIlRvcCI6MC4wLCJMZWZ0IjowLjAsIlJpZ2h0IjowLjAsIkJvdHRvbSI6MC4wfSwiU2hhcGVTdHlsZSI6eyIkaWQiOiIyMzgiLCJNYXJnaW4iOnsiJHJlZiI6IjY3In0sIlBhZGRpbmciOnsiJHJlZiI6IjY4In0sIkJhY2tncm91bmQiOnsiJGlkIjoiMjM5IiwiQ29sb3IiOnsiJGlkIjoiMjQwIiwiQSI6MjU1LCJSIjoyMzcsIkciOjEyNSwiQiI6NDl9fSwiSXNWaXNpYmxlIjp0cnVlLCJXaWR0aCI6MTguMCwiSGVpZ2h0IjoyMC4wLCJCb3JkZXJTdHlsZSI6eyIkaWQiOiIyNDEiLCJMaW5lQ29sb3IiOnsiJHJlZiI6IjcyIn0sIkxpbmVXZWlnaHQiOjAuMCwiTGluZVR5cGUiOjAsIlBhcmVudFN0eWxlIjp7IiRyZWYiOiI3MSJ9fSwiUGFyZW50U3R5bGUiOnsiJHJlZiI6IjY2In19LCJUaXRsZVN0eWxlIjp7IiRpZCI6IjI0MiIsIkZvbnRTZXR0aW5ncyI6eyIkaWQiOiIyNDMiLCJGb250U2l6ZSI6MTEsIkZvbnROYW1lIjoiQ2FsaWJyaSIsIklzQm9sZCI6dHJ1ZSwiSXNJdGFsaWMiOmZhbHNlLCJJc1VuZGVybGluZWQiOmZhbHNlLCJQYXJlbnRTdHlsZSI6eyIkcmVmIjoiNzUifX0sIkF1dG9TaXplIjowLCJGb3JlZ3JvdW5kIjp7IiRyZWYiOiI3NiJ9LCJNYXhXaWR0aCI6NTYuNzU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aWQiOiIyNDQiLCJDb2xvciI6eyIkaWQiOiIyNDUiLCJBIjowLCJSIjoyNTUsIkciOjI1NSwiQiI6MjU1fX0sIklzVmlzaWJsZSI6dHJ1ZSwiV2lkdGgiOjAuMCwiSGVpZ2h0IjowLjAsIkJvcmRlclN0eWxlIjp7IiRpZCI6IjI0NiIsIkxpbmVDb2xvciI6bnVsbCwiTGluZVdlaWdodCI6MC4wLCJMaW5lVHlwZSI6MCwiUGFyZW50U3R5bGUiOm51bGx9LCJQYXJlbnRTdHlsZSI6eyIkcmVmIjoiNzQifX0sIkRhdGVTdHlsZSI6eyIkaWQiOiIyNDciLCJGb250U2V0dGluZ3MiOnsiJGlkIjoiMjQ4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EsIlZlcnRpY2FsQWxpZ25tZW50IjowLCJTbWFydEZvcmVncm91bmQiOm51bGwsIkJhY2tncm91bmRGaWxsVHlwZSI6MCwiTWFyZ2luIjp7IiRyZWYiOiI4NSJ9LCJQYWRkaW5nIjp7IiRyZWYiOiI4NiJ9LCJCYWNrZ3JvdW5kIjp7IiRpZCI6IjI0OSIsIkNvbG9yIjp7IiRpZCI6IjI1MCIsIkEiOjAsIlIiOjI1NSwiRyI6MjU1LCJCIjoyNTV9fSwiSXNWaXNpYmxlIjp0cnVlLCJXaWR0aCI6MC4wLCJIZWlnaHQiOjAuMCwiQm9yZGVyU3R5bGUiOnsiJGlkIjoiMjUxIiwiTGluZUNvbG9yIjpudWxsLCJMaW5lV2VpZ2h0IjowLjAsIkxpbmVUeXBlIjowLCJQYXJlbnRTdHlsZSI6bnVsbH0sIlBhcmVudFN0eWxlIjp7IiRyZWYiOiI4MSJ9fSwiRGF0ZUZvcm1hdCI6eyIkcmVmIjoiODgifSwiV2Vla051bWJlcmluZyI6eyIkaWQiOiIyNTIiLCJGb3JtYXQiOjAsIklzVmlzaWJsZSI6ZmFsc2UsIkxhc3RLbm93blZpc2liaWxpdHlTdGF0ZSI6ZmFsc2V9LCJJc1Zpc2libGUiOnRydWUsIlBhcmVudFN0eWxlIjp7IiRyZWYiOiI2MCJ9fSwiSW5kZXgiOjYsIlBlcmNlbnRhZ2VDb21wbGV0ZSI6bnVsbCwiUG9zaXRpb24iOnsiUmF0aW8iOjAuMTIwNTQ2NDY4ODUyNDc4OCwiSXNDdXN0b20iOnRydWV9LCJEYXRlRm9ybWF0Ijp7IiRyZWYiOiI4OCJ9LCJXZWVrTnVtYmVyaW5nIjp7IiRpZCI6IjI1MyIsIkZvcm1hdCI6MCwiSXNWaXNpYmxlIjpmYWxzZSwiTGFzdEtub3duVmlzaWJpbGl0eVN0YXRlIjpmYWxzZX0sIlJlbGF0ZWRUYXNrSWQiOiIwMDAwMDAwMC0wMDAwLTAwMDAtMDAwMC0wMDAwMDAwMDAwMDAiLCJJZCI6Ijk0MzhiODVlLWUxZjUtNDA2MS05ODA3LTMzYmQ0NzQ4OTA5NCIsIkltcG9ydElkIjpudWxsLCJUaXRsZSI6Ik1pbGVzdG9uZSAzIiwiTm90ZSI6bnVsbCwiSHlwZXJsaW5rIjp7IiRpZCI6IjI1NCIsIkFkZHJlc3MiOm51bGwsIlN1YkFkZHJlc3MiOm51bGx9LCJJc0NoYW5nZWQiOmZhbHNlLCJJc05ldyI6dHJ1ZX0seyIkaWQiOiIyNTUiLCJEYXRlIjoiMjAyMi0wNi0xOFQyMzo1OTowMCIsIlN0eWxlIjp7IiRpZCI6IjI1NiIsIlNoYXBlIjoxLCJDb25uZWN0b3JNYXJnaW4iOnsiJHJlZiI6IjYxIn0sIkNvbm5lY3RvclN0eWxlIjp7IiRpZCI6IjI1NyIsIkxpbmVDb2xvciI6eyIkaWQiOiIyNTgiLCIkdHlwZSI6Ik5MUkUuQ29tbW9uLkRvbS5Tb2xpZENvbG9yQnJ1c2gsIE5MUkUuQ29tbW9uIiwiQ29sb3IiOnsiJGlkIjoiMjU5IiwiQSI6MjU1LCJSIjoxNzgsIkciOjE0LCJCIjoxOH19LCJMaW5lV2VpZ2h0IjoxLjAsIkxpbmVUeXBlIjowLCJQYXJlbnRTdHlsZSI6eyIkcmVmIjoiNjIifX0sIklzQmVsb3dUaW1lYmFuZCI6dHJ1ZSwiUG9zaXRpb25PblRhc2siOjAsIkhpZGVEYXRlIjpmYWxzZSwiU2hhcGVTaXplIjoxLCJTcGFjaW5nIjowLjAsIlBhZGRpbmciOnsiJGlkIjoiMjYwIiwiVG9wIjowLjAsIkxlZnQiOjAuMCwiUmlnaHQiOjAuMCwiQm90dG9tIjowLjB9LCJTaGFwZVN0eWxlIjp7IiRpZCI6IjI2MSIsIk1hcmdpbiI6eyIkcmVmIjoiNjcifSwiUGFkZGluZyI6eyIkcmVmIjoiNjgifSwiQmFja2dyb3VuZCI6eyIkaWQiOiIyNjIiLCJDb2xvciI6eyIkaWQiOiIyNjMiLCJBIjoyNTUsIlIiOjE3OCwiRyI6MTQsIkIiOjE4fX0sIklzVmlzaWJsZSI6dHJ1ZSwiV2lkdGgiOjE4LjAsIkhlaWdodCI6MjAuMCwiQm9yZGVyU3R5bGUiOnsiJGlkIjoiMjY0IiwiTGluZUNvbG9yIjp7IiRyZWYiOiI3MiJ9LCJMaW5lV2VpZ2h0IjowLjAsIkxpbmVUeXBlIjowLCJQYXJlbnRTdHlsZSI6eyIkcmVmIjoiNzEifX0sIlBhcmVudFN0eWxlIjp7IiRyZWYiOiI2NiJ9fSwiVGl0bGVTdHlsZSI6eyIkaWQiOiIyNjUiLCJGb250U2V0dGluZ3MiOnsiJGlkIjoiMjY2IiwiRm9udFNpemUiOjExLCJGb250TmFtZSI6IkNhbGlicmkiLCJJc0JvbGQiOnRydWUsIklzSXRhbGljIjpmYWxzZSwiSXNVbmRlcmxpbmVkIjpmYWxzZSwiUGFyZW50U3R5bGUiOnsiJHJlZiI6Ijc1In19LCJBdXRvU2l6ZSI6MCwiRm9yZWdyb3VuZCI6eyIkcmVmIjoiNzYifSwiTWF4V2lkdGgiOjU2Ljc1LCJNYXhIZWlnaHQiOiJJbmZpbml0eSIsIlNtYXJ0Rm9yZWdyb3VuZElzQWN0aXZlIjpmYWxzZSwiSG9yaXpvbnRhbEFsaWdubWVudCI6MSwiVmVydGljYWxBbGlnbm1lbnQiOjAsIlNtYXJ0Rm9yZWdyb3VuZCI6bnVsbCwiQmFja2dyb3VuZEZpbGxUeXBlIjowLCJNYXJnaW4iOnsiJHJlZiI6Ijc4In0sIlBhZGRpbmciOnsiJHJlZiI6Ijc5In0sIkJhY2tncm91bmQiOnsiJGlkIjoiMjY3IiwiQ29sb3IiOnsiJGlkIjoiMjY4IiwiQSI6MCwiUiI6MjU1LCJHIjoyNTUsIkIiOjI1NX19LCJJc1Zpc2libGUiOnRydWUsIldpZHRoIjowLjAsIkhlaWdodCI6MC4wLCJCb3JkZXJTdHlsZSI6eyIkaWQiOiIyNjkiLCJMaW5lQ29sb3IiOm51bGwsIkxpbmVXZWlnaHQiOjAuMCwiTGluZVR5cGUiOjAsIlBhcmVudFN0eWxlIjpudWxsfSwiUGFyZW50U3R5bGUiOnsiJHJlZiI6Ijc0In19LCJEYXRlU3R5bGUiOnsiJGlkIjoiMjcwIiwiRm9udFNldHRpbmdzIjp7IiRpZCI6IjI3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xLCJWZXJ0aWNhbEFsaWdubWVudCI6MCwiU21hcnRGb3JlZ3JvdW5kIjpudWxsLCJCYWNrZ3JvdW5kRmlsbFR5cGUiOjAsIk1hcmdpbiI6eyIkcmVmIjoiODUifSwiUGFkZGluZyI6eyIkcmVmIjoiODYifSwiQmFja2dyb3VuZCI6eyIkaWQiOiIyNzIiLCJDb2xvciI6eyIkaWQiOiIyNzMiLCJBIjowLCJSIjoyNTUsIkciOjI1NSwiQiI6MjU1fX0sIklzVmlzaWJsZSI6dHJ1ZSwiV2lkdGgiOjAuMCwiSGVpZ2h0IjowLjAsIkJvcmRlclN0eWxlIjp7IiRpZCI6IjI3NCIsIkxpbmVDb2xvciI6bnVsbCwiTGluZVdlaWdodCI6MC4wLCJMaW5lVHlwZSI6MCwiUGFyZW50U3R5bGUiOm51bGx9LCJQYXJlbnRTdHlsZSI6eyIkcmVmIjoiODEifX0sIkRhdGVGb3JtYXQiOnsiJHJlZiI6Ijg4In0sIldlZWtOdW1iZXJpbmciOnsiJGlkIjoiMjc1IiwiRm9ybWF0IjowLCJJc1Zpc2libGUiOmZhbHNlLCJMYXN0S25vd25WaXNpYmlsaXR5U3RhdGUiOmZhbHNlfSwiSXNWaXNpYmxlIjp0cnVlLCJQYXJlbnRTdHlsZSI6eyIkcmVmIjoiNjAifX0sIkluZGV4Ijo3LCJQZXJjZW50YWdlQ29tcGxldGUiOm51bGwsIlBvc2l0aW9uIjp7IlJhdGlvIjowLjAsIklzQ3VzdG9tIjpmYWxzZX0sIkRhdGVGb3JtYXQiOnsiJHJlZiI6Ijg4In0sIldlZWtOdW1iZXJpbmciOnsiJGlkIjoiMjc2IiwiRm9ybWF0IjowLCJJc1Zpc2libGUiOmZhbHNlLCJMYXN0S25vd25WaXNpYmlsaXR5U3RhdGUiOmZhbHNlfSwiUmVsYXRlZFRhc2tJZCI6IjAwMDAwMDAwLTAwMDAtMDAwMC0wMDAwLTAwMDAwMDAwMDAwMCIsIklkIjoiZDY1NWYwODktNDc3Yi00MzZmLWFjYzUtMzA0ODBlYWU4NGU1IiwiSW1wb3J0SWQiOm51bGwsIlRpdGxlIjoiTWlsZXN0b25lIDQiLCJOb3RlIjpudWxsLCJIeXBlcmxpbmsiOnsiJGlkIjoiMjc3IiwiQWRkcmVzcyI6bnVsbCwiU3ViQWRkcmVzcyI6bnVsbH0sIklzQ2hhbmdlZCI6ZmFsc2UsIklzTmV3Ijp0cnVlfSx7IiRpZCI6IjI3OCIsIkRhdGUiOiIyMDIyLTA3LTAzVDIzOjU5OjAwIiwiU3R5bGUiOnsiJGlkIjoiMjc5IiwiU2hhcGUiOjE0LCJDb25uZWN0b3JNYXJnaW4iOnsiJHJlZiI6IjYxIn0sIkNvbm5lY3RvclN0eWxlIjp7IiRpZCI6IjI4MCIsIkxpbmVDb2xvciI6eyIkaWQiOiIyODEiLCIkdHlwZSI6Ik5MUkUuQ29tbW9uLkRvbS5Tb2xpZENvbG9yQnJ1c2gsIE5MUkUuQ29tbW9uIiwiQ29sb3IiOnsiJGlkIjoiMjgyIiwiQSI6MjU1LCJSIjoxMTIsIkciOjE3MywiQiI6NzF9fSwiTGluZVdlaWdodCI6MS4wLCJMaW5lVHlwZSI6MCwiUGFyZW50U3R5bGUiOnsiJHJlZiI6IjYyIn19LCJJc0JlbG93VGltZWJhbmQiOnRydWUsIlBvc2l0aW9uT25UYXNrIjowLCJIaWRlRGF0ZSI6ZmFsc2UsIlNoYXBlU2l6ZSI6MSwiU3BhY2luZyI6MC4wLCJQYWRkaW5nIjp7IiRpZCI6IjI4MyIsIlRvcCI6MC4wLCJMZWZ0IjowLjAsIlJpZ2h0IjowLjAsIkJvdHRvbSI6MC4wfSwiU2hhcGVTdHlsZSI6eyIkaWQiOiIyODQiLCJNYXJnaW4iOnsiJHJlZiI6IjY3In0sIlBhZGRpbmciOnsiJHJlZiI6IjY4In0sIkJhY2tncm91bmQiOnsiJGlkIjoiMjg1IiwiQ29sb3IiOnsiJGlkIjoiMjg2IiwiQSI6MjU1LCJSIjoxMTIsIkciOjE3MywiQiI6NzF9fSwiSXNWaXNpYmxlIjp0cnVlLCJXaWR0aCI6MTguMCwiSGVpZ2h0IjoyMC4wLCJCb3JkZXJTdHlsZSI6eyIkaWQiOiIyODciLCJMaW5lQ29sb3IiOnsiJHJlZiI6IjcyIn0sIkxpbmVXZWlnaHQiOjAuMCwiTGluZVR5cGUiOjAsIlBhcmVudFN0eWxlIjp7IiRyZWYiOiI3MSJ9fSwiUGFyZW50U3R5bGUiOnsiJHJlZiI6IjY2In19LCJUaXRsZVN0eWxlIjp7IiRpZCI6IjI4OCIsIkZvbnRTZXR0aW5ncyI6eyIkaWQiOiIyODkiLCJGb250U2l6ZSI6MTEsIkZvbnROYW1lIjoiQ2FsaWJyaSIsIklzQm9sZCI6dHJ1ZSwiSXNJdGFsaWMiOmZhbHNlLCJJc1VuZGVybGluZWQiOmZhbHNlLCJQYXJlbnRTdHlsZSI6eyIkcmVmIjoiNzUifX0sIkF1dG9TaXplIjowLCJGb3JlZ3JvdW5kIjp7IiRyZWYiOiI3NiJ9LCJNYXhXaWR0aCI6NTYuNzU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aWQiOiIyOTAiLCJDb2xvciI6eyIkaWQiOiIyOTEiLCJBIjowLCJSIjoyNTUsIkciOjI1NSwiQiI6MjU1fX0sIklzVmlzaWJsZSI6dHJ1ZSwiV2lkdGgiOjAuMCwiSGVpZ2h0IjowLjAsIkJvcmRlclN0eWxlIjp7IiRpZCI6IjI5MiIsIkxpbmVDb2xvciI6bnVsbCwiTGluZVdlaWdodCI6MC4wLCJMaW5lVHlwZSI6MCwiUGFyZW50U3R5bGUiOm51bGx9LCJQYXJlbnRTdHlsZSI6eyIkcmVmIjoiNzQifX0sIkRhdGVTdHlsZSI6eyIkaWQiOiIyOTMiLCJGb250U2V0dGluZ3MiOnsiJGlkIjoiMjk0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EsIlZlcnRpY2FsQWxpZ25tZW50IjowLCJTbWFydEZvcmVncm91bmQiOm51bGwsIkJhY2tncm91bmRGaWxsVHlwZSI6MCwiTWFyZ2luIjp7IiRyZWYiOiI4NSJ9LCJQYWRkaW5nIjp7IiRyZWYiOiI4NiJ9LCJCYWNrZ3JvdW5kIjp7IiRpZCI6IjI5NSIsIkNvbG9yIjp7IiRpZCI6IjI5NiIsIkEiOjAsIlIiOjI1NSwiRyI6MjU1LCJCIjoyNTV9fSwiSXNWaXNpYmxlIjp0cnVlLCJXaWR0aCI6MC4wLCJIZWlnaHQiOjAuMCwiQm9yZGVyU3R5bGUiOnsiJGlkIjoiMjk3IiwiTGluZUNvbG9yIjpudWxsLCJMaW5lV2VpZ2h0IjowLjAsIkxpbmVUeXBlIjowLCJQYXJlbnRTdHlsZSI6bnVsbH0sIlBhcmVudFN0eWxlIjp7IiRyZWYiOiI4MSJ9fSwiRGF0ZUZvcm1hdCI6eyIkcmVmIjoiODgifSwiV2Vla051bWJlcmluZyI6eyIkaWQiOiIyOTgiLCJGb3JtYXQiOjAsIklzVmlzaWJsZSI6ZmFsc2UsIkxhc3RLbm93blZpc2liaWxpdHlTdGF0ZSI6ZmFsc2V9LCJJc1Zpc2libGUiOnRydWUsIlBhcmVudFN0eWxlIjp7IiRyZWYiOiI2MCJ9fSwiSW5kZXgiOjksIlBlcmNlbnRhZ2VDb21wbGV0ZSI6bnVsbCwiUG9zaXRpb24iOnsiUmF0aW8iOjAuMTIwNTQ2NDY4ODUyNDc4OCwiSXNDdXN0b20iOnRydWV9LCJEYXRlRm9ybWF0Ijp7IiRyZWYiOiI4OCJ9LCJXZWVrTnVtYmVyaW5nIjp7IiRpZCI6IjI5OSIsIkZvcm1hdCI6MCwiSXNWaXNpYmxlIjpmYWxzZSwiTGFzdEtub3duVmlzaWJpbGl0eVN0YXRlIjpmYWxzZX0sIlJlbGF0ZWRUYXNrSWQiOiIwMDAwMDAwMC0wMDAwLTAwMDAtMDAwMC0wMDAwMDAwMDAwMDAiLCJJZCI6IjAwYjc5NDk4LTJmNDEtNDg3YS1hMjI4LTU4NjRlMzBjMDQ0NSIsIkltcG9ydElkIjpudWxsLCJUaXRsZSI6Ik1pbGVzdG9uZSA1IiwiTm90ZSI6bnVsbCwiSHlwZXJsaW5rIjp7IiRpZCI6IjMwMCIsIkFkZHJlc3MiOm51bGwsIlN1YkFkZHJlc3MiOm51bGx9LCJJc0NoYW5nZWQiOmZhbHNlLCJJc05ldyI6dHJ1ZX1dLCJUYXNrcyI6W3siJGlkIjoiMzAxIiwiR3JvdXBOYW1lIjpudWxsLCJTdGFydERhdGUiOiIyMDIyLTA1LTE5VDAwOjAwOjAwWiIsIkVuZERhdGUiOiIyMDIyLTA2LTAyVDIzOjU5OjAwWiIsIlBlcmNlbnRhZ2VDb21wbGV0ZSI6MTAwLjAsIlN0eWxlIjp7IiRpZCI6IjMwMiIsIlNoYXBlIjo2LCJTaGFwZVRoaWNrbmVzcyI6MiwiRHVyYXRpb25Gb3JtYXQiOjAsIkluY2x1ZGVOb25Xb3JraW5nRGF5c0luRHVyYXRpb24iOmZhbHNlLCJQZXJjZW50YWdlQ29tcGxldGVTdHlsZSI6eyIkaWQiOiIzMDMiLCJGb250U2V0dGluZ3MiOnsiJGlkIjoiMzA0IiwiRm9udFNpemUiOjEwLCJGb250TmFtZSI6IkNhbGlicmkiLCJJc0JvbGQiOmZhbHNlLCJJc0l0YWxpYyI6ZmFsc2UsIklzVW5kZXJsaW5lZCI6ZmFsc2UsIlBhcmVudFN0eWxlIjp7IiRyZWYiOiI5MyJ9fSwiQXV0b1NpemUiOjAsIkZvcmVncm91bmQiOnsiJGlkIjoiMzA1IiwiQ29sb3IiOnsiJGlkIjoiMzA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wNyIsIkxpbmVDb2xvciI6bnVsbCwiTGluZVdlaWdodCI6MC4wLCJMaW5lVHlwZSI6MCwiUGFyZW50U3R5bGUiOm51bGx9LCJQYXJlbnRTdHlsZSI6eyIkcmVmIjoiOTIifX0sIkR1cmF0aW9uU3R5bGUiOnsiJGlkIjoiMzA4IiwiRm9udFNldHRpbmdzIjp7IiRpZCI6IjMwOSIsIkZvbnRTaXplIjoxMCwiRm9udE5hbWUiOiJDYWxpYnJpIiwiSXNCb2xkIjpmYWxzZSwiSXNJdGFsaWMiOmZhbHNlLCJJc1VuZGVybGluZWQiOmZhbHNlLCJQYXJlbnRTdHlsZSI6eyIkcmVmIjoiMTAwIn19LCJBdXRvU2l6ZSI6MCwiRm9yZWdyb3VuZCI6eyIkcmVmIjoiMTAxIn0sIk1heFdpZHRoIjoyMDAuMCwiTWF4SGVpZ2h0IjoiSW5maW5pdHkiLCJTbWFydEZvcmVncm91bmRJc0FjdGl2ZSI6ZmFsc2UsIkhvcml6b250YWxBbGlnbm1lbnQiOjAsIlZlcnRpY2FsQWxpZ25tZW50IjowLCJTbWFydEZvcmVncm91bmQiOm51bGwsIkJhY2tncm91bmRGaWxsVHlwZSI6MCwiTWFyZ2luIjp7IiRyZWYiOiIxMDMifSwiUGFkZGluZyI6eyIkcmVmIjoiMTA0In0sIkJhY2tncm91bmQiOnsiJHJlZiI6IjEwNSJ9LCJJc1Zpc2libGUiOnRydWUsIldpZHRoIjowLjAsIkhlaWdodCI6MC4wLCJCb3JkZXJTdHlsZSI6eyIkaWQiOiIzMTAiLCJMaW5lQ29sb3IiOm51bGwsIkxpbmVXZWlnaHQiOjAuMCwiTGluZVR5cGUiOjAsIlBhcmVudFN0eWxlIjpudWxsfSwiUGFyZW50U3R5bGUiOnsiJHJlZiI6Ijk5In19LCJIb3Jpem9udGFsQ29ubmVjdG9yU3R5bGUiOnsiJGlkIjoiMzExIiwiTGluZUNvbG9yIjp7IiRyZWYiOiIxMDcifSwiTGluZVdlaWdodCI6MC4wLCJMaW5lVHlwZSI6MCwiUGFyZW50U3R5bGUiOnsiJHJlZiI6IjEwNiJ9fSwiVmVydGljYWxDb25uZWN0b3JTdHlsZSI6eyIkaWQiOiIzMTIiLCJMaW5lQ29sb3IiOnsiJGlkIjoiMzEzIiwiJHR5cGUiOiJOTFJFLkNvbW1vbi5Eb20uU29saWRDb2xvckJydXNoLCBOTFJFLkNvbW1vbiIsIkNvbG9yIjp7IiRpZCI6IjMxNCIsIkEiOjI1NSwiUiI6MTEyLCJHIjoxNzMsIkIiOjcxfX0sIkxpbmVXZWlnaHQiOjEuMCwiTGluZVR5cGUiOjAsIlBhcmVudFN0eWxlIjp7IiRyZWYiOiIxMDkifX0sIk1hcmdpbiI6bnVsbCwiU3RhcnREYXRlUG9zaXRpb24iOjQsIkVuZERhdGVQb3NpdGlvbiI6NCwiRGF0ZUlzVmlzaWJsZSI6dHJ1ZSwiVGl0bGVQb3NpdGlvbiI6MywiRHVyYXRpb25Qb3NpdGlvbiI6NiwiUGVyY2VudGFnZUNvbXBsZXRlZFBvc2l0aW9uIjo2LCJTcGFjaW5nIjoxMCwiSXNCZWxvd1RpbWViYW5kIjpmYWxzZSwiUGVyY2VudGFnZUNvbXBsZXRlU2hhcGVPcGFjaXR5IjozNSwiU2hhcGVTdHlsZSI6eyIkaWQiOiIzMTUiLCJNYXJnaW4iOnsiJHJlZiI6IjExMyJ9LCJQYWRkaW5nIjp7IiRpZCI6IjMxNiIsIlRvcCI6My4wLCJMZWZ0IjowLjAsIlJpZ2h0IjowLjAsIkJvdHRvbSI6NC4wfSwiQmFja2dyb3VuZCI6eyIkaWQiOiIzMTciLCJDb2xvciI6eyIkaWQiOiIzMTgiLCJBIjoyNTUsIlIiOjE1MCwiRyI6MjE0LCJCIjo2Nn19LCJJc1Zpc2libGUiOnRydWUsIldpZHRoIjowLjAsIkhlaWdodCI6MjIuMCwiQm9yZGVyU3R5bGUiOnsiJGlkIjoiMzE5IiwiTGluZUNvbG9yIjp7IiRpZCI6IjMyMCIsIiR0eXBlIjoiTkxSRS5Db21tb24uRG9tLlNvbGlkQ29sb3JCcnVzaCwgTkxSRS5Db21tb24iLCJDb2xvciI6eyIkaWQiOiIzMjEiLCJBIjoyNTUsIlIiOjI1NSwiRyI6MCwiQiI6MH19LCJMaW5lV2VpZ2h0IjowLjAsIkxpbmVUeXBlIjowLCJQYXJlbnRTdHlsZSI6bnVsbH0sIlBhcmVudFN0eWxlIjp7IiRyZWYiOiIxMTIifX0sIlRpdGxlU3R5bGUiOnsiJGlkIjoiMzIyIiwiRm9udFNldHRpbmdzIjp7IiRpZCI6IjMyMyIsIkZvbnRTaXplIjoxMSwiRm9udE5hbWUiOiJDYWxpYnJpIiwiSXNCb2xkIjp0cnVlLCJJc0l0YWxpYyI6ZmFsc2UsIklzVW5kZXJsaW5lZCI6ZmFsc2UsIlBhcmVudFN0eWxlIjp7IiRyZWYiOiIxMjEifX0sIkF1dG9TaXplIjowLCJGb3JlZ3JvdW5kIjp7IiRpZCI6IjMyNCIsIkNvbG9yIjp7IiRpZCI6IjMyNSIsIkEiOjI1NSwiUiI6MCwiRyI6MCwiQiI6MH19LCJNYXhXaWR0aCI6NTAuMjUsIk1heEhlaWdodCI6IkluZmluaXR5IiwiU21hcnRGb3JlZ3JvdW5kSXNBY3RpdmUiOmZhbHNlLCJIb3Jpem9udGFsQWxpZ25tZW50IjoyLCJWZXJ0aWNhbEFsaWdubWVudCI6MCwiU21hcnRGb3JlZ3JvdW5kIjpudWxsLCJCYWNrZ3JvdW5kRmlsbFR5cGUiOjAsIk1hcmdpbiI6eyIkcmVmIjoiMTI0In0sIlBhZGRpbmciOnsiJHJlZiI6IjEyNSJ9LCJCYWNrZ3JvdW5kIjp7IiRpZCI6IjMyNiIsIkNvbG9yIjp7IiRpZCI6IjMyNyIsIkEiOjAsIlIiOjI1NSwiRyI6MjU1LCJCIjoyNTV9fSwiSXNWaXNpYmxlIjp0cnVlLCJXaWR0aCI6MC4wLCJIZWlnaHQiOjAuMCwiQm9yZGVyU3R5bGUiOnsiJGlkIjoiMzI4IiwiTGluZUNvbG9yIjpudWxsLCJMaW5lV2VpZ2h0IjowLjAsIkxpbmVUeXBlIjowLCJQYXJlbnRTdHlsZSI6bnVsbH0sIlBhcmVudFN0eWxlIjp7IiRyZWYiOiIxMjAifX0sIkRhdGVTdHlsZSI6eyIkaWQiOiIzMjkiLCJGb250U2V0dGluZ3MiOnsiJGlkIjoiMzMwIiwiRm9udFNpemUiOjEwLCJGb250TmFtZSI6IkNhbGlicmkiLCJJc0JvbGQiOnRydWUsIklzSXRhbGljIjpmYWxzZSwiSXNVbmRlcmxpbmVkIjpmYWxzZSwiUGFyZW50U3R5bGUiOnsiJHJlZiI6IjEyOCJ9fSwiQXV0b1NpemUiOjAsIkZvcmVncm91bmQiOnsiJGlkIjoiMzMxIiwiQ29sb3IiOnsiJGlkIjoiMzMyIiwiQSI6MjU1LCJSIjoxMTIsIkciOjE3MywiQiI6NzF9fSwiTWF4V2lkdGgiOjIwMC4wLCJNYXhIZWlnaHQiOiJJbmZpbml0eSIsIlNtYXJ0Rm9yZWdyb3VuZElzQWN0aXZlIjpmYWxzZSwiSG9yaXpvbnRhbEFsaWdubWVudCI6MCwiVmVydGljYWxBbGlnbm1lbnQiOjAsIlNtYXJ0Rm9yZWdyb3VuZCI6bnVsbCwiQmFja2dyb3VuZEZpbGxUeXBlIjowLCJNYXJnaW4iOnsiJHJlZiI6IjEzMSJ9LCJQYWRkaW5nIjp7IiRyZWYiOiIxMzIifSwiQmFja2dyb3VuZCI6eyIkaWQiOiIzMzMiLCJDb2xvciI6eyIkaWQiOiIzMzQiLCJBIjowLCJSIjoyNTUsIkciOjI1NSwiQiI6MjU1fX0sIklzVmlzaWJsZSI6dHJ1ZSwiV2lkdGgiOjAuMCwiSGVpZ2h0IjowLjAsIkJvcmRlclN0eWxlIjp7IiRpZCI6IjMzNSIsIkxpbmVDb2xvciI6bnVsbCwiTGluZVdlaWdodCI6MC4wLCJMaW5lVHlwZSI6MCwiUGFyZW50U3R5bGUiOm51bGx9LCJQYXJlbnRTdHlsZSI6eyIkcmVmIjoiMTI3In19LCJEYXRlRm9ybWF0Ijp7IiRpZCI6IjMzNi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MzNyIsIkRhdGVQYXJ0SXNWaXNpYmxlIjpmYWxzZSwiVGltZVBhcnRJc1Zpc2libGUiOmZhbHNlfX0sIldlZWtOdW1iZXJpbmciOnsiJGlkIjoiMzM4IiwiRm9ybWF0IjowLCJJc1Zpc2libGUiOmZhbHNlLCJMYXN0S25vd25WaXNpYmlsaXR5U3RhdGUiOmZhbHNlfSwiSXNWaXNpYmxlIjp0cnVlLCJQYXJlbnRTdHlsZSI6eyIkcmVmIjoiOTEifX0sIkluZGV4IjowLCJTbWFydER1cmF0aW9uQWN0aXZhdGVkIjpmYWxzZSwiRGF0ZUZvcm1hdCI6eyIkcmVmIjoiMzM2In0sIldlZWtOdW1iZXJpbmciOnsiJGlkIjoiMzM5IiwiRm9ybWF0IjowLCJJc1Zpc2libGUiOmZhbHNlLCJMYXN0S25vd25WaXNpYmlsaXR5U3RhdGUiOmZhbHNlfSwiSWQiOiIyNTA4ZWZhMi04ZmYzLTQ5ZGEtOGJjNi04MzdiMGMxMmYzZjIiLCJJbXBvcnRJZCI6bnVsbCwiVGl0bGUiOiJTRUNUSU9OIDEiLCJOb3RlIjpudWxsLCJIeXBlcmxpbmsiOnsiJGlkIjoiMzQwIiwiQWRkcmVzcyI6bnVsbCwiU3ViQWRkcmVzcyI6bnVsbH0sIklzQ2hhbmdlZCI6ZmFsc2UsIklzTmV3Ijp0cnVlfSx7IiRpZCI6IjM0MSIsIkdyb3VwTmFtZSI6IjVmY2NiZTg2LWVkODktNGQ1OC1hMzgzLWI4ZDkyYjE0YzQ3YiIsIlN0YXJ0RGF0ZSI6IjIwMjItMDUtMTlUMDA6MDA6MDBaIiwiRW5kRGF0ZSI6IjIwMjItMDUtMjNUMjM6NTk6MDBaIiwiUGVyY2VudGFnZUNvbXBsZXRlIjpudWxsLCJTdHlsZSI6eyIkaWQiOiIzNDIiLCJTaGFwZSI6NCwiU2hhcGVUaGlja25lc3MiOjEsIkR1cmF0aW9uRm9ybWF0IjowLCJJbmNsdWRlTm9uV29ya2luZ0RheXNJbkR1cmF0aW9uIjpmYWxzZSwiUGVyY2VudGFnZUNvbXBsZXRlU3R5bGUiOnsiJGlkIjoiMzQzIiwiRm9udFNldHRpbmdzIjp7IiRpZCI6IjM0NC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zQ1IiwiTGluZUNvbG9yIjpudWxsLCJMaW5lV2VpZ2h0IjowLjAsIkxpbmVUeXBlIjowLCJQYXJlbnRTdHlsZSI6bnVsbH0sIlBhcmVudFN0eWxlIjp7IiRyZWYiOiI5MiJ9fSwiRHVyYXRpb25TdHlsZSI6eyIkaWQiOiIzNDYiLCJGb250U2V0dGluZ3MiOnsiJGlkIjoiMzQ3IiwiRm9udFNpemUiOjEwLCJGb250TmFtZSI6IkNhbGlicmkiLCJJc0JvbGQiOmZhbHNlLCJJc0l0YWxpYyI6ZmFsc2UsIklzVW5kZXJsaW5lZCI6ZmFsc2UsIlBhcmVudFN0eWxlIjp7IiRyZWYiOiIxMDAifX0sIkF1dG9TaXplIjowLCJGb3JlZ3JvdW5kIjp7IiRyZWYiOiIxMDEifSwiTWF4V2lkdGgiOjIwMC4wLCJNYXhIZWlnaHQiOiJJbmZpbml0eSIsIlNtYXJ0Rm9yZWdyb3VuZElzQWN0aXZlIjpmYWxzZSwiSG9yaXpvbnRhbEFsaWdubWVudCI6MCwiVmVydGljYWxBbGlnbm1lbnQiOjAsIlNtYXJ0Rm9yZWdyb3VuZCI6bnVsbCwiQmFja2dyb3VuZEZpbGxUeXBlIjowLCJNYXJnaW4iOnsiJHJlZiI6IjEwMyJ9LCJQYWRkaW5nIjp7IiRyZWYiOiIxMDQifSwiQmFja2dyb3VuZCI6eyIkcmVmIjoiMTA1In0sIklzVmlzaWJsZSI6dHJ1ZSwiV2lkdGgiOjAuMCwiSGVpZ2h0IjowLjAsIkJvcmRlclN0eWxlIjp7IiRpZCI6IjM0OCIsIkxpbmVDb2xvciI6bnVsbCwiTGluZVdlaWdodCI6MC4wLCJMaW5lVHlwZSI6MCwiUGFyZW50U3R5bGUiOm51bGx9LCJQYXJlbnRTdHlsZSI6eyIkcmVmIjoiOTkifX0sIkhvcml6b250YWxDb25uZWN0b3JTdHlsZSI6eyIkaWQiOiIzNDkiLCJMaW5lQ29sb3IiOnsiJHJlZiI6IjEwNyJ9LCJMaW5lV2VpZ2h0IjowLjAsIkxpbmVUeXBlIjowLCJQYXJlbnRTdHlsZSI6eyIkcmVmIjoiMTA2In19LCJWZXJ0aWNhbENvbm5lY3RvclN0eWxlIjp7IiRpZCI6IjM1MCIsIkxpbmVDb2xvciI6eyIkcmVmIjoiMTEwIn0sIkxpbmVXZWlnaHQiOjAuMCwiTGluZVR5cGUiOjAsIlBhcmVudFN0eWxlIjp7IiRyZWYiOiIxMDkifX0sIk1hcmdpbiI6bnVsbCwiU3RhcnREYXRlUG9zaXRpb24iOjYsIkVuZERhdGVQb3NpdGlvbiI6NiwiRGF0ZUlzVmlzaWJsZSI6ZmFsc2UsIlRpdGxlUG9zaXRpb24iOjIsIkR1cmF0aW9uUG9zaXRpb24iOjYsIlBlcmNlbnRhZ2VDb21wbGV0ZWRQb3NpdGlvbiI6MiwiU3BhY2luZyI6MTAsIklzQmVsb3dUaW1lYmFuZCI6ZmFsc2UsIlBlcmNlbnRhZ2VDb21wbGV0ZVNoYXBlT3BhY2l0eSI6MzUsIlNoYXBlU3R5bGUiOnsiJGlkIjoiMzUxIiwiTWFyZ2luIjp7IiRyZWYiOiIxMTMifSwiUGFkZGluZyI6eyIkaWQiOiIzNTIiLCJUb3AiOjAuMCwiTGVmdCI6MC4wLCJSaWdodCI6Mi4wLCJCb3R0b20iOjAuMH0sIkJhY2tncm91bmQiOnsiJGlkIjoiMzUzIiwiQ29sb3IiOnsiJGlkIjoiMzU0IiwiQSI6MTc4LCJSIjo5MSwiRyI6MTU1LCJCIjoyMTN9fSwiSXNWaXNpYmxlIjp0cnVlLCJXaWR0aCI6MC4wLCJIZWlnaHQiOjE2LjAsIkJvcmRlclN0eWxlIjp7IiRpZCI6IjM1NSIsIkxpbmVDb2xvciI6eyIkaWQiOiIzNTYiLCIkdHlwZSI6Ik5MUkUuQ29tbW9uLkRvbS5Tb2xpZENvbG9yQnJ1c2gsIE5MUkUuQ29tbW9uIiwiQ29sb3IiOnsiJGlkIjoiMzU3IiwiQSI6MjU1LCJSIjoyNTUsIkciOjAsIkIiOjB9fSwiTGluZVdlaWdodCI6MC4wLCJMaW5lVHlwZSI6MCwiUGFyZW50U3R5bGUiOm51bGx9LCJQYXJlbnRTdHlsZSI6eyIkcmVmIjoiMTEyIn19LCJUaXRsZVN0eWxlIjp7IiRpZCI6IjM1OCIsIkZvbnRTZXR0aW5ncyI6eyIkaWQiOiIzNTkiLCJGb250U2l6ZSI6MTEsIkZvbnROYW1lIjoiQ2FsaWJyaSIsIklzQm9sZCI6ZmFsc2UsIklzSXRhbGljIjpmYWxzZSwiSXNVbmRlcmxpbmVkIjpmYWxzZSwiUGFyZW50U3R5bGUiOnsiJHJlZiI6IjEyMSJ9fSwiQXV0b1NpemUiOjAsIkZvcmVncm91bmQiOnsiJGlkIjoiMzYwIiwiQ29sb3IiOnsiJGlkIjoiMzYxIiwiQSI6MjU1LCJSIjoyNTUsIkciOjI1NSwiQiI6MjU1fX0sIk1heFdpZHRoIjo0MC41LCJNYXhIZWlnaHQiOiJJbmZpbml0eSIsIlNtYXJ0Rm9yZWdyb3VuZElzQWN0aXZlIjpmYWxzZSwiSG9yaXpvbnRhbEFsaWdubWVudCI6MSwiVmVydGljYWxBbGlnbm1lbnQiOjAsIlNtYXJ0Rm9yZWdyb3VuZCI6bnVsbCwiQmFja2dyb3VuZEZpbGxUeXBlIjowLCJNYXJnaW4iOnsiJHJlZiI6IjEyNCJ9LCJQYWRkaW5nIjp7IiRyZWYiOiIxMjUifSwiQmFja2dyb3VuZCI6eyIkaWQiOiIzNjIiLCJDb2xvciI6eyIkaWQiOiIzNjMiLCJBIjowLCJSIjoyNTUsIkciOjI1NSwiQiI6MjU1fX0sIklzVmlzaWJsZSI6dHJ1ZSwiV2lkdGgiOjAuMCwiSGVpZ2h0IjowLjAsIkJvcmRlclN0eWxlIjp7IiRpZCI6IjM2NCIsIkxpbmVDb2xvciI6bnVsbCwiTGluZVdlaWdodCI6MC4wLCJMaW5lVHlwZSI6MCwiUGFyZW50U3R5bGUiOm51bGx9LCJQYXJlbnRTdHlsZSI6eyIkcmVmIjoiMTIwIn19LCJEYXRlU3R5bGUiOnsiJGlkIjoiMzY1IiwiRm9udFNldHRpbmdzIjp7IiRpZCI6IjM2NiIsIkZvbnRTaXplIjo4LCJGb250TmFtZSI6IkNhbGlicmkiLCJJc0JvbGQiOmZhbHNlLCJJc0l0YWxpYyI6ZmFsc2UsIklzVW5kZXJsaW5lZCI6ZmFsc2UsIlBhcmVudFN0eWxlIjp7IiRyZWYiOiIxMjgifX0sIkF1dG9TaXplIjowLCJGb3JlZ3JvdW5kIjp7IiRpZCI6IjM2NyIsIkNvbG9yIjp7IiRpZCI6IjM2OCIsIkEiOjI1NSwiUiI6MTkxLCJHIjoxOTEsIkIiOjE5MX19LCJNYXhXaWR0aCI6MjAwLjAsIk1heEhlaWdodCI6IkluZmluaXR5IiwiU21hcnRGb3JlZ3JvdW5kSXNBY3RpdmUiOmZhbHNlLCJIb3Jpem9udGFsQWxpZ25tZW50IjowLCJWZXJ0aWNhbEFsaWdubWVudCI6MCwiU21hcnRGb3JlZ3JvdW5kIjpudWxsLCJCYWNrZ3JvdW5kRmlsbFR5cGUiOjAsIk1hcmdpbiI6eyIkcmVmIjoiMTMxIn0sIlBhZGRpbmciOnsiJHJlZiI6IjEzMiJ9LCJCYWNrZ3JvdW5kIjp7IiRyZWYiOiIxMzMifSwiSXNWaXNpYmxlIjp0cnVlLCJXaWR0aCI6MC4wLCJIZWlnaHQiOjAuMCwiQm9yZGVyU3R5bGUiOnsiJGlkIjoiMzY5IiwiTGluZUNvbG9yIjpudWxsLCJMaW5lV2VpZ2h0IjowLjAsIkxpbmVUeXBlIjowLCJQYXJlbnRTdHlsZSI6bnVsbH0sIlBhcmVudFN0eWxlIjp7IiRyZWYiOiIxMjcifX0sIkRhdGVGb3JtYXQiOnsiJHJlZiI6IjEzNCJ9LCJXZWVrTnVtYmVyaW5nIjp7IiRpZCI6IjM3MCIsIkZvcm1hdCI6MCwiSXNWaXNpYmxlIjpmYWxzZSwiTGFzdEtub3duVmlzaWJpbGl0eVN0YXRlIjpmYWxzZX0sIklzVmlzaWJsZSI6dHJ1ZSwiUGFyZW50U3R5bGUiOnsiJHJlZiI6IjkxIn19LCJJbmRleCI6MiwiU21hcnREdXJhdGlvbkFjdGl2YXRlZCI6ZmFsc2UsIkRhdGVGb3JtYXQiOnsiJHJlZiI6IjEzNCJ9LCJXZWVrTnVtYmVyaW5nIjp7IiRpZCI6IjM3MSIsIkZvcm1hdCI6MCwiSXNWaXNpYmxlIjpmYWxzZSwiTGFzdEtub3duVmlzaWJpbGl0eVN0YXRlIjpmYWxzZX0sIklkIjoiOTExNjI3OGUtNWMyOS00NmEwLTg1ZGItNTc3NmRhMzIyZjNmIiwiSW1wb3J0SWQiOm51bGwsIlRpdGxlIjoiU3ViLXRhc2siLCJOb3RlIjpudWxsLCJIeXBlcmxpbmsiOnsiJGlkIjoiMzcyIiwiQWRkcmVzcyI6bnVsbCwiU3ViQWRkcmVzcyI6bnVsbH0sIklzQ2hhbmdlZCI6ZmFsc2UsIklzTmV3Ijp0cnVlfSx7IiRpZCI6IjM3MyIsIkdyb3VwTmFtZSI6IjVmY2NiZTg2LWVkODktNGQ1OC1hMzgzLWI4ZDkyYjE0YzQ3YiIsIlN0YXJ0RGF0ZSI6IjIwMjItMDUtMjRUMDA6MDA6MDBaIiwiRW5kRGF0ZSI6IjIwMjItMDUtMjhUMjM6NTk6MDBaIiwiUGVyY2VudGFnZUNvbXBsZXRlIjpudWxsLCJTdHlsZSI6eyIkaWQiOiIzNzQiLCJTaGFwZSI6NCwiU2hhcGVUaGlja25lc3MiOjEsIkR1cmF0aW9uRm9ybWF0IjowLCJJbmNsdWRlTm9uV29ya2luZ0RheXNJbkR1cmF0aW9uIjpmYWxzZSwiUGVyY2VudGFnZUNvbXBsZXRlU3R5bGUiOnsiJGlkIjoiMzc1IiwiRm9udFNldHRpbmdzIjp7IiRpZCI6IjM3Ni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zc3IiwiTGluZUNvbG9yIjpudWxsLCJMaW5lV2VpZ2h0IjowLjAsIkxpbmVUeXBlIjowLCJQYXJlbnRTdHlsZSI6bnVsbH0sIlBhcmVudFN0eWxlIjp7IiRyZWYiOiI5MiJ9fSwiRHVyYXRpb25TdHlsZSI6eyIkaWQiOiIzNzgiLCJGb250U2V0dGluZ3MiOnsiJGlkIjoiMzc5IiwiRm9udFNpemUiOjEwLCJGb250TmFtZSI6IkNhbGlicmkiLCJJc0JvbGQiOmZhbHNlLCJJc0l0YWxpYyI6ZmFsc2UsIklzVW5kZXJsaW5lZCI6ZmFsc2UsIlBhcmVudFN0eWxlIjp7IiRyZWYiOiIxMDAifX0sIkF1dG9TaXplIjowLCJGb3JlZ3JvdW5kIjp7IiRyZWYiOiIxMDEifSwiTWF4V2lkdGgiOjIwMC4wLCJNYXhIZWlnaHQiOiJJbmZpbml0eSIsIlNtYXJ0Rm9yZWdyb3VuZElzQWN0aXZlIjpmYWxzZSwiSG9yaXpvbnRhbEFsaWdubWVudCI6MCwiVmVydGljYWxBbGlnbm1lbnQiOjAsIlNtYXJ0Rm9yZWdyb3VuZCI6bnVsbCwiQmFja2dyb3VuZEZpbGxUeXBlIjowLCJNYXJnaW4iOnsiJHJlZiI6IjEwMyJ9LCJQYWRkaW5nIjp7IiRyZWYiOiIxMDQifSwiQmFja2dyb3VuZCI6eyIkcmVmIjoiMTA1In0sIklzVmlzaWJsZSI6dHJ1ZSwiV2lkdGgiOjAuMCwiSGVpZ2h0IjowLjAsIkJvcmRlclN0eWxlIjp7IiRpZCI6IjM4MCIsIkxpbmVDb2xvciI6bnVsbCwiTGluZVdlaWdodCI6MC4wLCJMaW5lVHlwZSI6MCwiUGFyZW50U3R5bGUiOm51bGx9LCJQYXJlbnRTdHlsZSI6eyIkcmVmIjoiOTkifX0sIkhvcml6b250YWxDb25uZWN0b3JTdHlsZSI6eyIkaWQiOiIzODEiLCJMaW5lQ29sb3IiOnsiJHJlZiI6IjEwNyJ9LCJMaW5lV2VpZ2h0IjowLjAsIkxpbmVUeXBlIjowLCJQYXJlbnRTdHlsZSI6eyIkcmVmIjoiMTA2In19LCJWZXJ0aWNhbENvbm5lY3RvclN0eWxlIjp7IiRpZCI6IjM4MiIsIkxpbmVDb2xvciI6eyIkcmVmIjoiMTEwIn0sIkxpbmVXZWlnaHQiOjAuMCwiTGluZVR5cGUiOjAsIlBhcmVudFN0eWxlIjp7IiRyZWYiOiIxMDkifX0sIk1hcmdpbiI6bnVsbCwiU3RhcnREYXRlUG9zaXRpb24iOjYsIkVuZERhdGVQb3NpdGlvbiI6NiwiRGF0ZUlzVmlzaWJsZSI6ZmFsc2UsIlRpdGxlUG9zaXRpb24iOjIsIkR1cmF0aW9uUG9zaXRpb24iOjYsIlBlcmNlbnRhZ2VDb21wbGV0ZWRQb3NpdGlvbiI6MiwiU3BhY2luZyI6MTAsIklzQmVsb3dUaW1lYmFuZCI6ZmFsc2UsIlBlcmNlbnRhZ2VDb21wbGV0ZVNoYXBlT3BhY2l0eSI6MzUsIlNoYXBlU3R5bGUiOnsiJGlkIjoiMzgzIiwiTWFyZ2luIjp7IiRyZWYiOiIxMTMifSwiUGFkZGluZyI6eyIkaWQiOiIzODQiLCJUb3AiOjAuMCwiTGVmdCI6MC4wLCJSaWdodCI6Mi4wLCJCb3R0b20iOjAuMH0sIkJhY2tncm91bmQiOnsiJGlkIjoiMzg1IiwiQ29sb3IiOnsiJGlkIjoiMzg2IiwiQSI6MTc4LCJSIjoxOTcsIkciOjkwLCJCIjoxN319LCJJc1Zpc2libGUiOnRydWUsIldpZHRoIjowLjAsIkhlaWdodCI6MTYuMCwiQm9yZGVyU3R5bGUiOnsiJGlkIjoiMzg3IiwiTGluZUNvbG9yIjp7IiRpZCI6IjM4OCIsIiR0eXBlIjoiTkxSRS5Db21tb24uRG9tLlNvbGlkQ29sb3JCcnVzaCwgTkxSRS5Db21tb24iLCJDb2xvciI6eyIkaWQiOiIzODkiLCJBIjoyNTUsIlIiOjI1NSwiRyI6MCwiQiI6MH19LCJMaW5lV2VpZ2h0IjowLjAsIkxpbmVUeXBlIjowLCJQYXJlbnRTdHlsZSI6bnVsbH0sIlBhcmVudFN0eWxlIjp7IiRyZWYiOiIxMTIifX0sIlRpdGxlU3R5bGUiOnsiJGlkIjoiMzkwIiwiRm9udFNldHRpbmdzIjp7IiRpZCI6IjM5MSIsIkZvbnRTaXplIjoxMSwiRm9udE5hbWUiOiJDYWxpYnJpIiwiSXNCb2xkIjpmYWxzZSwiSXNJdGFsaWMiOmZhbHNlLCJJc1VuZGVybGluZWQiOmZhbHNlLCJQYXJlbnRTdHlsZSI6eyIkcmVmIjoiMTIxIn19LCJBdXRvU2l6ZSI6MCwiRm9yZWdyb3VuZCI6eyIkaWQiOiIzOTIiLCJDb2xvciI6eyIkaWQiOiIzOTMiLCJBIjoyNTUsIlIiOjI1NSwiRyI6MjU1LCJCIjoyNTV9fSwiTWF4V2lkdGgiOjQ4LjYyNTAzODE0Njk3MjY1NiwiTWF4SGVpZ2h0IjoiSW5maW5pdHkiLCJTbWFydEZvcmVncm91bmRJc0FjdGl2ZSI6ZmFsc2UsIkhvcml6b250YWxBbGlnbm1lbnQiOjEsIlZlcnRpY2FsQWxpZ25tZW50IjowLCJTbWFydEZvcmVncm91bmQiOm51bGwsIkJhY2tncm91bmRGaWxsVHlwZSI6MCwiTWFyZ2luIjp7IiRyZWYiOiIxMjQifSwiUGFkZGluZyI6eyIkcmVmIjoiMTI1In0sIkJhY2tncm91bmQiOnsiJGlkIjoiMzk0IiwiQ29sb3IiOnsiJGlkIjoiMzk1IiwiQSI6MCwiUiI6MjU1LCJHIjoyNTUsIkIiOjI1NX19LCJJc1Zpc2libGUiOnRydWUsIldpZHRoIjowLjAsIkhlaWdodCI6MC4wLCJCb3JkZXJTdHlsZSI6eyIkaWQiOiIzOTYiLCJMaW5lQ29sb3IiOm51bGwsIkxpbmVXZWlnaHQiOjAuMCwiTGluZVR5cGUiOjAsIlBhcmVudFN0eWxlIjpudWxsfSwiUGFyZW50U3R5bGUiOnsiJHJlZiI6IjEyMCJ9fSwiRGF0ZVN0eWxlIjp7IiRpZCI6IjM5NyIsIkZvbnRTZXR0aW5ncyI6eyIkaWQiOiIzOTgiLCJGb250U2l6ZSI6OCwiRm9udE5hbWUiOiJDYWxpYnJpIiwiSXNCb2xkIjpmYWxzZSwiSXNJdGFsaWMiOmZhbHNlLCJJc1VuZGVybGluZWQiOmZhbHNlLCJQYXJlbnRTdHlsZSI6eyIkcmVmIjoiMTI4In19LCJBdXRvU2l6ZSI6MCwiRm9yZWdyb3VuZCI6eyIkaWQiOiIzOTkiLCJDb2xvciI6eyIkaWQiOiI0MDAiLCJBIjoyNTUsIlIiOjE5MSwiRyI6MTkxLCJCIjoxOTF9fSwiTWF4V2lkdGgiOjIwMC4wLCJNYXhIZWlnaHQiOiJJbmZpbml0eSIsIlNtYXJ0Rm9yZWdyb3VuZElzQWN0aXZlIjpmYWxzZSwiSG9yaXpvbnRhbEFsaWdubWVudCI6MCwiVmVydGljYWxBbGlnbm1lbnQiOjAsIlNtYXJ0Rm9yZWdyb3VuZCI6bnVsbCwiQmFja2dyb3VuZEZpbGxUeXBlIjowLCJNYXJnaW4iOnsiJHJlZiI6IjEzMSJ9LCJQYWRkaW5nIjp7IiRyZWYiOiIxMzIifSwiQmFja2dyb3VuZCI6eyIkcmVmIjoiMTMzIn0sIklzVmlzaWJsZSI6dHJ1ZSwiV2lkdGgiOjAuMCwiSGVpZ2h0IjowLjAsIkJvcmRlclN0eWxlIjp7IiRpZCI6IjQwMSIsIkxpbmVDb2xvciI6bnVsbCwiTGluZVdlaWdodCI6MC4wLCJMaW5lVHlwZSI6MCwiUGFyZW50U3R5bGUiOm51bGx9LCJQYXJlbnRTdHlsZSI6eyIkcmVmIjoiMTI3In19LCJEYXRlRm9ybWF0Ijp7IiRyZWYiOiIxMzQifSwiV2Vla051bWJlcmluZyI6eyIkaWQiOiI0MDIiLCJGb3JtYXQiOjAsIklzVmlzaWJsZSI6ZmFsc2UsIkxhc3RLbm93blZpc2liaWxpdHlTdGF0ZSI6ZmFsc2V9LCJJc1Zpc2libGUiOnRydWUsIlBhcmVudFN0eWxlIjp7IiRyZWYiOiI5MSJ9fSwiSW5kZXgiOjMsIlNtYXJ0RHVyYXRpb25BY3RpdmF0ZWQiOmZhbHNlLCJEYXRlRm9ybWF0Ijp7IiRyZWYiOiIxMzQifSwiV2Vla051bWJlcmluZyI6eyIkaWQiOiI0MDMiLCJGb3JtYXQiOjAsIklzVmlzaWJsZSI6ZmFsc2UsIkxhc3RLbm93blZpc2liaWxpdHlTdGF0ZSI6ZmFsc2V9LCJJZCI6Ijg1NzRmMjdhLTBjNjMtNGIwOC1iOTdjLTIwZTFlYjhiMWExMSIsIkltcG9ydElkIjpudWxsLCJUaXRsZSI6IlN1Yi10YXNrIDIiLCJOb3RlIjpudWxsLCJIeXBlcmxpbmsiOnsiJGlkIjoiNDA0IiwiQWRkcmVzcyI6bnVsbCwiU3ViQWRkcmVzcyI6bnVsbH0sIklzQ2hhbmdlZCI6ZmFsc2UsIklzTmV3Ijp0cnVlfSx7IiRpZCI6IjQwNSIsIkdyb3VwTmFtZSI6IjVmY2NiZTg2LWVkODktNGQ1OC1hMzgzLWI4ZDkyYjE0YzQ3YiIsIlN0YXJ0RGF0ZSI6IjIwMjItMDUtMjlUMDA6MDA6MDBaIiwiRW5kRGF0ZSI6IjIwMjItMDYtMDJUMjM6NTk6MDBaIiwiUGVyY2VudGFnZUNvbXBsZXRlIjpudWxsLCJTdHlsZSI6eyIkaWQiOiI0MDYiLCJTaGFwZSI6NCwiU2hhcGVUaGlja25lc3MiOjEsIkR1cmF0aW9uRm9ybWF0IjowLCJJbmNsdWRlTm9uV29ya2luZ0RheXNJbkR1cmF0aW9uIjpmYWxzZSwiUGVyY2VudGFnZUNvbXBsZXRlU3R5bGUiOnsiJGlkIjoiNDA3IiwiRm9udFNldHRpbmdzIjp7IiRpZCI6IjQwOC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A5IiwiTGluZUNvbG9yIjpudWxsLCJMaW5lV2VpZ2h0IjowLjAsIkxpbmVUeXBlIjowLCJQYXJlbnRTdHlsZSI6bnVsbH0sIlBhcmVudFN0eWxlIjp7IiRyZWYiOiI5MiJ9fSwiRHVyYXRpb25TdHlsZSI6eyIkaWQiOiI0MTAiLCJGb250U2V0dGluZ3MiOnsiJGlkIjoiNDExIiwiRm9udFNpemUiOjEwLCJGb250TmFtZSI6IkNhbGlicmkiLCJJc0JvbGQiOmZhbHNlLCJJc0l0YWxpYyI6ZmFsc2UsIklzVW5kZXJsaW5lZCI6ZmFsc2UsIlBhcmVudFN0eWxlIjp7IiRyZWYiOiIxMDAifX0sIkF1dG9TaXplIjowLCJGb3JlZ3JvdW5kIjp7IiRyZWYiOiIxMDEifSwiTWF4V2lkdGgiOjIwMC4wLCJNYXhIZWlnaHQiOiJJbmZpbml0eSIsIlNtYXJ0Rm9yZWdyb3VuZElzQWN0aXZlIjpmYWxzZSwiSG9yaXpvbnRhbEFsaWdubWVudCI6MCwiVmVydGljYWxBbGlnbm1lbnQiOjAsIlNtYXJ0Rm9yZWdyb3VuZCI6bnVsbCwiQmFja2dyb3VuZEZpbGxUeXBlIjowLCJNYXJnaW4iOnsiJHJlZiI6IjEwMyJ9LCJQYWRkaW5nIjp7IiRyZWYiOiIxMDQifSwiQmFja2dyb3VuZCI6eyIkcmVmIjoiMTA1In0sIklzVmlzaWJsZSI6dHJ1ZSwiV2lkdGgiOjAuMCwiSGVpZ2h0IjowLjAsIkJvcmRlclN0eWxlIjp7IiRpZCI6IjQxMiIsIkxpbmVDb2xvciI6bnVsbCwiTGluZVdlaWdodCI6MC4wLCJMaW5lVHlwZSI6MCwiUGFyZW50U3R5bGUiOm51bGx9LCJQYXJlbnRTdHlsZSI6eyIkcmVmIjoiOTkifX0sIkhvcml6b250YWxDb25uZWN0b3JTdHlsZSI6eyIkaWQiOiI0MTMiLCJMaW5lQ29sb3IiOnsiJHJlZiI6IjEwNyJ9LCJMaW5lV2VpZ2h0IjowLjAsIkxpbmVUeXBlIjowLCJQYXJlbnRTdHlsZSI6eyIkcmVmIjoiMTA2In19LCJWZXJ0aWNhbENvbm5lY3RvclN0eWxlIjp7IiRpZCI6IjQxNCIsIkxpbmVDb2xvciI6eyIkcmVmIjoiMTEwIn0sIkxpbmVXZWlnaHQiOjAuMCwiTGluZVR5cGUiOjAsIlBhcmVudFN0eWxlIjp7IiRyZWYiOiIxMDkifX0sIk1hcmdpbiI6bnVsbCwiU3RhcnREYXRlUG9zaXRpb24iOjYsIkVuZERhdGVQb3NpdGlvbiI6NiwiRGF0ZUlzVmlzaWJsZSI6ZmFsc2UsIlRpdGxlUG9zaXRpb24iOjIsIkR1cmF0aW9uUG9zaXRpb24iOjYsIlBlcmNlbnRhZ2VDb21wbGV0ZWRQb3NpdGlvbiI6MiwiU3BhY2luZyI6MTAsIklzQmVsb3dUaW1lYmFuZCI6ZmFsc2UsIlBlcmNlbnRhZ2VDb21wbGV0ZVNoYXBlT3BhY2l0eSI6MzUsIlNoYXBlU3R5bGUiOnsiJGlkIjoiNDE1IiwiTWFyZ2luIjp7IiRyZWYiOiIxMTMifSwiUGFkZGluZyI6eyIkaWQiOiI0MTYiLCJUb3AiOjAuMCwiTGVmdCI6MC4wLCJSaWdodCI6Mi4wLCJCb3R0b20iOjAuMH0sIkJhY2tncm91bmQiOnsiJGlkIjoiNDE3IiwiQ29sb3IiOnsiJGlkIjoiNDE4IiwiQSI6MjU1LCJSIjoxMjQsIkciOjEyNCwiQiI6MTI0fX0sIklzVmlzaWJsZSI6dHJ1ZSwiV2lkdGgiOjAuMCwiSGVpZ2h0IjoxNi4wLCJCb3JkZXJTdHlsZSI6eyIkaWQiOiI0MTkiLCJMaW5lQ29sb3IiOnsiJGlkIjoiNDIwIiwiJHR5cGUiOiJOTFJFLkNvbW1vbi5Eb20uU29saWRDb2xvckJydXNoLCBOTFJFLkNvbW1vbiIsIkNvbG9yIjp7IiRpZCI6IjQyMSIsIkEiOjI1NSwiUiI6MjU1LCJHIjowLCJCIjowfX0sIkxpbmVXZWlnaHQiOjAuMCwiTGluZVR5cGUiOjAsIlBhcmVudFN0eWxlIjpudWxsfSwiUGFyZW50U3R5bGUiOnsiJHJlZiI6IjExMiJ9fSwiVGl0bGVTdHlsZSI6eyIkaWQiOiI0MjIiLCJGb250U2V0dGluZ3MiOnsiJGlkIjoiNDIzIiwiRm9udFNpemUiOjExLCJGb250TmFtZSI6IkNhbGlicmkiLCJJc0JvbGQiOmZhbHNlLCJJc0l0YWxpYyI6ZmFsc2UsIklzVW5kZXJsaW5lZCI6ZmFsc2UsIlBhcmVudFN0eWxlIjp7IiRyZWYiOiIxMjEifX0sIkF1dG9TaXplIjowLCJGb3JlZ3JvdW5kIjp7IiRpZCI6IjQyNCIsIkNvbG9yIjp7IiRpZCI6IjQyNSIsIkEiOjI1NSwiUiI6MjU1LCJHIjoyNTUsIkIiOjI1NX19LCJNYXhXaWR0aCI6NDguNjI1MDM4MTQ2OTcyNjU2LCJNYXhIZWlnaHQiOiJJbmZpbml0eSIsIlNtYXJ0Rm9yZWdyb3VuZElzQWN0aXZlIjpmYWxzZSwiSG9yaXpvbnRhbEFsaWdubWVudCI6MSwiVmVydGljYWxBbGlnbm1lbnQiOjAsIlNtYXJ0Rm9yZWdyb3VuZCI6bnVsbCwiQmFja2dyb3VuZEZpbGxUeXBlIjowLCJNYXJnaW4iOnsiJHJlZiI6IjEyNCJ9LCJQYWRkaW5nIjp7IiRyZWYiOiIxMjUifSwiQmFja2dyb3VuZCI6eyIkaWQiOiI0MjYiLCJDb2xvciI6eyIkaWQiOiI0MjciLCJBIjowLCJSIjoyNTUsIkciOjI1NSwiQiI6MjU1fX0sIklzVmlzaWJsZSI6dHJ1ZSwiV2lkdGgiOjAuMCwiSGVpZ2h0IjowLjAsIkJvcmRlclN0eWxlIjp7IiRpZCI6IjQyOCIsIkxpbmVDb2xvciI6bnVsbCwiTGluZVdlaWdodCI6MC4wLCJMaW5lVHlwZSI6MCwiUGFyZW50U3R5bGUiOm51bGx9LCJQYXJlbnRTdHlsZSI6eyIkcmVmIjoiMTIwIn19LCJEYXRlU3R5bGUiOnsiJGlkIjoiNDI5IiwiRm9udFNldHRpbmdzIjp7IiRpZCI6IjQzMCIsIkZvbnRTaXplIjo4LCJGb250TmFtZSI6IkNhbGlicmkiLCJJc0JvbGQiOmZhbHNlLCJJc0l0YWxpYyI6ZmFsc2UsIklzVW5kZXJsaW5lZCI6ZmFsc2UsIlBhcmVudFN0eWxlIjp7IiRyZWYiOiIxMjgifX0sIkF1dG9TaXplIjowLCJGb3JlZ3JvdW5kIjp7IiRpZCI6IjQzMSIsIkNvbG9yIjp7IiRpZCI6IjQzMiIsIkEiOjI1NSwiUiI6MTkxLCJHIjoxOTEsIkIiOjE5MX19LCJNYXhXaWR0aCI6MjAwLjAsIk1heEhlaWdodCI6IkluZmluaXR5IiwiU21hcnRGb3JlZ3JvdW5kSXNBY3RpdmUiOmZhbHNlLCJIb3Jpem9udGFsQWxpZ25tZW50IjowLCJWZXJ0aWNhbEFsaWdubWVudCI6MCwiU21hcnRGb3JlZ3JvdW5kIjpudWxsLCJCYWNrZ3JvdW5kRmlsbFR5cGUiOjAsIk1hcmdpbiI6eyIkcmVmIjoiMTMxIn0sIlBhZGRpbmciOnsiJHJlZiI6IjEzMiJ9LCJCYWNrZ3JvdW5kIjp7IiRyZWYiOiIxMzMifSwiSXNWaXNpYmxlIjp0cnVlLCJXaWR0aCI6MC4wLCJIZWlnaHQiOjAuMCwiQm9yZGVyU3R5bGUiOnsiJGlkIjoiNDMzIiwiTGluZUNvbG9yIjpudWxsLCJMaW5lV2VpZ2h0IjowLjAsIkxpbmVUeXBlIjowLCJQYXJlbnRTdHlsZSI6bnVsbH0sIlBhcmVudFN0eWxlIjp7IiRyZWYiOiIxMjcifX0sIkRhdGVGb3JtYXQiOnsiJHJlZiI6IjEzNCJ9LCJXZWVrTnVtYmVyaW5nIjp7IiRpZCI6IjQzNCIsIkZvcm1hdCI6MCwiSXNWaXNpYmxlIjpmYWxzZSwiTGFzdEtub3duVmlzaWJpbGl0eVN0YXRlIjpmYWxzZX0sIklzVmlzaWJsZSI6dHJ1ZSwiUGFyZW50U3R5bGUiOnsiJHJlZiI6IjkxIn19LCJJbmRleCI6NCwiU21hcnREdXJhdGlvbkFjdGl2YXRlZCI6ZmFsc2UsIkRhdGVGb3JtYXQiOnsiJHJlZiI6IjEzNCJ9LCJXZWVrTnVtYmVyaW5nIjp7IiRpZCI6IjQzNSIsIkZvcm1hdCI6MCwiSXNWaXNpYmxlIjpmYWxzZSwiTGFzdEtub3duVmlzaWJpbGl0eVN0YXRlIjpmYWxzZX0sIklkIjoiODU0NWEyNjItMjcwNy00MTBlLWE2YmYtMGJiMjQxMmU0ODkxIiwiSW1wb3J0SWQiOm51bGwsIlRpdGxlIjoiU3ViLXRhc2sgMyIsIk5vdGUiOm51bGwsIkh5cGVybGluayI6eyIkaWQiOiI0MzYiLCJBZGRyZXNzIjpudWxsLCJTdWJBZGRyZXNzIjpudWxsfSwiSXNDaGFuZ2VkIjpmYWxzZSwiSXNOZXciOnRydWV9LHsiJGlkIjoiNDM3IiwiR3JvdXBOYW1lIjpudWxsLCJTdGFydERhdGUiOiIyMDIyLTA2LTAzVDAwOjAwOjAwWiIsIkVuZERhdGUiOiIyMDIyLTA2LTE3VDIzOjU5OjAwWiIsIlBlcmNlbnRhZ2VDb21wbGV0ZSI6NjUuMCwiU3R5bGUiOnsiJGlkIjoiNDM4IiwiU2hhcGUiOjYsIlNoYXBlVGhpY2tuZXNzIjoyLCJEdXJhdGlvbkZvcm1hdCI6MCwiSW5jbHVkZU5vbldvcmtpbmdEYXlzSW5EdXJhdGlvbiI6ZmFsc2UsIlBlcmNlbnRhZ2VDb21wbGV0ZVN0eWxlIjp7IiRpZCI6IjQzOSIsIkZvbnRTZXR0aW5ncyI6eyIkaWQiOiI0NDAiLCJGb250U2l6ZSI6MTAsIkZvbnROYW1lIjoiQ2FsaWJyaSIsIklzQm9sZCI6ZmFsc2UsIklzSXRhbGljIjpmYWxzZSwiSXNVbmRlcmxpbmVkIjpmYWxzZSwiUGFyZW50U3R5bGUiOnsiJHJlZiI6IjkzIn1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Q0MSIsIkxpbmVDb2xvciI6bnVsbCwiTGluZVdlaWdodCI6MC4wLCJMaW5lVHlwZSI6MCwiUGFyZW50U3R5bGUiOm51bGx9LCJQYXJlbnRTdHlsZSI6eyIkcmVmIjoiOTIifX0sIkR1cmF0aW9uU3R5bGUiOnsiJGlkIjoiNDQyIiwiRm9udFNldHRpbmdzIjp7IiRpZCI6IjQ0MyIsIkZvbnRTaXplIjoxMCwiRm9udE5hbWUiOiJDYWxpYnJpIiwiSXNCb2xkIjpmYWxzZSwiSXNJdGFsaWMiOmZhbHNlLCJJc1VuZGVybGluZWQiOmZhbHNlLCJQYXJlbnRTdHlsZSI6eyIkcmVmIjoiMTAwIn19LCJBdXRvU2l6ZSI6MCwiRm9yZWdyb3VuZCI6eyIkcmVmIjoiMTAxIn0sIk1heFdpZHRoIjoyMDAuMCwiTWF4SGVpZ2h0IjoiSW5maW5pdHkiLCJTbWFydEZvcmVncm91bmRJc0FjdGl2ZSI6ZmFsc2UsIkhvcml6b250YWxBbGlnbm1lbnQiOjAsIlZlcnRpY2FsQWxpZ25tZW50IjowLCJTbWFydEZvcmVncm91bmQiOm51bGwsIkJhY2tncm91bmRGaWxsVHlwZSI6MCwiTWFyZ2luIjp7IiRyZWYiOiIxMDMifSwiUGFkZGluZyI6eyIkcmVmIjoiMTA0In0sIkJhY2tncm91bmQiOnsiJHJlZiI6IjEwNSJ9LCJJc1Zpc2libGUiOnRydWUsIldpZHRoIjowLjAsIkhlaWdodCI6MC4wLCJCb3JkZXJTdHlsZSI6eyIkaWQiOiI0NDQiLCJMaW5lQ29sb3IiOm51bGwsIkxpbmVXZWlnaHQiOjAuMCwiTGluZVR5cGUiOjAsIlBhcmVudFN0eWxlIjpudWxsfSwiUGFyZW50U3R5bGUiOnsiJHJlZiI6Ijk5In19LCJIb3Jpem9udGFsQ29ubmVjdG9yU3R5bGUiOnsiJGlkIjoiNDQ1IiwiTGluZUNvbG9yIjp7IiRyZWYiOiIxMDcifSwiTGluZVdlaWdodCI6MC4wLCJMaW5lVHlwZSI6MCwiUGFyZW50U3R5bGUiOnsiJHJlZiI6IjEwNiJ9fSwiVmVydGljYWxDb25uZWN0b3JTdHlsZSI6eyIkaWQiOiI0NDYiLCJMaW5lQ29sb3IiOnsiJGlkIjoiNDQ3IiwiJHR5cGUiOiJOTFJFLkNvbW1vbi5Eb20uU29saWRDb2xvckJydXNoLCBOTFJFLkNvbW1vbiIsIkNvbG9yIjp7IiRpZCI6IjQ0OCIsIkEiOjI1NSwiUiI6MjM3LCJHIjoxMjUsIkIiOjQ5fX0sIkxpbmVXZWlnaHQiOjEuMCwiTGluZVR5cGUiOjAsIlBhcmVudFN0eWxlIjp7IiRyZWYiOiIxMDkifX0sIk1hcmdpbiI6bnVsbCwiU3RhcnREYXRlUG9zaXRpb24iOjQsIkVuZERhdGVQb3NpdGlvbiI6NCwiRGF0ZUlzVmlzaWJsZSI6dHJ1ZSwiVGl0bGVQb3NpdGlvbiI6MywiRHVyYXRpb25Qb3NpdGlvbiI6NiwiUGVyY2VudGFnZUNvbXBsZXRlZFBvc2l0aW9uIjo2LCJTcGFjaW5nIjoxMCwiSXNCZWxvd1RpbWViYW5kIjpmYWxzZSwiUGVyY2VudGFnZUNvbXBsZXRlU2hhcGVPcGFjaXR5IjozNSwiU2hhcGVTdHlsZSI6eyIkaWQiOiI0NDkiLCJNYXJnaW4iOnsiJHJlZiI6IjExMyJ9LCJQYWRkaW5nIjp7IiRpZCI6IjQ1MCIsIlRvcCI6My4wLCJMZWZ0IjowLjAsIlJpZ2h0IjowLjAsIkJvdHRvbSI6NC4wfSwiQmFja2dyb3VuZCI6eyIkaWQiOiI0NTEiLCJDb2xvciI6eyIkaWQiOiI0NTIiLCJBIjoyNTUsIlIiOjIzNywiRyI6MTI1LCJCIjo0OX19LCJJc1Zpc2libGUiOnRydWUsIldpZHRoIjowLjAsIkhlaWdodCI6MjIuMCwiQm9yZGVyU3R5bGUiOnsiJGlkIjoiNDUzIiwiTGluZUNvbG9yIjp7IiRpZCI6IjQ1NCIsIiR0eXBlIjoiTkxSRS5Db21tb24uRG9tLlNvbGlkQ29sb3JCcnVzaCwgTkxSRS5Db21tb24iLCJDb2xvciI6eyIkaWQiOiI0NTUiLCJBIjoyNTUsIlIiOjI1NSwiRyI6MCwiQiI6MH19LCJMaW5lV2VpZ2h0IjowLjAsIkxpbmVUeXBlIjowLCJQYXJlbnRTdHlsZSI6bnVsbH0sIlBhcmVudFN0eWxlIjp7IiRyZWYiOiIxMTIifX0sIlRpdGxlU3R5bGUiOnsiJGlkIjoiNDU2IiwiRm9udFNldHRpbmdzIjp7IiRpZCI6IjQ1NyIsIkZvbnRTaXplIjoxMSwiRm9udE5hbWUiOiJDYWxpYnJpIiwiSXNCb2xkIjp0cnVlLCJJc0l0YWxpYyI6ZmFsc2UsIklzVW5kZXJsaW5lZCI6ZmFsc2UsIlBhcmVudFN0eWxlIjp7IiRyZWYiOiIxMjEifX0sIkF1dG9TaXplIjowLCJGb3JlZ3JvdW5kIjp7IiRpZCI6IjQ1OCIsIkNvbG9yIjp7IiRpZCI6IjQ1OSIsIkEiOjI1NSwiUiI6MCwiRyI6MCwiQiI6MH19LCJNYXhXaWR0aCI6NTAuMjUsIk1heEhlaWdodCI6IkluZmluaXR5IiwiU21hcnRGb3JlZ3JvdW5kSXNBY3RpdmUiOmZhbHNlLCJIb3Jpem9udGFsQWxpZ25tZW50IjoyLCJWZXJ0aWNhbEFsaWdubWVudCI6MCwiU21hcnRGb3JlZ3JvdW5kIjpudWxsLCJCYWNrZ3JvdW5kRmlsbFR5cGUiOjAsIk1hcmdpbiI6eyIkcmVmIjoiMTI0In0sIlBhZGRpbmciOnsiJHJlZiI6IjEyNSJ9LCJCYWNrZ3JvdW5kIjp7IiRpZCI6IjQ2MCIsIkNvbG9yIjp7IiRpZCI6IjQ2MSIsIkEiOjAsIlIiOjI1NSwiRyI6MjU1LCJCIjoyNTV9fSwiSXNWaXNpYmxlIjp0cnVlLCJXaWR0aCI6MC4wLCJIZWlnaHQiOjAuMCwiQm9yZGVyU3R5bGUiOnsiJGlkIjoiNDYyIiwiTGluZUNvbG9yIjpudWxsLCJMaW5lV2VpZ2h0IjowLjAsIkxpbmVUeXBlIjowLCJQYXJlbnRTdHlsZSI6bnVsbH0sIlBhcmVudFN0eWxlIjp7IiRyZWYiOiIxMjAifX0sIkRhdGVTdHlsZSI6eyIkaWQiOiI0NjMiLCJGb250U2V0dGluZ3MiOnsiJGlkIjoiNDY0IiwiRm9udFNpemUiOjEwLCJGb250TmFtZSI6IkNhbGlicmkiLCJJc0JvbGQiOnRydWUsIklzSXRhbGljIjpmYWxzZSwiSXNVbmRlcmxpbmVkIjpmYWxzZSwiUGFyZW50U3R5bGUiOnsiJHJlZiI6IjEyOCJ9fSwiQXV0b1NpemUiOjAsIkZvcmVncm91bmQiOnsiJGlkIjoiNDY1IiwiQ29sb3IiOnsiJGlkIjoiNDY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HJlZiI6IjEzMSJ9LCJQYWRkaW5nIjp7IiRyZWYiOiIxMzIifSwiQmFja2dyb3VuZCI6eyIkaWQiOiI0NjciLCJDb2xvciI6eyIkaWQiOiI0NjgiLCJBIjowLCJSIjoyNTUsIkciOjI1NSwiQiI6MjU1fX0sIklzVmlzaWJsZSI6dHJ1ZSwiV2lkdGgiOjAuMCwiSGVpZ2h0IjowLjAsIkJvcmRlclN0eWxlIjp7IiRpZCI6IjQ2OSIsIkxpbmVDb2xvciI6bnVsbCwiTGluZVdlaWdodCI6MC4wLCJMaW5lVHlwZSI6MCwiUGFyZW50U3R5bGUiOm51bGx9LCJQYXJlbnRTdHlsZSI6eyIkcmVmIjoiMTI3In19LCJEYXRlRm9ybWF0Ijp7IiRpZCI6IjQ3MC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Q3MSIsIkRhdGVQYXJ0SXNWaXNpYmxlIjpmYWxzZSwiVGltZVBhcnRJc1Zpc2libGUiOmZhbHNlfX0sIldlZWtOdW1iZXJpbmciOnsiJGlkIjoiNDcyIiwiRm9ybWF0IjowLCJJc1Zpc2libGUiOmZhbHNlLCJMYXN0S25vd25WaXNpYmlsaXR5U3RhdGUiOmZhbHNlfSwiSXNWaXNpYmxlIjp0cnVlLCJQYXJlbnRTdHlsZSI6eyIkcmVmIjoiOTEifX0sIkluZGV4Ijo4LCJTbWFydER1cmF0aW9uQWN0aXZhdGVkIjpmYWxzZSwiRGF0ZUZvcm1hdCI6eyIkcmVmIjoiNDcwIn0sIldlZWtOdW1iZXJpbmciOnsiJGlkIjoiNDczIiwiRm9ybWF0IjowLCJJc1Zpc2libGUiOmZhbHNlLCJMYXN0S25vd25WaXNpYmlsaXR5U3RhdGUiOmZhbHNlfSwiSWQiOiI4MzQ2MzZlMy0yY2ZmLTQ4MGQtOGE4NS0yYWUxOTFmYzY4NDIiLCJJbXBvcnRJZCI6bnVsbCwiVGl0bGUiOiJTRUNUSU9OIDIiLCJOb3RlIjpudWxsLCJIeXBlcmxpbmsiOnsiJGlkIjoiNDc0IiwiQWRkcmVzcyI6bnVsbCwiU3ViQWRkcmVzcyI6bnVsbH0sIklzQ2hhbmdlZCI6ZmFsc2UsIklzTmV3Ijp0cnVlfSx7IiRpZCI6IjQ3NSIsIkdyb3VwTmFtZSI6IjNmMDg1NTZlLTI4NDAtNDczNi05MWY0LWZjODBmZmY2OTUzYiIsIlN0YXJ0RGF0ZSI6IjIwMjItMDYtMDNUMDA6MDA6MDBaIiwiRW5kRGF0ZSI6IjIwMjItMDYtMDRUMjM6NTk6MDBaIiwiUGVyY2VudGFnZUNvbXBsZXRlIjpudWxsLCJTdHlsZSI6eyIkaWQiOiI0NzYiLCJTaGFwZSI6NCwiU2hhcGVUaGlja25lc3MiOjEsIkR1cmF0aW9uRm9ybWF0IjowLCJJbmNsdWRlTm9uV29ya2luZ0RheXNJbkR1cmF0aW9uIjpmYWxzZSwiUGVyY2VudGFnZUNvbXBsZXRlU3R5bGUiOnsiJGlkIjoiNDc3IiwiRm9udFNldHRpbmdzIjp7IiRpZCI6IjQ3OC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c5IiwiTGluZUNvbG9yIjpudWxsLCJMaW5lV2VpZ2h0IjowLjAsIkxpbmVUeXBlIjowLCJQYXJlbnRTdHlsZSI6bnVsbH0sIlBhcmVudFN0eWxlIjp7IiRyZWYiOiI5MiJ9fSwiRHVyYXRpb25TdHlsZSI6eyIkaWQiOiI0ODAiLCJGb250U2V0dGluZ3MiOnsiJGlkIjoiNDgxIiwiRm9udFNpemUiOjEwLCJGb250TmFtZSI6IkNhbGlicmkiLCJJc0JvbGQiOmZhbHNlLCJJc0l0YWxpYyI6ZmFsc2UsIklzVW5kZXJsaW5lZCI6ZmFsc2UsIlBhcmVudFN0eWxlIjp7IiRyZWYiOiIxMDAifX0sIkF1dG9TaXplIjowLCJGb3JlZ3JvdW5kIjp7IiRyZWYiOiIxMDEifSwiTWF4V2lkdGgiOjIwMC4wLCJNYXhIZWlnaHQiOiJJbmZpbml0eSIsIlNtYXJ0Rm9yZWdyb3VuZElzQWN0aXZlIjpmYWxzZSwiSG9yaXpvbnRhbEFsaWdubWVudCI6MCwiVmVydGljYWxBbGlnbm1lbnQiOjAsIlNtYXJ0Rm9yZWdyb3VuZCI6bnVsbCwiQmFja2dyb3VuZEZpbGxUeXBlIjowLCJNYXJnaW4iOnsiJHJlZiI6IjEwMyJ9LCJQYWRkaW5nIjp7IiRyZWYiOiIxMDQifSwiQmFja2dyb3VuZCI6eyIkcmVmIjoiMTA1In0sIklzVmlzaWJsZSI6dHJ1ZSwiV2lkdGgiOjAuMCwiSGVpZ2h0IjowLjAsIkJvcmRlclN0eWxlIjp7IiRpZCI6IjQ4MiIsIkxpbmVDb2xvciI6bnVsbCwiTGluZVdlaWdodCI6MC4wLCJMaW5lVHlwZSI6MCwiUGFyZW50U3R5bGUiOm51bGx9LCJQYXJlbnRTdHlsZSI6eyIkcmVmIjoiOTkifX0sIkhvcml6b250YWxDb25uZWN0b3JTdHlsZSI6eyIkaWQiOiI0ODMiLCJMaW5lQ29sb3IiOnsiJHJlZiI6IjEwNyJ9LCJMaW5lV2VpZ2h0IjowLjAsIkxpbmVUeXBlIjowLCJQYXJlbnRTdHlsZSI6eyIkcmVmIjoiMTA2In19LCJWZXJ0aWNhbENvbm5lY3RvclN0eWxlIjp7IiRpZCI6IjQ4NCIsIkxpbmVDb2xvciI6eyIkcmVmIjoiMTEwIn0sIkxpbmVXZWlnaHQiOjAuMCwiTGluZVR5cGUiOjAsIlBhcmVudFN0eWxlIjp7IiRyZWYiOiIxMDkifX0sIk1hcmdpbiI6bnVsbCwiU3RhcnREYXRlUG9zaXRpb24iOjYsIkVuZERhdGVQb3NpdGlvbiI6NiwiRGF0ZUlzVmlzaWJsZSI6ZmFsc2UsIlRpdGxlUG9zaXRpb24iOjMsIkR1cmF0aW9uUG9zaXRpb24iOjYsIlBlcmNlbnRhZ2VDb21wbGV0ZWRQb3NpdGlvbiI6MiwiU3BhY2luZyI6MTAsIklzQmVsb3dUaW1lYmFuZCI6ZmFsc2UsIlBlcmNlbnRhZ2VDb21wbGV0ZVNoYXBlT3BhY2l0eSI6MzUsIlNoYXBlU3R5bGUiOnsiJGlkIjoiNDg1IiwiTWFyZ2luIjp7IiRyZWYiOiIxMTMifSwiUGFkZGluZyI6eyIkaWQiOiI0ODYiLCJUb3AiOjAuMCwiTGVmdCI6MC4wLCJSaWdodCI6Mi4wLCJCb3R0b20iOjAuMH0sIkJhY2tncm91bmQiOnsiJGlkIjoiNDg3IiwiQ29sb3IiOnsiJGlkIjoiNDg4IiwiQSI6MjU1LCJSIjoxMTIsIkciOjE3MywiQiI6NzF9fSwiSXNWaXNpYmxlIjp0cnVlLCJXaWR0aCI6MC4wLCJIZWlnaHQiOjE2LjAsIkJvcmRlclN0eWxlIjp7IiRpZCI6IjQ4OSIsIkxpbmVDb2xvciI6eyIkaWQiOiI0OTAiLCIkdHlwZSI6Ik5MUkUuQ29tbW9uLkRvbS5Tb2xpZENvbG9yQnJ1c2gsIE5MUkUuQ29tbW9uIiwiQ29sb3IiOnsiJGlkIjoiNDkxIiwiQSI6MjU1LCJSIjoyNTUsIkciOjAsIkIiOjB9fSwiTGluZVdlaWdodCI6MC4wLCJMaW5lVHlwZSI6MCwiUGFyZW50U3R5bGUiOm51bGx9LCJQYXJlbnRTdHlsZSI6eyIkcmVmIjoiMTEyIn19LCJUaXRsZVN0eWxlIjp7IiRpZCI6IjQ5MiIsIkZvbnRTZXR0aW5ncyI6eyIkaWQiOiI0OTMiLCJGb250U2l6ZSI6MTEsIkZvbnROYW1lIjoiQ2FsaWJyaSIsIklzQm9sZCI6ZmFsc2UsIklzSXRhbGljIjpmYWxzZSwiSXNVbmRlcmxpbmVkIjpmYWxzZSwiUGFyZW50U3R5bGUiOnsiJHJlZiI6IjEyMSJ9fSwiQXV0b1NpemUiOjAsIkZvcmVncm91bmQiOnsiJGlkIjoiNDk0IiwiQ29sb3IiOnsiJGlkIjoiNDk1IiwiQSI6MjU1LCJSIjoxMTUsIkciOjExNSwiQiI6MTE1fX0sIk1heFdpZHRoIjo0OC42MjUwMzgxNDY5NzI2NTYsIk1heEhlaWdodCI6IkluZmluaXR5IiwiU21hcnRGb3JlZ3JvdW5kSXNBY3RpdmUiOmZhbHNlLCJIb3Jpem9udGFsQWxpZ25tZW50IjoyLCJWZXJ0aWNhbEFsaWdubWVudCI6MCwiU21hcnRGb3JlZ3JvdW5kIjpudWxsLCJCYWNrZ3JvdW5kRmlsbFR5cGUiOjAsIk1hcmdpbiI6eyIkcmVmIjoiMTI0In0sIlBhZGRpbmciOnsiJHJlZiI6IjEyNSJ9LCJCYWNrZ3JvdW5kIjp7IiRpZCI6IjQ5NiIsIkNvbG9yIjp7IiRpZCI6IjQ5NyIsIkEiOjAsIlIiOjI1NSwiRyI6MjU1LCJCIjoyNTV9fSwiSXNWaXNpYmxlIjp0cnVlLCJXaWR0aCI6MC4wLCJIZWlnaHQiOjAuMCwiQm9yZGVyU3R5bGUiOnsiJGlkIjoiNDk4IiwiTGluZUNvbG9yIjpudWxsLCJMaW5lV2VpZ2h0IjowLjAsIkxpbmVUeXBlIjowLCJQYXJlbnRTdHlsZSI6bnVsbH0sIlBhcmVudFN0eWxlIjp7IiRyZWYiOiIxMjAifX0sIkRhdGVTdHlsZSI6eyIkaWQiOiI0OTkiLCJGb250U2V0dGluZ3MiOnsiJGlkIjoiNTAwIiwiRm9udFNpemUiOjgsIkZvbnROYW1lIjoiQ2FsaWJyaSIsIklzQm9sZCI6ZmFsc2UsIklzSXRhbGljIjpmYWxzZSwiSXNVbmRlcmxpbmVkIjpmYWxzZSwiUGFyZW50U3R5bGUiOnsiJHJlZiI6IjEyOCJ9fSwiQXV0b1NpemUiOjAsIkZvcmVncm91bmQiOnsiJGlkIjoiNTAxIiwiQ29sb3IiOnsiJGlkIjoiNTAyIiwiQSI6MjU1LCJSIjoxOTEsIkciOjE5MSwiQiI6MTkxfX0sIk1heFdpZHRoIjoyMDAuMCwiTWF4SGVpZ2h0IjoiSW5maW5pdHkiLCJTbWFydEZvcmVncm91bmRJc0FjdGl2ZSI6ZmFsc2UsIkhvcml6b250YWxBbGlnbm1lbnQiOjAsIlZlcnRpY2FsQWxpZ25tZW50IjowLCJTbWFydEZvcmVncm91bmQiOm51bGwsIkJhY2tncm91bmRGaWxsVHlwZSI6MCwiTWFyZ2luIjp7IiRyZWYiOiIxMzEifSwiUGFkZGluZyI6eyIkcmVmIjoiMTMyIn0sIkJhY2tncm91bmQiOnsiJHJlZiI6IjEzMyJ9LCJJc1Zpc2libGUiOnRydWUsIldpZHRoIjowLjAsIkhlaWdodCI6MC4wLCJCb3JkZXJTdHlsZSI6eyIkaWQiOiI1MDMiLCJMaW5lQ29sb3IiOm51bGwsIkxpbmVXZWlnaHQiOjAuMCwiTGluZVR5cGUiOjAsIlBhcmVudFN0eWxlIjpudWxsfSwiUGFyZW50U3R5bGUiOnsiJHJlZiI6IjEyNyJ9fSwiRGF0ZUZvcm1hdCI6eyIkcmVmIjoiMTM0In0sIldlZWtOdW1iZXJpbmciOnsiJGlkIjoiNTA0IiwiRm9ybWF0IjowLCJJc1Zpc2libGUiOmZhbHNlLCJMYXN0S25vd25WaXNpYmlsaXR5U3RhdGUiOmZhbHNlfSwiSXNWaXNpYmxlIjp0cnVlLCJQYXJlbnRTdHlsZSI6eyIkcmVmIjoiOTEifX0sIkluZGV4IjoxMCwiU21hcnREdXJhdGlvbkFjdGl2YXRlZCI6ZmFsc2UsIkRhdGVGb3JtYXQiOnsiJHJlZiI6IjEzNCJ9LCJXZWVrTnVtYmVyaW5nIjp7IiRpZCI6IjUwNSIsIkZvcm1hdCI6MCwiSXNWaXNpYmxlIjpmYWxzZSwiTGFzdEtub3duVmlzaWJpbGl0eVN0YXRlIjpmYWxzZX0sIklkIjoiZjRmY2Q1Y2QtNGQxZS00ZjEzLTk1MTUtNjMzYzY5NDViNDA5IiwiSW1wb3J0SWQiOm51bGwsIlRpdGxlIjoiU3ViLXRhc2sgMSIsIk5vdGUiOm51bGwsIkh5cGVybGluayI6eyIkaWQiOiI1MDYiLCJBZGRyZXNzIjpudWxsLCJTdWJBZGRyZXNzIjpudWxsfSwiSXNDaGFuZ2VkIjpmYWxzZSwiSXNOZXciOnRydWV9LHsiJGlkIjoiNTA3IiwiR3JvdXBOYW1lIjoiM2YwODU1NmUtMjg0MC00NzM2LTkxZjQtZmM4MGZmZjY5NTNiIiwiU3RhcnREYXRlIjoiMjAyMi0wNi0wNVQwMDowMDowMFoiLCJFbmREYXRlIjoiMjAyMi0wNi0wOVQyMzo1OTowMFoiLCJQZXJjZW50YWdlQ29tcGxldGUiOm51bGwsIlN0eWxlIjp7IiRpZCI6IjUwOCIsIlNoYXBlIjo0LCJTaGFwZVRoaWNrbmVzcyI6MSwiRHVyYXRpb25Gb3JtYXQiOjAsIkluY2x1ZGVOb25Xb3JraW5nRGF5c0luRHVyYXRpb24iOmZhbHNlLCJQZXJjZW50YWdlQ29tcGxldGVTdHlsZSI6eyIkaWQiOiI1MDkiLCJGb250U2V0dGluZ3MiOnsiJGlkIjoiNTEwIiwiRm9udFNpemUiOjEwLCJGb250TmFtZSI6IkNhbGlicmkiLCJJc0JvbGQiOmZhbHNlLCJJc0l0YWxpYyI6ZmFsc2UsIklzVW5kZXJsaW5lZCI6ZmFsc2UsIlBhcmVudFN0eWxlIjp7IiRyZWYiOiI5MyJ9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1MTEiLCJMaW5lQ29sb3IiOm51bGwsIkxpbmVXZWlnaHQiOjAuMCwiTGluZVR5cGUiOjAsIlBhcmVudFN0eWxlIjpudWxsfSwiUGFyZW50U3R5bGUiOnsiJHJlZiI6IjkyIn19LCJEdXJhdGlvblN0eWxlIjp7IiRpZCI6IjUxMiIsIkZvbnRTZXR0aW5ncyI6eyIkaWQiOiI1MTMiLCJGb250U2l6ZSI6MTAsIkZvbnROYW1lIjoiQ2FsaWJyaSIsIklzQm9sZCI6ZmFsc2UsIklzSXRhbGljIjpmYWxzZSwiSXNVbmRlcmxpbmVkIjpmYWxzZSwiUGFyZW50U3R5bGUiOnsiJHJlZiI6IjEwMCJ9fSwiQXV0b1NpemUiOjAsIkZvcmVncm91bmQiOnsiJHJlZiI6IjEwMSJ9LCJNYXhXaWR0aCI6MjAwLjAsIk1heEhlaWdodCI6IkluZmluaXR5IiwiU21hcnRGb3JlZ3JvdW5kSXNBY3RpdmUiOmZhbHNlLCJIb3Jpem9udGFsQWxpZ25tZW50IjowLCJWZXJ0aWNhbEFsaWdubWVudCI6MCwiU21hcnRGb3JlZ3JvdW5kIjpudWxsLCJCYWNrZ3JvdW5kRmlsbFR5cGUiOjAsIk1hcmdpbiI6eyIkcmVmIjoiMTAzIn0sIlBhZGRpbmciOnsiJHJlZiI6IjEwNCJ9LCJCYWNrZ3JvdW5kIjp7IiRyZWYiOiIxMDUifSwiSXNWaXNpYmxlIjp0cnVlLCJXaWR0aCI6MC4wLCJIZWlnaHQiOjAuMCwiQm9yZGVyU3R5bGUiOnsiJGlkIjoiNTE0IiwiTGluZUNvbG9yIjpudWxsLCJMaW5lV2VpZ2h0IjowLjAsIkxpbmVUeXBlIjowLCJQYXJlbnRTdHlsZSI6bnVsbH0sIlBhcmVudFN0eWxlIjp7IiRyZWYiOiI5OSJ9fSwiSG9yaXpvbnRhbENvbm5lY3RvclN0eWxlIjp7IiRpZCI6IjUxNSIsIkxpbmVDb2xvciI6eyIkcmVmIjoiMTA3In0sIkxpbmVXZWlnaHQiOjAuMCwiTGluZVR5cGUiOjAsIlBhcmVudFN0eWxlIjp7IiRyZWYiOiIxMDYifX0sIlZlcnRpY2FsQ29ubmVjdG9yU3R5bGUiOnsiJGlkIjoiNTE2IiwiTGluZUNvbG9yIjp7IiRyZWYiOiIxMTAifSwiTGluZVdlaWdodCI6MC4wLCJMaW5lVHlwZSI6MCwiUGFyZW50U3R5bGUiOnsiJHJlZiI6IjEwOSJ9fSwiTWFyZ2luIjpudWxsLCJTdGFydERhdGVQb3NpdGlvbiI6NiwiRW5kRGF0ZVBvc2l0aW9uIjo2LCJEYXRlSXNWaXNpYmxlIjpmYWxzZSwiVGl0bGVQb3NpdGlvbiI6MiwiRHVyYXRpb25Qb3NpdGlvbiI6NiwiUGVyY2VudGFnZUNvbXBsZXRlZFBvc2l0aW9uIjoyLCJTcGFjaW5nIjoxMCwiSXNCZWxvd1RpbWViYW5kIjpmYWxzZSwiUGVyY2VudGFnZUNvbXBsZXRlU2hhcGVPcGFjaXR5IjozNSwiU2hhcGVTdHlsZSI6eyIkaWQiOiI1MTciLCJNYXJnaW4iOnsiJHJlZiI6IjExMyJ9LCJQYWRkaW5nIjp7IiRpZCI6IjUxOCIsIlRvcCI6MC4wLCJMZWZ0IjowLjAsIlJpZ2h0IjoyLjAsIkJvdHRvbSI6MC4wfSwiQmFja2dyb3VuZCI6eyIkaWQiOiI1MTkiLCJDb2xvciI6eyIkaWQiOiI1MjAiLCJBIjoyNTUsIlIiOjY4LCJHIjo4NCwiQiI6MTA2fX0sIklzVmlzaWJsZSI6dHJ1ZSwiV2lkdGgiOjAuMCwiSGVpZ2h0IjoxNi4wLCJCb3JkZXJTdHlsZSI6eyIkaWQiOiI1MjEiLCJMaW5lQ29sb3IiOnsiJGlkIjoiNTIyIiwiJHR5cGUiOiJOTFJFLkNvbW1vbi5Eb20uU29saWRDb2xvckJydXNoLCBOTFJFLkNvbW1vbiIsIkNvbG9yIjp7IiRpZCI6IjUyMyIsIkEiOjI1NSwiUiI6MjU1LCJHIjowLCJCIjowfX0sIkxpbmVXZWlnaHQiOjAuMCwiTGluZVR5cGUiOjAsIlBhcmVudFN0eWxlIjpudWxsfSwiUGFyZW50U3R5bGUiOnsiJHJlZiI6IjExMiJ9fSwiVGl0bGVTdHlsZSI6eyIkaWQiOiI1MjQiLCJGb250U2V0dGluZ3MiOnsiJGlkIjoiNTI1IiwiRm9udFNpemUiOjExLCJGb250TmFtZSI6IkNhbGlicmkiLCJJc0JvbGQiOmZhbHNlLCJJc0l0YWxpYyI6ZmFsc2UsIklzVW5kZXJsaW5lZCI6ZmFsc2UsIlBhcmVudFN0eWxlIjp7IiRyZWYiOiIxMjEifX0sIkF1dG9TaXplIjowLCJGb3JlZ3JvdW5kIjp7IiRpZCI6IjUyNiIsIkNvbG9yIjp7IiRpZCI6IjUyNyIsIkEiOjI1NSwiUiI6MjU1LCJHIjoyNTUsIkIiOjI1NX19LCJNYXhXaWR0aCI6NDguNjI1MDM4MTQ2OTcyNjU2LCJNYXhIZWlnaHQiOiJJbmZpbml0eSIsIlNtYXJ0Rm9yZWdyb3VuZElzQWN0aXZlIjpmYWxzZSwiSG9yaXpvbnRhbEFsaWdubWVudCI6MSwiVmVydGljYWxBbGlnbm1lbnQiOjAsIlNtYXJ0Rm9yZWdyb3VuZCI6bnVsbCwiQmFja2dyb3VuZEZpbGxUeXBlIjowLCJNYXJnaW4iOnsiJHJlZiI6IjEyNCJ9LCJQYWRkaW5nIjp7IiRyZWYiOiIxMjUifSwiQmFja2dyb3VuZCI6eyIkaWQiOiI1MjgiLCJDb2xvciI6eyIkaWQiOiI1MjkiLCJBIjowLCJSIjoyNTUsIkciOjI1NSwiQiI6MjU1fX0sIklzVmlzaWJsZSI6dHJ1ZSwiV2lkdGgiOjAuMCwiSGVpZ2h0IjowLjAsIkJvcmRlclN0eWxlIjp7IiRpZCI6IjUzMCIsIkxpbmVDb2xvciI6bnVsbCwiTGluZVdlaWdodCI6MC4wLCJMaW5lVHlwZSI6MCwiUGFyZW50U3R5bGUiOm51bGx9LCJQYXJlbnRTdHlsZSI6eyIkcmVmIjoiMTIwIn19LCJEYXRlU3R5bGUiOnsiJGlkIjoiNTMxIiwiRm9udFNldHRpbmdzIjp7IiRpZCI6IjUzMiIsIkZvbnRTaXplIjo4LCJGb250TmFtZSI6IkNhbGlicmkiLCJJc0JvbGQiOmZhbHNlLCJJc0l0YWxpYyI6ZmFsc2UsIklzVW5kZXJsaW5lZCI6ZmFsc2UsIlBhcmVudFN0eWxlIjp7IiRyZWYiOiIxMjgifX0sIkF1dG9TaXplIjowLCJGb3JlZ3JvdW5kIjp7IiRpZCI6IjUzMyIsIkNvbG9yIjp7IiRpZCI6IjUzNCIsIkEiOjI1NSwiUiI6MTkxLCJHIjoxOTEsIkIiOjE5MX19LCJNYXhXaWR0aCI6MjAwLjAsIk1heEhlaWdodCI6IkluZmluaXR5IiwiU21hcnRGb3JlZ3JvdW5kSXNBY3RpdmUiOmZhbHNlLCJIb3Jpem9udGFsQWxpZ25tZW50IjowLCJWZXJ0aWNhbEFsaWdubWVudCI6MCwiU21hcnRGb3JlZ3JvdW5kIjpudWxsLCJCYWNrZ3JvdW5kRmlsbFR5cGUiOjAsIk1hcmdpbiI6eyIkcmVmIjoiMTMxIn0sIlBhZGRpbmciOnsiJHJlZiI6IjEzMiJ9LCJCYWNrZ3JvdW5kIjp7IiRyZWYiOiIxMzMifSwiSXNWaXNpYmxlIjp0cnVlLCJXaWR0aCI6MC4wLCJIZWlnaHQiOjAuMCwiQm9yZGVyU3R5bGUiOnsiJGlkIjoiNTM1IiwiTGluZUNvbG9yIjpudWxsLCJMaW5lV2VpZ2h0IjowLjAsIkxpbmVUeXBlIjowLCJQYXJlbnRTdHlsZSI6bnVsbH0sIlBhcmVudFN0eWxlIjp7IiRyZWYiOiIxMjcifX0sIkRhdGVGb3JtYXQiOnsiJHJlZiI6IjEzNCJ9LCJXZWVrTnVtYmVyaW5nIjp7IiRpZCI6IjUzNiIsIkZvcm1hdCI6MCwiSXNWaXNpYmxlIjpmYWxzZSwiTGFzdEtub3duVmlzaWJpbGl0eVN0YXRlIjpmYWxzZX0sIklzVmlzaWJsZSI6dHJ1ZSwiUGFyZW50U3R5bGUiOnsiJHJlZiI6IjkxIn19LCJJbmRleCI6MTEsIlNtYXJ0RHVyYXRpb25BY3RpdmF0ZWQiOmZhbHNlLCJEYXRlRm9ybWF0Ijp7IiRyZWYiOiIxMzQifSwiV2Vla051bWJlcmluZyI6eyIkaWQiOiI1MzciLCJGb3JtYXQiOjAsIklzVmlzaWJsZSI6ZmFsc2UsIkxhc3RLbm93blZpc2liaWxpdHlTdGF0ZSI6ZmFsc2V9LCJJZCI6IjYxYmQ0NDIxLWYxNTktNDEzZC1iYTcyLTgxYTUxODVlMzhiOCIsIkltcG9ydElkIjpudWxsLCJUaXRsZSI6IlN1Yi10YXNrIDIiLCJOb3RlIjpudWxsLCJIeXBlcmxpbmsiOnsiJGlkIjoiNTM4IiwiQWRkcmVzcyI6bnVsbCwiU3ViQWRkcmVzcyI6bnVsbH0sIklzQ2hhbmdlZCI6ZmFsc2UsIklzTmV3Ijp0cnVlfSx7IiRpZCI6IjUzOSIsIkdyb3VwTmFtZSI6IjNmMDg1NTZlLTI4NDAtNDczNi05MWY0LWZjODBmZmY2OTUzYiIsIlN0YXJ0RGF0ZSI6IjIwMjItMDYtMTBUMDA6MDA6MDBaIiwiRW5kRGF0ZSI6IjIwMjItMDYtMTZUMjM6NTk6MDBaIiwiUGVyY2VudGFnZUNvbXBsZXRlIjpudWxsLCJTdHlsZSI6eyIkaWQiOiI1NDAiLCJTaGFwZSI6NCwiU2hhcGVUaGlja25lc3MiOjEsIkR1cmF0aW9uRm9ybWF0IjowLCJJbmNsdWRlTm9uV29ya2luZ0RheXNJbkR1cmF0aW9uIjpmYWxzZSwiUGVyY2VudGFnZUNvbXBsZXRlU3R5bGUiOnsiJGlkIjoiNTQxIiwiRm9udFNldHRpbmdzIjp7IiRpZCI6IjU0Mi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TQzIiwiTGluZUNvbG9yIjpudWxsLCJMaW5lV2VpZ2h0IjowLjAsIkxpbmVUeXBlIjowLCJQYXJlbnRTdHlsZSI6bnVsbH0sIlBhcmVudFN0eWxlIjp7IiRyZWYiOiI5MiJ9fSwiRHVyYXRpb25TdHlsZSI6eyIkaWQiOiI1NDQiLCJGb250U2V0dGluZ3MiOnsiJGlkIjoiNTQ1IiwiRm9udFNpemUiOjEwLCJGb250TmFtZSI6IkNhbGlicmkiLCJJc0JvbGQiOmZhbHNlLCJJc0l0YWxpYyI6ZmFsc2UsIklzVW5kZXJsaW5lZCI6ZmFsc2UsIlBhcmVudFN0eWxlIjp7IiRyZWYiOiIxMDAifX0sIkF1dG9TaXplIjowLCJGb3JlZ3JvdW5kIjp7IiRyZWYiOiIxMDEifSwiTWF4V2lkdGgiOjIwMC4wLCJNYXhIZWlnaHQiOiJJbmZpbml0eSIsIlNtYXJ0Rm9yZWdyb3VuZElzQWN0aXZlIjpmYWxzZSwiSG9yaXpvbnRhbEFsaWdubWVudCI6MCwiVmVydGljYWxBbGlnbm1lbnQiOjAsIlNtYXJ0Rm9yZWdyb3VuZCI6bnVsbCwiQmFja2dyb3VuZEZpbGxUeXBlIjowLCJNYXJnaW4iOnsiJHJlZiI6IjEwMyJ9LCJQYWRkaW5nIjp7IiRyZWYiOiIxMDQifSwiQmFja2dyb3VuZCI6eyIkcmVmIjoiMTA1In0sIklzVmlzaWJsZSI6dHJ1ZSwiV2lkdGgiOjAuMCwiSGVpZ2h0IjowLjAsIkJvcmRlclN0eWxlIjp7IiRpZCI6IjU0NiIsIkxpbmVDb2xvciI6bnVsbCwiTGluZVdlaWdodCI6MC4wLCJMaW5lVHlwZSI6MCwiUGFyZW50U3R5bGUiOm51bGx9LCJQYXJlbnRTdHlsZSI6eyIkcmVmIjoiOTkifX0sIkhvcml6b250YWxDb25uZWN0b3JTdHlsZSI6eyIkaWQiOiI1NDciLCJMaW5lQ29sb3IiOnsiJHJlZiI6IjEwNyJ9LCJMaW5lV2VpZ2h0IjowLjAsIkxpbmVUeXBlIjowLCJQYXJlbnRTdHlsZSI6eyIkcmVmIjoiMTA2In19LCJWZXJ0aWNhbENvbm5lY3RvclN0eWxlIjp7IiRpZCI6IjU0OCIsIkxpbmVDb2xvciI6eyIkcmVmIjoiMTEwIn0sIkxpbmVXZWlnaHQiOjAuMCwiTGluZVR5cGUiOjAsIlBhcmVudFN0eWxlIjp7IiRyZWYiOiIxMDkifX0sIk1hcmdpbiI6bnVsbCwiU3RhcnREYXRlUG9zaXRpb24iOjYsIkVuZERhdGVQb3NpdGlvbiI6NiwiRGF0ZUlzVmlzaWJsZSI6ZmFsc2UsIlRpdGxlUG9zaXRpb24iOjIsIkR1cmF0aW9uUG9zaXRpb24iOjYsIlBlcmNlbnRhZ2VDb21wbGV0ZWRQb3NpdGlvbiI6MiwiU3BhY2luZyI6MTAsIklzQmVsb3dUaW1lYmFuZCI6ZmFsc2UsIlBlcmNlbnRhZ2VDb21wbGV0ZVNoYXBlT3BhY2l0eSI6MzUsIlNoYXBlU3R5bGUiOnsiJGlkIjoiNTQ5IiwiTWFyZ2luIjp7IiRyZWYiOiIxMTMifSwiUGFkZGluZyI6eyIkaWQiOiI1NTAiLCJUb3AiOjAuMCwiTGVmdCI6MC4wLCJSaWdodCI6Mi4wLCJCb3R0b20iOjAuMH0sIkJhY2tncm91bmQiOnsiJGlkIjoiNTUxIiwiQ29sb3IiOnsiJGlkIjoiNTUyIiwiQSI6MjU1LCJSIjo5MSwiRyI6MTU1LCJCIjoyMTN9fSwiSXNWaXNpYmxlIjp0cnVlLCJXaWR0aCI6MC4wLCJIZWlnaHQiOjE2LjAsIkJvcmRlclN0eWxlIjp7IiRpZCI6IjU1MyIsIkxpbmVDb2xvciI6eyIkaWQiOiI1NTQiLCIkdHlwZSI6Ik5MUkUuQ29tbW9uLkRvbS5Tb2xpZENvbG9yQnJ1c2gsIE5MUkUuQ29tbW9uIiwiQ29sb3IiOnsiJGlkIjoiNTU1IiwiQSI6MjU1LCJSIjoyNTUsIkciOjAsIkIiOjB9fSwiTGluZVdlaWdodCI6MC4wLCJMaW5lVHlwZSI6MCwiUGFyZW50U3R5bGUiOm51bGx9LCJQYXJlbnRTdHlsZSI6eyIkcmVmIjoiMTEyIn19LCJUaXRsZVN0eWxlIjp7IiRpZCI6IjU1NiIsIkZvbnRTZXR0aW5ncyI6eyIkaWQiOiI1NTciLCJGb250U2l6ZSI6MTEsIkZvbnROYW1lIjoiQ2FsaWJyaSIsIklzQm9sZCI6ZmFsc2UsIklzSXRhbGljIjpmYWxzZSwiSXNVbmRlcmxpbmVkIjpmYWxzZSwiUGFyZW50U3R5bGUiOnsiJHJlZiI6IjEyMSJ9fSwiQXV0b1NpemUiOjAsIkZvcmVncm91bmQiOnsiJGlkIjoiNTU4IiwiQ29sb3IiOnsiJGlkIjoiNTU5IiwiQSI6MjU1LCJSIjoyNTUsIkciOjI1NSwiQiI6MjU1fX0sIk1heFdpZHRoIjo0OC42MjUwMzgxNDY5NzI2NTYsIk1heEhlaWdodCI6IkluZmluaXR5IiwiU21hcnRGb3JlZ3JvdW5kSXNBY3RpdmUiOmZhbHNlLCJIb3Jpem9udGFsQWxpZ25tZW50IjoxLCJWZXJ0aWNhbEFsaWdubWVudCI6MCwiU21hcnRGb3JlZ3JvdW5kIjpudWxsLCJCYWNrZ3JvdW5kRmlsbFR5cGUiOjAsIk1hcmdpbiI6eyIkcmVmIjoiMTI0In0sIlBhZGRpbmciOnsiJHJlZiI6IjEyNSJ9LCJCYWNrZ3JvdW5kIjp7IiRpZCI6IjU2MCIsIkNvbG9yIjp7IiRpZCI6IjU2MSIsIkEiOjAsIlIiOjI1NSwiRyI6MjU1LCJCIjoyNTV9fSwiSXNWaXNpYmxlIjp0cnVlLCJXaWR0aCI6MC4wLCJIZWlnaHQiOjAuMCwiQm9yZGVyU3R5bGUiOnsiJGlkIjoiNTYyIiwiTGluZUNvbG9yIjpudWxsLCJMaW5lV2VpZ2h0IjowLjAsIkxpbmVUeXBlIjowLCJQYXJlbnRTdHlsZSI6bnVsbH0sIlBhcmVudFN0eWxlIjp7IiRyZWYiOiIxMjAifX0sIkRhdGVTdHlsZSI6eyIkaWQiOiI1NjMiLCJGb250U2V0dGluZ3MiOnsiJGlkIjoiNTY0IiwiRm9udFNpemUiOjgsIkZvbnROYW1lIjoiQ2FsaWJyaSIsIklzQm9sZCI6ZmFsc2UsIklzSXRhbGljIjpmYWxzZSwiSXNVbmRlcmxpbmVkIjpmYWxzZSwiUGFyZW50U3R5bGUiOnsiJHJlZiI6IjEyOCJ9fSwiQXV0b1NpemUiOjAsIkZvcmVncm91bmQiOnsiJGlkIjoiNTY1IiwiQ29sb3IiOnsiJGlkIjoiNTY2IiwiQSI6MjU1LCJSIjoxOTEsIkciOjE5MSwiQiI6MTkxfX0sIk1heFdpZHRoIjoyMDAuMCwiTWF4SGVpZ2h0IjoiSW5maW5pdHkiLCJTbWFydEZvcmVncm91bmRJc0FjdGl2ZSI6ZmFsc2UsIkhvcml6b250YWxBbGlnbm1lbnQiOjAsIlZlcnRpY2FsQWxpZ25tZW50IjowLCJTbWFydEZvcmVncm91bmQiOm51bGwsIkJhY2tncm91bmRGaWxsVHlwZSI6MCwiTWFyZ2luIjp7IiRyZWYiOiIxMzEifSwiUGFkZGluZyI6eyIkcmVmIjoiMTMyIn0sIkJhY2tncm91bmQiOnsiJHJlZiI6IjEzMyJ9LCJJc1Zpc2libGUiOnRydWUsIldpZHRoIjowLjAsIkhlaWdodCI6MC4wLCJCb3JkZXJTdHlsZSI6eyIkaWQiOiI1NjciLCJMaW5lQ29sb3IiOm51bGwsIkxpbmVXZWlnaHQiOjAuMCwiTGluZVR5cGUiOjAsIlBhcmVudFN0eWxlIjpudWxsfSwiUGFyZW50U3R5bGUiOnsiJHJlZiI6IjEyNyJ9fSwiRGF0ZUZvcm1hdCI6eyIkcmVmIjoiMTM0In0sIldlZWtOdW1iZXJpbmciOnsiJGlkIjoiNTY4IiwiRm9ybWF0IjowLCJJc1Zpc2libGUiOmZhbHNlLCJMYXN0S25vd25WaXNpYmlsaXR5U3RhdGUiOmZhbHNlfSwiSXNWaXNpYmxlIjp0cnVlLCJQYXJlbnRTdHlsZSI6eyIkcmVmIjoiOTEifX0sIkluZGV4IjoxMiwiU21hcnREdXJhdGlvbkFjdGl2YXRlZCI6ZmFsc2UsIkRhdGVGb3JtYXQiOnsiJHJlZiI6IjEzNCJ9LCJXZWVrTnVtYmVyaW5nIjp7IiRpZCI6IjU2OSIsIkZvcm1hdCI6MCwiSXNWaXNpYmxlIjpmYWxzZSwiTGFzdEtub3duVmlzaWJpbGl0eVN0YXRlIjpmYWxzZX0sIklkIjoiMmZkYWQ0MGQtZmQxNC00NjdiLTkzZDAtYTc1OTI5NmYyNTFhIiwiSW1wb3J0SWQiOm51bGwsIlRpdGxlIjoiU3ViLXRhc2sgMyIsIk5vdGUiOm51bGwsIkh5cGVybGluayI6eyIkaWQiOiI1NzAiLCJBZGRyZXNzIjpudWxsLCJTdWJBZGRyZXNzIjpudWxsfSwiSXNDaGFuZ2VkIjpmYWxzZSwiSXNOZXciOnRydWV9LHsiJGlkIjoiNTcxIiwiR3JvdXBOYW1lIjoiM2YwODU1NmUtMjg0MC00NzM2LTkxZjQtZmM4MGZmZjY5NTNiIiwiU3RhcnREYXRlIjoiMjAyMi0wNi0xN1QwMDowMDowMFoiLCJFbmREYXRlIjoiMjAyMi0wNi0xN1QyMzo1OTowMFoiLCJQZXJjZW50YWdlQ29tcGxldGUiOm51bGwsIlN0eWxlIjp7IiRpZCI6IjU3MiIsIlNoYXBlIjo0LCJTaGFwZVRoaWNrbmVzcyI6MSwiRHVyYXRpb25Gb3JtYXQiOjAsIkluY2x1ZGVOb25Xb3JraW5nRGF5c0luRHVyYXRpb24iOmZhbHNlLCJQZXJjZW50YWdlQ29tcGxldGVTdHlsZSI6eyIkaWQiOiI1NzMiLCJGb250U2V0dGluZ3MiOnsiJGlkIjoiNTc0IiwiRm9udFNpemUiOjEwLCJGb250TmFtZSI6IkNhbGlicmkiLCJJc0JvbGQiOmZhbHNlLCJJc0l0YWxpYyI6ZmFsc2UsIklzVW5kZXJsaW5lZCI6ZmFsc2UsIlBhcmVudFN0eWxlIjp7IiRyZWYiOiI5MyJ9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1NzUiLCJMaW5lQ29sb3IiOm51bGwsIkxpbmVXZWlnaHQiOjAuMCwiTGluZVR5cGUiOjAsIlBhcmVudFN0eWxlIjpudWxsfSwiUGFyZW50U3R5bGUiOnsiJHJlZiI6IjkyIn19LCJEdXJhdGlvblN0eWxlIjp7IiRpZCI6IjU3NiIsIkZvbnRTZXR0aW5ncyI6eyIkaWQiOiI1NzciLCJGb250U2l6ZSI6MTAsIkZvbnROYW1lIjoiQ2FsaWJyaSIsIklzQm9sZCI6ZmFsc2UsIklzSXRhbGljIjpmYWxzZSwiSXNVbmRlcmxpbmVkIjpmYWxzZSwiUGFyZW50U3R5bGUiOnsiJHJlZiI6IjEwMCJ9fSwiQXV0b1NpemUiOjAsIkZvcmVncm91bmQiOnsiJHJlZiI6IjEwMSJ9LCJNYXhXaWR0aCI6MjAwLjAsIk1heEhlaWdodCI6IkluZmluaXR5IiwiU21hcnRGb3JlZ3JvdW5kSXNBY3RpdmUiOmZhbHNlLCJIb3Jpem9udGFsQWxpZ25tZW50IjowLCJWZXJ0aWNhbEFsaWdubWVudCI6MCwiU21hcnRGb3JlZ3JvdW5kIjpudWxsLCJCYWNrZ3JvdW5kRmlsbFR5cGUiOjAsIk1hcmdpbiI6eyIkcmVmIjoiMTAzIn0sIlBhZGRpbmciOnsiJHJlZiI6IjEwNCJ9LCJCYWNrZ3JvdW5kIjp7IiRyZWYiOiIxMDUifSwiSXNWaXNpYmxlIjp0cnVlLCJXaWR0aCI6MC4wLCJIZWlnaHQiOjAuMCwiQm9yZGVyU3R5bGUiOnsiJGlkIjoiNTc4IiwiTGluZUNvbG9yIjpudWxsLCJMaW5lV2VpZ2h0IjowLjAsIkxpbmVUeXBlIjowLCJQYXJlbnRTdHlsZSI6bnVsbH0sIlBhcmVudFN0eWxlIjp7IiRyZWYiOiI5OSJ9fSwiSG9yaXpvbnRhbENvbm5lY3RvclN0eWxlIjp7IiRpZCI6IjU3OSIsIkxpbmVDb2xvciI6eyIkcmVmIjoiMTA3In0sIkxpbmVXZWlnaHQiOjAuMCwiTGluZVR5cGUiOjAsIlBhcmVudFN0eWxlIjp7IiRyZWYiOiIxMDYifX0sIlZlcnRpY2FsQ29ubmVjdG9yU3R5bGUiOnsiJGlkIjoiNTgwIiwiTGluZUNvbG9yIjp7IiRyZWYiOiIxMTAifSwiTGluZVdlaWdodCI6MC4wLCJMaW5lVHlwZSI6MCwiUGFyZW50U3R5bGUiOnsiJHJlZiI6IjEwOSJ9fSwiTWFyZ2luIjpudWxsLCJTdGFydERhdGVQb3NpdGlvbiI6NiwiRW5kRGF0ZVBvc2l0aW9uIjo2LCJEYXRlSXNWaXNpYmxlIjpmYWxzZSwiVGl0bGVQb3NpdGlvbiI6NCwiRHVyYXRpb25Qb3NpdGlvbiI6NiwiUGVyY2VudGFnZUNvbXBsZXRlZFBvc2l0aW9uIjoyLCJTcGFjaW5nIjoxMCwiSXNCZWxvd1RpbWViYW5kIjpmYWxzZSwiUGVyY2VudGFnZUNvbXBsZXRlU2hhcGVPcGFjaXR5IjozNSwiU2hhcGVTdHlsZSI6eyIkaWQiOiI1ODEiLCJNYXJnaW4iOnsiJHJlZiI6IjExMyJ9LCJQYWRkaW5nIjp7IiRpZCI6IjU4MiIsIlRvcCI6MC4wLCJMZWZ0IjowLjAsIlJpZ2h0IjoyLjAsIkJvdHRvbSI6MC4wfSwiQmFja2dyb3VuZCI6eyIkaWQiOiI1ODMiLCJDb2xvciI6eyIkaWQiOiI1ODQiLCJBIjoyNTUsIlIiOjE5NywiRyI6OTAsIkIiOjE3fX0sIklzVmlzaWJsZSI6dHJ1ZSwiV2lkdGgiOjAuMCwiSGVpZ2h0IjoxNi4wLCJCb3JkZXJTdHlsZSI6eyIkaWQiOiI1ODUiLCJMaW5lQ29sb3IiOnsiJGlkIjoiNTg2IiwiJHR5cGUiOiJOTFJFLkNvbW1vbi5Eb20uU29saWRDb2xvckJydXNoLCBOTFJFLkNvbW1vbiIsIkNvbG9yIjp7IiRpZCI6IjU4NyIsIkEiOjI1NSwiUiI6MjU1LCJHIjowLCJCIjowfX0sIkxpbmVXZWlnaHQiOjAuMCwiTGluZVR5cGUiOjAsIlBhcmVudFN0eWxlIjpudWxsfSwiUGFyZW50U3R5bGUiOnsiJHJlZiI6IjExMiJ9fSwiVGl0bGVTdHlsZSI6eyIkaWQiOiI1ODgiLCJGb250U2V0dGluZ3MiOnsiJGlkIjoiNTg5IiwiRm9udFNpemUiOjExLCJGb250TmFtZSI6IkNhbGlicmkiLCJJc0JvbGQiOmZhbHNlLCJJc0l0YWxpYyI6ZmFsc2UsIklzVW5kZXJsaW5lZCI6ZmFsc2UsIlBhcmVudFN0eWxlIjp7IiRyZWYiOiIxMjEifX0sIkF1dG9TaXplIjowLCJGb3JlZ3JvdW5kIjp7IiRpZCI6IjU5MCIsIkNvbG9yIjp7IiRpZCI6IjU5MSIsIkEiOjI1NSwiUiI6MTE1LCJHIjoxMTUsIkIiOjExNX19LCJNYXhXaWR0aCI6MTE3LjI1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aWQiOiI1OTIiLCJDb2xvciI6eyIkaWQiOiI1OTMiLCJBIjowLCJSIjoyNTUsIkciOjI1NSwiQiI6MjU1fX0sIklzVmlzaWJsZSI6dHJ1ZSwiV2lkdGgiOjAuMCwiSGVpZ2h0IjowLjAsIkJvcmRlclN0eWxlIjp7IiRpZCI6IjU5NCIsIkxpbmVDb2xvciI6bnVsbCwiTGluZVdlaWdodCI6MC4wLCJMaW5lVHlwZSI6MCwiUGFyZW50U3R5bGUiOm51bGx9LCJQYXJlbnRTdHlsZSI6eyIkcmVmIjoiMTIwIn19LCJEYXRlU3R5bGUiOnsiJGlkIjoiNTk1IiwiRm9udFNldHRpbmdzIjp7IiRpZCI6IjU5NiIsIkZvbnRTaXplIjo4LCJGb250TmFtZSI6IkNhbGlicmkiLCJJc0JvbGQiOmZhbHNlLCJJc0l0YWxpYyI6ZmFsc2UsIklzVW5kZXJsaW5lZCI6ZmFsc2UsIlBhcmVudFN0eWxlIjp7IiRyZWYiOiIxMjgifX0sIkF1dG9TaXplIjowLCJGb3JlZ3JvdW5kIjp7IiRpZCI6IjU5NyIsIkNvbG9yIjp7IiRpZCI6IjU5OCIsIkEiOjI1NSwiUiI6MTkxLCJHIjoxOTEsIkIiOjE5MX19LCJNYXhXaWR0aCI6MjAwLjAsIk1heEhlaWdodCI6IkluZmluaXR5IiwiU21hcnRGb3JlZ3JvdW5kSXNBY3RpdmUiOmZhbHNlLCJIb3Jpem9udGFsQWxpZ25tZW50IjowLCJWZXJ0aWNhbEFsaWdubWVudCI6MCwiU21hcnRGb3JlZ3JvdW5kIjpudWxsLCJCYWNrZ3JvdW5kRmlsbFR5cGUiOjAsIk1hcmdpbiI6eyIkcmVmIjoiMTMxIn0sIlBhZGRpbmciOnsiJHJlZiI6IjEzMiJ9LCJCYWNrZ3JvdW5kIjp7IiRyZWYiOiIxMzMifSwiSXNWaXNpYmxlIjp0cnVlLCJXaWR0aCI6MC4wLCJIZWlnaHQiOjAuMCwiQm9yZGVyU3R5bGUiOnsiJGlkIjoiNTk5IiwiTGluZUNvbG9yIjpudWxsLCJMaW5lV2VpZ2h0IjowLjAsIkxpbmVUeXBlIjowLCJQYXJlbnRTdHlsZSI6bnVsbH0sIlBhcmVudFN0eWxlIjp7IiRyZWYiOiIxMjcifX0sIkRhdGVGb3JtYXQiOnsiJHJlZiI6IjEzNCJ9LCJXZWVrTnVtYmVyaW5nIjp7IiRpZCI6IjYwMCIsIkZvcm1hdCI6MCwiSXNWaXNpYmxlIjpmYWxzZSwiTGFzdEtub3duVmlzaWJpbGl0eVN0YXRlIjpmYWxzZX0sIklzVmlzaWJsZSI6dHJ1ZSwiUGFyZW50U3R5bGUiOnsiJHJlZiI6IjkxIn19LCJJbmRleCI6MTMsIlNtYXJ0RHVyYXRpb25BY3RpdmF0ZWQiOmZhbHNlLCJEYXRlRm9ybWF0Ijp7IiRyZWYiOiIxMzQifSwiV2Vla051bWJlcmluZyI6eyIkaWQiOiI2MDEiLCJGb3JtYXQiOjAsIklzVmlzaWJsZSI6ZmFsc2UsIkxhc3RLbm93blZpc2liaWxpdHlTdGF0ZSI6ZmFsc2V9LCJJZCI6ImFjNzdiYzFiLTYxNTQtNDY4My05ZTBlLWJhNjNjOGQxNmE3MSIsIkltcG9ydElkIjpudWxsLCJUaXRsZSI6IlN1Yi10YXNrIDQgLSB6ZXJvIGR1cmF0aW9uIiwiTm90ZSI6bnVsbCwiSHlwZXJsaW5rIjp7IiRpZCI6IjYwMiIsIkFkZHJlc3MiOm51bGwsIlN1YkFkZHJlc3MiOm51bGx9LCJJc0NoYW5nZWQiOmZhbHNlLCJJc05ldyI6dHJ1ZX0seyIkaWQiOiI2MDMiLCJHcm91cE5hbWUiOm51bGwsIlN0YXJ0RGF0ZSI6IjIwMjItMDYtMThUMDA6MDA6MDBaIiwiRW5kRGF0ZSI6IjIwMjItMDctMDNUMjM6NTk6MDBaIiwiUGVyY2VudGFnZUNvbXBsZXRlIjoxNS4wLCJTdHlsZSI6eyIkaWQiOiI2MDQiLCJTaGFwZSI6NiwiU2hhcGVUaGlja25lc3MiOjIsIkR1cmF0aW9uRm9ybWF0IjowLCJJbmNsdWRlTm9uV29ya2luZ0RheXNJbkR1cmF0aW9uIjpmYWxzZSwiUGVyY2VudGFnZUNvbXBsZXRlU3R5bGUiOnsiJGlkIjoiNjA1IiwiRm9udFNldHRpbmdzIjp7IiRpZCI6IjYwNi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jA3IiwiTGluZUNvbG9yIjpudWxsLCJMaW5lV2VpZ2h0IjowLjAsIkxpbmVUeXBlIjowLCJQYXJlbnRTdHlsZSI6bnVsbH0sIlBhcmVudFN0eWxlIjp7IiRyZWYiOiI5MiJ9fSwiRHVyYXRpb25TdHlsZSI6eyIkaWQiOiI2MDgiLCJGb250U2V0dGluZ3MiOnsiJGlkIjoiNjA5IiwiRm9udFNpemUiOjEwLCJGb250TmFtZSI6IkNhbGlicmkiLCJJc0JvbGQiOmZhbHNlLCJJc0l0YWxpYyI6ZmFsc2UsIklzVW5kZXJsaW5lZCI6ZmFsc2UsIlBhcmVudFN0eWxlIjp7IiRyZWYiOiIxMDAifX0sIkF1dG9TaXplIjowLCJGb3JlZ3JvdW5kIjp7IiRyZWYiOiIxMDEifSwiTWF4V2lkdGgiOjIwMC4wLCJNYXhIZWlnaHQiOiJJbmZpbml0eSIsIlNtYXJ0Rm9yZWdyb3VuZElzQWN0aXZlIjpmYWxzZSwiSG9yaXpvbnRhbEFsaWdubWVudCI6MCwiVmVydGljYWxBbGlnbm1lbnQiOjAsIlNtYXJ0Rm9yZWdyb3VuZCI6bnVsbCwiQmFja2dyb3VuZEZpbGxUeXBlIjowLCJNYXJnaW4iOnsiJHJlZiI6IjEwMyJ9LCJQYWRkaW5nIjp7IiRyZWYiOiIxMDQifSwiQmFja2dyb3VuZCI6eyIkcmVmIjoiMTA1In0sIklzVmlzaWJsZSI6dHJ1ZSwiV2lkdGgiOjAuMCwiSGVpZ2h0IjowLjAsIkJvcmRlclN0eWxlIjp7IiRpZCI6IjYxMCIsIkxpbmVDb2xvciI6bnVsbCwiTGluZVdlaWdodCI6MC4wLCJMaW5lVHlwZSI6MCwiUGFyZW50U3R5bGUiOm51bGx9LCJQYXJlbnRTdHlsZSI6eyIkcmVmIjoiOTkifX0sIkhvcml6b250YWxDb25uZWN0b3JTdHlsZSI6eyIkaWQiOiI2MTEiLCJMaW5lQ29sb3IiOnsiJHJlZiI6IjEwNyJ9LCJMaW5lV2VpZ2h0IjowLjAsIkxpbmVUeXBlIjowLCJQYXJlbnRTdHlsZSI6eyIkcmVmIjoiMTA2In19LCJWZXJ0aWNhbENvbm5lY3RvclN0eWxlIjp7IiRpZCI6IjYxMiIsIkxpbmVDb2xvciI6eyIkaWQiOiI2MTMiLCIkdHlwZSI6Ik5MUkUuQ29tbW9uLkRvbS5Tb2xpZENvbG9yQnJ1c2gsIE5MUkUuQ29tbW9uIiwiQ29sb3IiOnsiJGlkIjoiNjE0IiwiQSI6MjU1LCJSIjoxNzgsIkciOjE0LCJCIjoxOH19LCJMaW5lV2VpZ2h0IjoxLjAsIkxpbmVUeXBlIjowLCJQYXJlbnRTdHlsZSI6eyIkcmVmIjoiMTA5In19LCJNYXJnaW4iOm51bGwsIlN0YXJ0RGF0ZVBvc2l0aW9uIjo0LCJFbmREYXRlUG9zaXRpb24iOjQsIkRhdGVJc1Zpc2libGUiOnRydWUsIlRpdGxlUG9zaXRpb24iOjMsIkR1cmF0aW9uUG9zaXRpb24iOjYsIlBlcmNlbnRhZ2VDb21wbGV0ZWRQb3NpdGlvbiI6NiwiU3BhY2luZyI6MTAsIklzQmVsb3dUaW1lYmFuZCI6ZmFsc2UsIlBlcmNlbnRhZ2VDb21wbGV0ZVNoYXBlT3BhY2l0eSI6MzUsIlNoYXBlU3R5bGUiOnsiJGlkIjoiNjE1IiwiTWFyZ2luIjp7IiRyZWYiOiIxMTMifSwiUGFkZGluZyI6eyIkaWQiOiI2MTYiLCJUb3AiOjMuMCwiTGVmdCI6MC4wLCJSaWdodCI6MC4wLCJCb3R0b20iOjQuMH0sIkJhY2tncm91bmQiOnsiJGlkIjoiNjE3IiwiQ29sb3IiOnsiJGlkIjoiNjE4IiwiQSI6MjU1LCJSIjoyMTMsIkciOjE3LCJCIjoyMn19LCJJc1Zpc2libGUiOnRydWUsIldpZHRoIjowLjAsIkhlaWdodCI6MjIuMCwiQm9yZGVyU3R5bGUiOnsiJGlkIjoiNjE5IiwiTGluZUNvbG9yIjp7IiRpZCI6IjYyMCIsIiR0eXBlIjoiTkxSRS5Db21tb24uRG9tLlNvbGlkQ29sb3JCcnVzaCwgTkxSRS5Db21tb24iLCJDb2xvciI6eyIkaWQiOiI2MjEiLCJBIjoyNTUsIlIiOjI1NSwiRyI6MCwiQiI6MH19LCJMaW5lV2VpZ2h0IjowLjAsIkxpbmVUeXBlIjowLCJQYXJlbnRTdHlsZSI6bnVsbH0sIlBhcmVudFN0eWxlIjp7IiRyZWYiOiIxMTIifX0sIlRpdGxlU3R5bGUiOnsiJGlkIjoiNjIyIiwiRm9udFNldHRpbmdzIjp7IiRpZCI6IjYyMyIsIkZvbnRTaXplIjoxMSwiRm9udE5hbWUiOiJDYWxpYnJpIiwiSXNCb2xkIjp0cnVlLCJJc0l0YWxpYyI6ZmFsc2UsIklzVW5kZXJsaW5lZCI6ZmFsc2UsIlBhcmVudFN0eWxlIjp7IiRyZWYiOiIxMjEifX0sIkF1dG9TaXplIjowLCJGb3JlZ3JvdW5kIjp7IiRpZCI6IjYyNCIsIkNvbG9yIjp7IiRpZCI6IjYyNSIsIkEiOjI1NSwiUiI6MCwiRyI6MCwiQiI6MH19LCJNYXhXaWR0aCI6NTAuMjUsIk1heEhlaWdodCI6IkluZmluaXR5IiwiU21hcnRGb3JlZ3JvdW5kSXNBY3RpdmUiOmZhbHNlLCJIb3Jpem9udGFsQWxpZ25tZW50IjoyLCJWZXJ0aWNhbEFsaWdubWVudCI6MCwiU21hcnRGb3JlZ3JvdW5kIjpudWxsLCJCYWNrZ3JvdW5kRmlsbFR5cGUiOjAsIk1hcmdpbiI6eyIkcmVmIjoiMTI0In0sIlBhZGRpbmciOnsiJHJlZiI6IjEyNSJ9LCJCYWNrZ3JvdW5kIjp7IiRpZCI6IjYyNiIsIkNvbG9yIjp7IiRpZCI6IjYyNyIsIkEiOjAsIlIiOjI1NSwiRyI6MjU1LCJCIjoyNTV9fSwiSXNWaXNpYmxlIjp0cnVlLCJXaWR0aCI6MC4wLCJIZWlnaHQiOjAuMCwiQm9yZGVyU3R5bGUiOnsiJGlkIjoiNjI4IiwiTGluZUNvbG9yIjpudWxsLCJMaW5lV2VpZ2h0IjowLjAsIkxpbmVUeXBlIjowLCJQYXJlbnRTdHlsZSI6bnVsbH0sIlBhcmVudFN0eWxlIjp7IiRyZWYiOiIxMjAifX0sIkRhdGVTdHlsZSI6eyIkaWQiOiI2MjkiLCJGb250U2V0dGluZ3MiOnsiJGlkIjoiNjMwIiwiRm9udFNpemUiOjEwLCJGb250TmFtZSI6IkNhbGlicmkiLCJJc0JvbGQiOnRydWUsIklzSXRhbGljIjpmYWxzZSwiSXNVbmRlcmxpbmVkIjpmYWxzZSwiUGFyZW50U3R5bGUiOnsiJHJlZiI6IjEyOCJ9fSwiQXV0b1NpemUiOjAsIkZvcmVncm91bmQiOnsiJGlkIjoiNjMxIiwiQ29sb3IiOnsiJGlkIjoiNjMyIiwiQSI6MjU1LCJSIjoxNzgsIkciOjE0LCJCIjoxOH19LCJNYXhXaWR0aCI6MjAwLjAsIk1heEhlaWdodCI6IkluZmluaXR5IiwiU21hcnRGb3JlZ3JvdW5kSXNBY3RpdmUiOmZhbHNlLCJIb3Jpem9udGFsQWxpZ25tZW50IjowLCJWZXJ0aWNhbEFsaWdubWVudCI6MCwiU21hcnRGb3JlZ3JvdW5kIjpudWxsLCJCYWNrZ3JvdW5kRmlsbFR5cGUiOjAsIk1hcmdpbiI6eyIkcmVmIjoiMTMxIn0sIlBhZGRpbmciOnsiJHJlZiI6IjEzMiJ9LCJCYWNrZ3JvdW5kIjp7IiRpZCI6IjYzMyIsIkNvbG9yIjp7IiRpZCI6IjYzNCIsIkEiOjAsIlIiOjI1NSwiRyI6MjU1LCJCIjoyNTV9fSwiSXNWaXNpYmxlIjp0cnVlLCJXaWR0aCI6MC4wLCJIZWlnaHQiOjAuMCwiQm9yZGVyU3R5bGUiOnsiJGlkIjoiNjM1IiwiTGluZUNvbG9yIjpudWxsLCJMaW5lV2VpZ2h0IjowLjAsIkxpbmVUeXBlIjowLCJQYXJlbnRTdHlsZSI6bnVsbH0sIlBhcmVudFN0eWxlIjp7IiRyZWYiOiIxMjcifX0sIkRhdGVGb3JtYXQiOnsiJGlkIjoiNjM2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NjM3IiwiRGF0ZVBhcnRJc1Zpc2libGUiOmZhbHNlLCJUaW1lUGFydElzVmlzaWJsZSI6ZmFsc2V9fSwiV2Vla051bWJlcmluZyI6eyIkaWQiOiI2MzgiLCJGb3JtYXQiOjAsIklzVmlzaWJsZSI6ZmFsc2UsIkxhc3RLbm93blZpc2liaWxpdHlTdGF0ZSI6ZmFsc2V9LCJJc1Zpc2libGUiOnRydWUsIlBhcmVudFN0eWxlIjp7IiRyZWYiOiI5MSJ9fSwiSW5kZXgiOjE0LCJTbWFydER1cmF0aW9uQWN0aXZhdGVkIjpmYWxzZSwiRGF0ZUZvcm1hdCI6eyIkcmVmIjoiNjM2In0sIldlZWtOdW1iZXJpbmciOnsiJGlkIjoiNjM5IiwiRm9ybWF0IjowLCJJc1Zpc2libGUiOmZhbHNlLCJMYXN0S25vd25WaXNpYmlsaXR5U3RhdGUiOmZhbHNlfSwiSWQiOiJhMWZlMmRmMS1hZmI3LTRhMjQtYjQ4ZC1iOTViNmIzMzhiZjkiLCJJbXBvcnRJZCI6bnVsbCwiVGl0bGUiOiJTRUNUSU9OIDMiLCJOb3RlIjpudWxsLCJIeXBlcmxpbmsiOnsiJGlkIjoiNjQwIiwiQWRkcmVzcyI6bnVsbCwiU3ViQWRkcmVzcyI6bnVsbH0sIklzQ2hhbmdlZCI6ZmFsc2UsIklzTmV3Ijp0cnVlfSx7IiRpZCI6IjY0MSIsIkdyb3VwTmFtZSI6IjAxYzE2OTM3LTQyMDktNDUyNy04ZGM1LWY5NTJlY2YwNjJlYSIsIlN0YXJ0RGF0ZSI6IjIwMjItMDYtMThUMDA6MDA6MDBaIiwiRW5kRGF0ZSI6IjIwMjItMDYtMjNUMjM6NTk6MDBaIiwiUGVyY2VudGFnZUNvbXBsZXRlIjpudWxsLCJTdHlsZSI6eyIkaWQiOiI2NDIiLCJTaGFwZSI6NCwiU2hhcGVUaGlja25lc3MiOjEsIkR1cmF0aW9uRm9ybWF0IjowLCJJbmNsdWRlTm9uV29ya2luZ0RheXNJbkR1cmF0aW9uIjpmYWxzZSwiUGVyY2VudGFnZUNvbXBsZXRlU3R5bGUiOnsiJGlkIjoiNjQzIiwiRm9udFNldHRpbmdzIjp7IiRpZCI6IjY0NC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jQ1IiwiTGluZUNvbG9yIjpudWxsLCJMaW5lV2VpZ2h0IjowLjAsIkxpbmVUeXBlIjowLCJQYXJlbnRTdHlsZSI6bnVsbH0sIlBhcmVudFN0eWxlIjp7IiRyZWYiOiI5MiJ9fSwiRHVyYXRpb25TdHlsZSI6eyIkaWQiOiI2NDYiLCJGb250U2V0dGluZ3MiOnsiJGlkIjoiNjQ3IiwiRm9udFNpemUiOjEwLCJGb250TmFtZSI6IkNhbGlicmkiLCJJc0JvbGQiOmZhbHNlLCJJc0l0YWxpYyI6ZmFsc2UsIklzVW5kZXJsaW5lZCI6ZmFsc2UsIlBhcmVudFN0eWxlIjp7IiRyZWYiOiIxMDAifX0sIkF1dG9TaXplIjowLCJGb3JlZ3JvdW5kIjp7IiRyZWYiOiIxMDEifSwiTWF4V2lkdGgiOjIwMC4wLCJNYXhIZWlnaHQiOiJJbmZpbml0eSIsIlNtYXJ0Rm9yZWdyb3VuZElzQWN0aXZlIjpmYWxzZSwiSG9yaXpvbnRhbEFsaWdubWVudCI6MCwiVmVydGljYWxBbGlnbm1lbnQiOjAsIlNtYXJ0Rm9yZWdyb3VuZCI6bnVsbCwiQmFja2dyb3VuZEZpbGxUeXBlIjowLCJNYXJnaW4iOnsiJHJlZiI6IjEwMyJ9LCJQYWRkaW5nIjp7IiRyZWYiOiIxMDQifSwiQmFja2dyb3VuZCI6eyIkcmVmIjoiMTA1In0sIklzVmlzaWJsZSI6dHJ1ZSwiV2lkdGgiOjAuMCwiSGVpZ2h0IjowLjAsIkJvcmRlclN0eWxlIjp7IiRpZCI6IjY0OCIsIkxpbmVDb2xvciI6bnVsbCwiTGluZVdlaWdodCI6MC4wLCJMaW5lVHlwZSI6MCwiUGFyZW50U3R5bGUiOm51bGx9LCJQYXJlbnRTdHlsZSI6eyIkcmVmIjoiOTkifX0sIkhvcml6b250YWxDb25uZWN0b3JTdHlsZSI6eyIkaWQiOiI2NDkiLCJMaW5lQ29sb3IiOnsiJHJlZiI6IjEwNyJ9LCJMaW5lV2VpZ2h0IjowLjAsIkxpbmVUeXBlIjowLCJQYXJlbnRTdHlsZSI6eyIkcmVmIjoiMTA2In19LCJWZXJ0aWNhbENvbm5lY3RvclN0eWxlIjp7IiRpZCI6IjY1MCIsIkxpbmVDb2xvciI6eyIkcmVmIjoiMTEwIn0sIkxpbmVXZWlnaHQiOjAuMCwiTGluZVR5cGUiOjAsIlBhcmVudFN0eWxlIjp7IiRyZWYiOiIxMDkifX0sIk1hcmdpbiI6bnVsbCwiU3RhcnREYXRlUG9zaXRpb24iOjYsIkVuZERhdGVQb3NpdGlvbiI6NiwiRGF0ZUlzVmlzaWJsZSI6ZmFsc2UsIlRpdGxlUG9zaXRpb24iOjIsIkR1cmF0aW9uUG9zaXRpb24iOjYsIlBlcmNlbnRhZ2VDb21wbGV0ZWRQb3NpdGlvbiI6MiwiU3BhY2luZyI6MTAsIklzQmVsb3dUaW1lYmFuZCI6ZmFsc2UsIlBlcmNlbnRhZ2VDb21wbGV0ZVNoYXBlT3BhY2l0eSI6MzUsIlNoYXBlU3R5bGUiOnsiJGlkIjoiNjUxIiwiTWFyZ2luIjp7IiRyZWYiOiIxMTMifSwiUGFkZGluZyI6eyIkaWQiOiI2NTIiLCJUb3AiOjAuMCwiTGVmdCI6MC4wLCJSaWdodCI6Mi4wLCJCb3R0b20iOjAuMH0sIkJhY2tncm91bmQiOnsiJGlkIjoiNjUzIiwiQ29sb3IiOnsiJGlkIjoiNjU0IiwiQSI6MjU1LCJSIjo2OCwiRyI6MTE0LCJCIjoxOTZ9fSwiSXNWaXNpYmxlIjp0cnVlLCJXaWR0aCI6MC4wLCJIZWlnaHQiOjE2LjAsIkJvcmRlclN0eWxlIjp7IiRpZCI6IjY1NSIsIkxpbmVDb2xvciI6eyIkaWQiOiI2NTYiLCIkdHlwZSI6Ik5MUkUuQ29tbW9uLkRvbS5Tb2xpZENvbG9yQnJ1c2gsIE5MUkUuQ29tbW9uIiwiQ29sb3IiOnsiJGlkIjoiNjU3IiwiQSI6MjU1LCJSIjoyNTUsIkciOjAsIkIiOjB9fSwiTGluZVdlaWdodCI6MC4wLCJMaW5lVHlwZSI6MCwiUGFyZW50U3R5bGUiOm51bGx9LCJQYXJlbnRTdHlsZSI6eyIkcmVmIjoiMTEyIn19LCJUaXRsZVN0eWxlIjp7IiRpZCI6IjY1OCIsIkZvbnRTZXR0aW5ncyI6eyIkaWQiOiI2NTkiLCJGb250U2l6ZSI6MTEsIkZvbnROYW1lIjoiQ2FsaWJyaSIsIklzQm9sZCI6ZmFsc2UsIklzSXRhbGljIjpmYWxzZSwiSXNVbmRlcmxpbmVkIjpmYWxzZSwiUGFyZW50U3R5bGUiOnsiJHJlZiI6IjEyMSJ9fSwiQXV0b1NpemUiOjAsIkZvcmVncm91bmQiOnsiJGlkIjoiNjYwIiwiQ29sb3IiOnsiJGlkIjoiNjYxIiwiQSI6MjU1LCJSIjoyNTUsIkciOjI1NSwiQiI6MjU1fX0sIk1heFdpZHRoIjo0OC42MjUwMzgxNDY5NzI2NTYsIk1heEhlaWdodCI6IkluZmluaXR5IiwiU21hcnRGb3JlZ3JvdW5kSXNBY3RpdmUiOmZhbHNlLCJIb3Jpem9udGFsQWxpZ25tZW50IjoxLCJWZXJ0aWNhbEFsaWdubWVudCI6MCwiU21hcnRGb3JlZ3JvdW5kIjpudWxsLCJCYWNrZ3JvdW5kRmlsbFR5cGUiOjAsIk1hcmdpbiI6eyIkcmVmIjoiMTI0In0sIlBhZGRpbmciOnsiJHJlZiI6IjEyNSJ9LCJCYWNrZ3JvdW5kIjp7IiRpZCI6IjY2MiIsIkNvbG9yIjp7IiRpZCI6IjY2MyIsIkEiOjAsIlIiOjI1NSwiRyI6MjU1LCJCIjoyNTV9fSwiSXNWaXNpYmxlIjp0cnVlLCJXaWR0aCI6MC4wLCJIZWlnaHQiOjAuMCwiQm9yZGVyU3R5bGUiOnsiJGlkIjoiNjY0IiwiTGluZUNvbG9yIjpudWxsLCJMaW5lV2VpZ2h0IjowLjAsIkxpbmVUeXBlIjowLCJQYXJlbnRTdHlsZSI6bnVsbH0sIlBhcmVudFN0eWxlIjp7IiRyZWYiOiIxMjAifX0sIkRhdGVTdHlsZSI6eyIkaWQiOiI2NjUiLCJGb250U2V0dGluZ3MiOnsiJGlkIjoiNjY2IiwiRm9udFNpemUiOjgsIkZvbnROYW1lIjoiQ2FsaWJyaSIsIklzQm9sZCI6ZmFsc2UsIklzSXRhbGljIjpmYWxzZSwiSXNVbmRlcmxpbmVkIjpmYWxzZSwiUGFyZW50U3R5bGUiOnsiJHJlZiI6IjEyOCJ9fSwiQXV0b1NpemUiOjAsIkZvcmVncm91bmQiOnsiJGlkIjoiNjY3IiwiQ29sb3IiOnsiJGlkIjoiNjY4IiwiQSI6MjU1LCJSIjoxOTEsIkciOjE5MSwiQiI6MTkxfX0sIk1heFdpZHRoIjoyMDAuMCwiTWF4SGVpZ2h0IjoiSW5maW5pdHkiLCJTbWFydEZvcmVncm91bmRJc0FjdGl2ZSI6ZmFsc2UsIkhvcml6b250YWxBbGlnbm1lbnQiOjAsIlZlcnRpY2FsQWxpZ25tZW50IjowLCJTbWFydEZvcmVncm91bmQiOm51bGwsIkJhY2tncm91bmRGaWxsVHlwZSI6MCwiTWFyZ2luIjp7IiRyZWYiOiIxMzEifSwiUGFkZGluZyI6eyIkcmVmIjoiMTMyIn0sIkJhY2tncm91bmQiOnsiJHJlZiI6IjEzMyJ9LCJJc1Zpc2libGUiOnRydWUsIldpZHRoIjowLjAsIkhlaWdodCI6MC4wLCJCb3JkZXJTdHlsZSI6eyIkaWQiOiI2NjkiLCJMaW5lQ29sb3IiOm51bGwsIkxpbmVXZWlnaHQiOjAuMCwiTGluZVR5cGUiOjAsIlBhcmVudFN0eWxlIjpudWxsfSwiUGFyZW50U3R5bGUiOnsiJHJlZiI6IjEyNyJ9fSwiRGF0ZUZvcm1hdCI6eyIkcmVmIjoiMTM0In0sIldlZWtOdW1iZXJpbmciOnsiJGlkIjoiNjcwIiwiRm9ybWF0IjowLCJJc1Zpc2libGUiOmZhbHNlLCJMYXN0S25vd25WaXNpYmlsaXR5U3RhdGUiOmZhbHNlfSwiSXNWaXNpYmxlIjp0cnVlLCJQYXJlbnRTdHlsZSI6eyIkcmVmIjoiOTEifX0sIkluZGV4IjoxNSwiU21hcnREdXJhdGlvbkFjdGl2YXRlZCI6ZmFsc2UsIkRhdGVGb3JtYXQiOnsiJHJlZiI6IjEzNCJ9LCJXZWVrTnVtYmVyaW5nIjp7IiRpZCI6IjY3MSIsIkZvcm1hdCI6MCwiSXNWaXNpYmxlIjpmYWxzZSwiTGFzdEtub3duVmlzaWJpbGl0eVN0YXRlIjpmYWxzZX0sIklkIjoiYjI1MjhlMjUtZmI1Zi00MDE5LWEwMmItMDI5ZDdiMjNiODYyIiwiSW1wb3J0SWQiOm51bGwsIlRpdGxlIjoiU3ViLXRhc2sgMSIsIk5vdGUiOm51bGwsIkh5cGVybGluayI6eyIkaWQiOiI2NzIiLCJBZGRyZXNzIjpudWxsLCJTdWJBZGRyZXNzIjpudWxsfSwiSXNDaGFuZ2VkIjpmYWxzZSwiSXNOZXciOnRydWV9LHsiJGlkIjoiNjczIiwiR3JvdXBOYW1lIjoiMDFjMTY5MzctNDIwOS00NTI3LThkYzUtZjk1MmVjZjA2MmVhIiwiU3RhcnREYXRlIjoiMjAyMi0wNi0yNFQwMDowMDowMFoiLCJFbmREYXRlIjoiMjAyMi0wNi0yOVQyMzo1OTowMFoiLCJQZXJjZW50YWdlQ29tcGxldGUiOm51bGwsIlN0eWxlIjp7IiRpZCI6IjY3NCIsIlNoYXBlIjo0LCJTaGFwZVRoaWNrbmVzcyI6MSwiRHVyYXRpb25Gb3JtYXQiOjAsIkluY2x1ZGVOb25Xb3JraW5nRGF5c0luRHVyYXRpb24iOmZhbHNlLCJQZXJjZW50YWdlQ29tcGxldGVTdHlsZSI6eyIkaWQiOiI2NzUiLCJGb250U2V0dGluZ3MiOnsiJGlkIjoiNjc2IiwiRm9udFNpemUiOjEwLCJGb250TmFtZSI6IkNhbGlicmkiLCJJc0JvbGQiOmZhbHNlLCJJc0l0YWxpYyI6ZmFsc2UsIklzVW5kZXJsaW5lZCI6ZmFsc2UsIlBhcmVudFN0eWxlIjp7IiRyZWYiOiI5MyJ9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2NzciLCJMaW5lQ29sb3IiOm51bGwsIkxpbmVXZWlnaHQiOjAuMCwiTGluZVR5cGUiOjAsIlBhcmVudFN0eWxlIjpudWxsfSwiUGFyZW50U3R5bGUiOnsiJHJlZiI6IjkyIn19LCJEdXJhdGlvblN0eWxlIjp7IiRpZCI6IjY3OCIsIkZvbnRTZXR0aW5ncyI6eyIkaWQiOiI2NzkiLCJGb250U2l6ZSI6MTAsIkZvbnROYW1lIjoiQ2FsaWJyaSIsIklzQm9sZCI6ZmFsc2UsIklzSXRhbGljIjpmYWxzZSwiSXNVbmRlcmxpbmVkIjpmYWxzZSwiUGFyZW50U3R5bGUiOnsiJHJlZiI6IjEwMCJ9fSwiQXV0b1NpemUiOjAsIkZvcmVncm91bmQiOnsiJHJlZiI6IjEwMSJ9LCJNYXhXaWR0aCI6MjAwLjAsIk1heEhlaWdodCI6IkluZmluaXR5IiwiU21hcnRGb3JlZ3JvdW5kSXNBY3RpdmUiOmZhbHNlLCJIb3Jpem9udGFsQWxpZ25tZW50IjowLCJWZXJ0aWNhbEFsaWdubWVudCI6MCwiU21hcnRGb3JlZ3JvdW5kIjpudWxsLCJCYWNrZ3JvdW5kRmlsbFR5cGUiOjAsIk1hcmdpbiI6eyIkcmVmIjoiMTAzIn0sIlBhZGRpbmciOnsiJHJlZiI6IjEwNCJ9LCJCYWNrZ3JvdW5kIjp7IiRyZWYiOiIxMDUifSwiSXNWaXNpYmxlIjp0cnVlLCJXaWR0aCI6MC4wLCJIZWlnaHQiOjAuMCwiQm9yZGVyU3R5bGUiOnsiJGlkIjoiNjgwIiwiTGluZUNvbG9yIjpudWxsLCJMaW5lV2VpZ2h0IjowLjAsIkxpbmVUeXBlIjowLCJQYXJlbnRTdHlsZSI6bnVsbH0sIlBhcmVudFN0eWxlIjp7IiRyZWYiOiI5OSJ9fSwiSG9yaXpvbnRhbENvbm5lY3RvclN0eWxlIjp7IiRpZCI6IjY4MSIsIkxpbmVDb2xvciI6eyIkcmVmIjoiMTA3In0sIkxpbmVXZWlnaHQiOjAuMCwiTGluZVR5cGUiOjAsIlBhcmVudFN0eWxlIjp7IiRyZWYiOiIxMDYifX0sIlZlcnRpY2FsQ29ubmVjdG9yU3R5bGUiOnsiJGlkIjoiNjgyIiwiTGluZUNvbG9yIjp7IiRyZWYiOiIxMTAifSwiTGluZVdlaWdodCI6MC4wLCJMaW5lVHlwZSI6MCwiUGFyZW50U3R5bGUiOnsiJHJlZiI6IjEwOSJ9fSwiTWFyZ2luIjpudWxsLCJTdGFydERhdGVQb3NpdGlvbiI6NiwiRW5kRGF0ZVBvc2l0aW9uIjo2LCJEYXRlSXNWaXNpYmxlIjpmYWxzZSwiVGl0bGVQb3NpdGlvbiI6MiwiRHVyYXRpb25Qb3NpdGlvbiI6NiwiUGVyY2VudGFnZUNvbXBsZXRlZFBvc2l0aW9uIjoyLCJTcGFjaW5nIjoxMCwiSXNCZWxvd1RpbWViYW5kIjpmYWxzZSwiUGVyY2VudGFnZUNvbXBsZXRlU2hhcGVPcGFjaXR5IjozNSwiU2hhcGVTdHlsZSI6eyIkaWQiOiI2ODMiLCJNYXJnaW4iOnsiJHJlZiI6IjExMyJ9LCJQYWRkaW5nIjp7IiRpZCI6IjY4NCIsIlRvcCI6MC4wLCJMZWZ0IjowLjAsIlJpZ2h0IjoyLjAsIkJvdHRvbSI6MC4wfSwiQmFja2dyb3VuZCI6eyIkaWQiOiI2ODUiLCJDb2xvciI6eyIkaWQiOiI2ODYiLCJBIjoyNTUsIlIiOjg0LCJHIjoxMzAsIkIiOjUzfX0sIklzVmlzaWJsZSI6dHJ1ZSwiV2lkdGgiOjAuMCwiSGVpZ2h0IjoxNi4wLCJCb3JkZXJTdHlsZSI6eyIkaWQiOiI2ODciLCJMaW5lQ29sb3IiOnsiJGlkIjoiNjg4IiwiJHR5cGUiOiJOTFJFLkNvbW1vbi5Eb20uU29saWRDb2xvckJydXNoLCBOTFJFLkNvbW1vbiIsIkNvbG9yIjp7IiRpZCI6IjY4OSIsIkEiOjI1NSwiUiI6MjU1LCJHIjowLCJCIjowfX0sIkxpbmVXZWlnaHQiOjAuMCwiTGluZVR5cGUiOjAsIlBhcmVudFN0eWxlIjpudWxsfSwiUGFyZW50U3R5bGUiOnsiJHJlZiI6IjExMiJ9fSwiVGl0bGVTdHlsZSI6eyIkaWQiOiI2OTAiLCJGb250U2V0dGluZ3MiOnsiJGlkIjoiNjkxIiwiRm9udFNpemUiOjExLCJGb250TmFtZSI6IkNhbGlicmkiLCJJc0JvbGQiOmZhbHNlLCJJc0l0YWxpYyI6ZmFsc2UsIklzVW5kZXJsaW5lZCI6ZmFsc2UsIlBhcmVudFN0eWxlIjp7IiRyZWYiOiIxMjEifX0sIkF1dG9TaXplIjowLCJGb3JlZ3JvdW5kIjp7IiRpZCI6IjY5MiIsIkNvbG9yIjp7IiRpZCI6IjY5MyIsIkEiOjI1NSwiUiI6MjU1LCJHIjoyNTUsIkIiOjI1NX19LCJNYXhXaWR0aCI6NDguNjI1MDM4MTQ2OTcyNjU2LCJNYXhIZWlnaHQiOiJJbmZpbml0eSIsIlNtYXJ0Rm9yZWdyb3VuZElzQWN0aXZlIjpmYWxzZSwiSG9yaXpvbnRhbEFsaWdubWVudCI6MSwiVmVydGljYWxBbGlnbm1lbnQiOjAsIlNtYXJ0Rm9yZWdyb3VuZCI6bnVsbCwiQmFja2dyb3VuZEZpbGxUeXBlIjowLCJNYXJnaW4iOnsiJHJlZiI6IjEyNCJ9LCJQYWRkaW5nIjp7IiRyZWYiOiIxMjUifSwiQmFja2dyb3VuZCI6eyIkaWQiOiI2OTQiLCJDb2xvciI6eyIkaWQiOiI2OTUiLCJBIjowLCJSIjoyNTUsIkciOjI1NSwiQiI6MjU1fX0sIklzVmlzaWJsZSI6dHJ1ZSwiV2lkdGgiOjAuMCwiSGVpZ2h0IjowLjAsIkJvcmRlclN0eWxlIjp7IiRpZCI6IjY5NiIsIkxpbmVDb2xvciI6bnVsbCwiTGluZVdlaWdodCI6MC4wLCJMaW5lVHlwZSI6MCwiUGFyZW50U3R5bGUiOm51bGx9LCJQYXJlbnRTdHlsZSI6eyIkcmVmIjoiMTIwIn19LCJEYXRlU3R5bGUiOnsiJGlkIjoiNjk3IiwiRm9udFNldHRpbmdzIjp7IiRpZCI6IjY5OCIsIkZvbnRTaXplIjo4LCJGb250TmFtZSI6IkNhbGlicmkiLCJJc0JvbGQiOmZhbHNlLCJJc0l0YWxpYyI6ZmFsc2UsIklzVW5kZXJsaW5lZCI6ZmFsc2UsIlBhcmVudFN0eWxlIjp7IiRyZWYiOiIxMjgifX0sIkF1dG9TaXplIjowLCJGb3JlZ3JvdW5kIjp7IiRpZCI6IjY5OSIsIkNvbG9yIjp7IiRpZCI6IjcwMCIsIkEiOjI1NSwiUiI6MTkxLCJHIjoxOTEsIkIiOjE5MX19LCJNYXhXaWR0aCI6MjAwLjAsIk1heEhlaWdodCI6IkluZmluaXR5IiwiU21hcnRGb3JlZ3JvdW5kSXNBY3RpdmUiOmZhbHNlLCJIb3Jpem9udGFsQWxpZ25tZW50IjowLCJWZXJ0aWNhbEFsaWdubWVudCI6MCwiU21hcnRGb3JlZ3JvdW5kIjpudWxsLCJCYWNrZ3JvdW5kRmlsbFR5cGUiOjAsIk1hcmdpbiI6eyIkcmVmIjoiMTMxIn0sIlBhZGRpbmciOnsiJHJlZiI6IjEzMiJ9LCJCYWNrZ3JvdW5kIjp7IiRyZWYiOiIxMzMifSwiSXNWaXNpYmxlIjp0cnVlLCJXaWR0aCI6MC4wLCJIZWlnaHQiOjAuMCwiQm9yZGVyU3R5bGUiOnsiJGlkIjoiNzAxIiwiTGluZUNvbG9yIjpudWxsLCJMaW5lV2VpZ2h0IjowLjAsIkxpbmVUeXBlIjowLCJQYXJlbnRTdHlsZSI6bnVsbH0sIlBhcmVudFN0eWxlIjp7IiRyZWYiOiIxMjcifX0sIkRhdGVGb3JtYXQiOnsiJHJlZiI6IjEzNCJ9LCJXZWVrTnVtYmVyaW5nIjp7IiRpZCI6IjcwMiIsIkZvcm1hdCI6MCwiSXNWaXNpYmxlIjpmYWxzZSwiTGFzdEtub3duVmlzaWJpbGl0eVN0YXRlIjpmYWxzZX0sIklzVmlzaWJsZSI6dHJ1ZSwiUGFyZW50U3R5bGUiOnsiJHJlZiI6IjkxIn19LCJJbmRleCI6MTYsIlNtYXJ0RHVyYXRpb25BY3RpdmF0ZWQiOmZhbHNlLCJEYXRlRm9ybWF0Ijp7IiRyZWYiOiIxMzQifSwiV2Vla051bWJlcmluZyI6eyIkaWQiOiI3MDMiLCJGb3JtYXQiOjAsIklzVmlzaWJsZSI6ZmFsc2UsIkxhc3RLbm93blZpc2liaWxpdHlTdGF0ZSI6ZmFsc2V9LCJJZCI6ImFjMWVmNDE0LTAyM2ItNDk4YS1iNDM4LTI4NTA2NmQ3ODllZiIsIkltcG9ydElkIjpudWxsLCJUaXRsZSI6IlN1Yi10YXNrIDIiLCJOb3RlIjpudWxsLCJIeXBlcmxpbmsiOnsiJGlkIjoiNzA0IiwiQWRkcmVzcyI6bnVsbCwiU3ViQWRkcmVzcyI6bnVsbH0sIklzQ2hhbmdlZCI6ZmFsc2UsIklzTmV3Ijp0cnVlfSx7IiRpZCI6IjcwNSIsIkdyb3VwTmFtZSI6IjAxYzE2OTM3LTQyMDktNDUyNy04ZGM1LWY5NTJlY2YwNjJlYSIsIlN0YXJ0RGF0ZSI6IjIwMjItMDYtMzBUMDA6MDA6MDBaIiwiRW5kRGF0ZSI6IjIwMjItMDctMDNUMjM6NTk6MDBaIiwiUGVyY2VudGFnZUNvbXBsZXRlIjpudWxsLCJTdHlsZSI6eyIkaWQiOiI3MDYiLCJTaGFwZSI6NCwiU2hhcGVUaGlja25lc3MiOjEsIkR1cmF0aW9uRm9ybWF0IjowLCJJbmNsdWRlTm9uV29ya2luZ0RheXNJbkR1cmF0aW9uIjpmYWxzZSwiUGVyY2VudGFnZUNvbXBsZXRlU3R5bGUiOnsiJGlkIjoiNzA3IiwiRm9udFNldHRpbmdzIjp7IiRpZCI6IjcwOC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zA5IiwiTGluZUNvbG9yIjpudWxsLCJMaW5lV2VpZ2h0IjowLjAsIkxpbmVUeXBlIjowLCJQYXJlbnRTdHlsZSI6bnVsbH0sIlBhcmVudFN0eWxlIjp7IiRyZWYiOiI5MiJ9fSwiRHVyYXRpb25TdHlsZSI6eyIkaWQiOiI3MTAiLCJGb250U2V0dGluZ3MiOnsiJGlkIjoiNzExIiwiRm9udFNpemUiOjEwLCJGb250TmFtZSI6IkNhbGlicmkiLCJJc0JvbGQiOmZhbHNlLCJJc0l0YWxpYyI6ZmFsc2UsIklzVW5kZXJsaW5lZCI6ZmFsc2UsIlBhcmVudFN0eWxlIjp7IiRyZWYiOiIxMDAifX0sIkF1dG9TaXplIjowLCJGb3JlZ3JvdW5kIjp7IiRyZWYiOiIxMDEifSwiTWF4V2lkdGgiOjIwMC4wLCJNYXhIZWlnaHQiOiJJbmZpbml0eSIsIlNtYXJ0Rm9yZWdyb3VuZElzQWN0aXZlIjpmYWxzZSwiSG9yaXpvbnRhbEFsaWdubWVudCI6MCwiVmVydGljYWxBbGlnbm1lbnQiOjAsIlNtYXJ0Rm9yZWdyb3VuZCI6bnVsbCwiQmFja2dyb3VuZEZpbGxUeXBlIjowLCJNYXJnaW4iOnsiJHJlZiI6IjEwMyJ9LCJQYWRkaW5nIjp7IiRyZWYiOiIxMDQifSwiQmFja2dyb3VuZCI6eyIkcmVmIjoiMTA1In0sIklzVmlzaWJsZSI6dHJ1ZSwiV2lkdGgiOjAuMCwiSGVpZ2h0IjowLjAsIkJvcmRlclN0eWxlIjp7IiRpZCI6IjcxMiIsIkxpbmVDb2xvciI6bnVsbCwiTGluZVdlaWdodCI6MC4wLCJMaW5lVHlwZSI6MCwiUGFyZW50U3R5bGUiOm51bGx9LCJQYXJlbnRTdHlsZSI6eyIkcmVmIjoiOTkifX0sIkhvcml6b250YWxDb25uZWN0b3JTdHlsZSI6eyIkaWQiOiI3MTMiLCJMaW5lQ29sb3IiOnsiJHJlZiI6IjEwNyJ9LCJMaW5lV2VpZ2h0IjowLjAsIkxpbmVUeXBlIjowLCJQYXJlbnRTdHlsZSI6eyIkcmVmIjoiMTA2In19LCJWZXJ0aWNhbENvbm5lY3RvclN0eWxlIjp7IiRpZCI6IjcxNCIsIkxpbmVDb2xvciI6eyIkcmVmIjoiMTEwIn0sIkxpbmVXZWlnaHQiOjAuMCwiTGluZVR5cGUiOjAsIlBhcmVudFN0eWxlIjp7IiRyZWYiOiIxMDkifX0sIk1hcmdpbiI6bnVsbCwiU3RhcnREYXRlUG9zaXRpb24iOjYsIkVuZERhdGVQb3NpdGlvbiI6NiwiRGF0ZUlzVmlzaWJsZSI6ZmFsc2UsIlRpdGxlUG9zaXRpb24iOjQsIkR1cmF0aW9uUG9zaXRpb24iOjYsIlBlcmNlbnRhZ2VDb21wbGV0ZWRQb3NpdGlvbiI6MiwiU3BhY2luZyI6MTAsIklzQmVsb3dUaW1lYmFuZCI6ZmFsc2UsIlBlcmNlbnRhZ2VDb21wbGV0ZVNoYXBlT3BhY2l0eSI6MzUsIlNoYXBlU3R5bGUiOnsiJGlkIjoiNzE1IiwiTWFyZ2luIjp7IiRyZWYiOiIxMTMifSwiUGFkZGluZyI6eyIkaWQiOiI3MTYiLCJUb3AiOjAuMCwiTGVmdCI6MC4wLCJSaWdodCI6Mi4wLCJCb3R0b20iOjAuMH0sIkJhY2tncm91bmQiOnsiJGlkIjoiNzE3IiwiQ29sb3IiOnsiJGlkIjoiNzE4IiwiQSI6MjU1LCJSIjo2OCwiRyI6ODQsIkIiOjEwNn19LCJJc1Zpc2libGUiOnRydWUsIldpZHRoIjowLjAsIkhlaWdodCI6MTYuMCwiQm9yZGVyU3R5bGUiOnsiJGlkIjoiNzE5IiwiTGluZUNvbG9yIjp7IiRpZCI6IjcyMCIsIiR0eXBlIjoiTkxSRS5Db21tb24uRG9tLlNvbGlkQ29sb3JCcnVzaCwgTkxSRS5Db21tb24iLCJDb2xvciI6eyIkaWQiOiI3MjEiLCJBIjoyNTUsIlIiOjI1NSwiRyI6MCwiQiI6MH19LCJMaW5lV2VpZ2h0IjowLjAsIkxpbmVUeXBlIjowLCJQYXJlbnRTdHlsZSI6bnVsbH0sIlBhcmVudFN0eWxlIjp7IiRyZWYiOiIxMTIifX0sIlRpdGxlU3R5bGUiOnsiJGlkIjoiNzIyIiwiRm9udFNldHRpbmdzIjp7IiRpZCI6IjcyMyIsIkZvbnRTaXplIjoxMSwiRm9udE5hbWUiOiJDYWxpYnJpIiwiSXNCb2xkIjpmYWxzZSwiSXNJdGFsaWMiOmZhbHNlLCJJc1VuZGVybGluZWQiOmZhbHNlLCJQYXJlbnRTdHlsZSI6eyIkcmVmIjoiMTIxIn19LCJBdXRvU2l6ZSI6MiwiRm9yZWdyb3VuZCI6eyIkaWQiOiI3MjQiLCJDb2xvciI6eyIkaWQiOiI3MjUiLCJBIjoyNTUsIlIiOjExNSwiRyI6MTE1LCJCIjoxMTV9fSwiTWF4V2lkdGgiOjY5LjgxMTM0MDMzMjAzMTI1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aWQiOiI3MjYiLCJDb2xvciI6eyIkaWQiOiI3MjciLCJBIjowLCJSIjoyNTUsIkciOjI1NSwiQiI6MjU1fX0sIklzVmlzaWJsZSI6dHJ1ZSwiV2lkdGgiOjAuMCwiSGVpZ2h0IjowLjAsIkJvcmRlclN0eWxlIjp7IiRpZCI6IjcyOCIsIkxpbmVDb2xvciI6bnVsbCwiTGluZVdlaWdodCI6MC4wLCJMaW5lVHlwZSI6MCwiUGFyZW50U3R5bGUiOm51bGx9LCJQYXJlbnRTdHlsZSI6eyIkcmVmIjoiMTIwIn19LCJEYXRlU3R5bGUiOnsiJGlkIjoiNzI5IiwiRm9udFNldHRpbmdzIjp7IiRpZCI6IjczMCIsIkZvbnRTaXplIjo4LCJGb250TmFtZSI6IkNhbGlicmkiLCJJc0JvbGQiOmZhbHNlLCJJc0l0YWxpYyI6ZmFsc2UsIklzVW5kZXJsaW5lZCI6ZmFsc2UsIlBhcmVudFN0eWxlIjp7IiRyZWYiOiIxMjgifX0sIkF1dG9TaXplIjowLCJGb3JlZ3JvdW5kIjp7IiRpZCI6IjczMSIsIkNvbG9yIjp7IiRpZCI6IjczMiIsIkEiOjI1NSwiUiI6MTkxLCJHIjoxOTEsIkIiOjE5MX19LCJNYXhXaWR0aCI6MjAwLjAsIk1heEhlaWdodCI6IkluZmluaXR5IiwiU21hcnRGb3JlZ3JvdW5kSXNBY3RpdmUiOmZhbHNlLCJIb3Jpem9udGFsQWxpZ25tZW50IjowLCJWZXJ0aWNhbEFsaWdubWVudCI6MCwiU21hcnRGb3JlZ3JvdW5kIjpudWxsLCJCYWNrZ3JvdW5kRmlsbFR5cGUiOjAsIk1hcmdpbiI6eyIkcmVmIjoiMTMxIn0sIlBhZGRpbmciOnsiJHJlZiI6IjEzMiJ9LCJCYWNrZ3JvdW5kIjp7IiRyZWYiOiIxMzMifSwiSXNWaXNpYmxlIjp0cnVlLCJXaWR0aCI6MC4wLCJIZWlnaHQiOjAuMCwiQm9yZGVyU3R5bGUiOnsiJGlkIjoiNzMzIiwiTGluZUNvbG9yIjpudWxsLCJMaW5lV2VpZ2h0IjowLjAsIkxpbmVUeXBlIjowLCJQYXJlbnRTdHlsZSI6bnVsbH0sIlBhcmVudFN0eWxlIjp7IiRyZWYiOiIxMjcifX0sIkRhdGVGb3JtYXQiOnsiJHJlZiI6IjEzNCJ9LCJXZWVrTnVtYmVyaW5nIjp7IiRpZCI6IjczNCIsIkZvcm1hdCI6MCwiSXNWaXNpYmxlIjpmYWxzZSwiTGFzdEtub3duVmlzaWJpbGl0eVN0YXRlIjpmYWxzZX0sIklzVmlzaWJsZSI6dHJ1ZSwiUGFyZW50U3R5bGUiOnsiJHJlZiI6IjkxIn19LCJJbmRleCI6MTcsIlNtYXJ0RHVyYXRpb25BY3RpdmF0ZWQiOmZhbHNlLCJEYXRlRm9ybWF0Ijp7IiRyZWYiOiIxMzQifSwiV2Vla051bWJlcmluZyI6eyIkaWQiOiI3MzUiLCJGb3JtYXQiOjAsIklzVmlzaWJsZSI6ZmFsc2UsIkxhc3RLbm93blZpc2liaWxpdHlTdGF0ZSI6ZmFsc2V9LCJJZCI6IjdiNmZiYTIxLTQ0Y2YtNDYzZS04YjlkLWFmMDI2Yzc0NWE2ZCIsIkltcG9ydElkIjpudWxsLCJUaXRsZSI6IlN1Yi1zZWN0aW9ucyAxIiwiTm90ZSI6bnVsbCwiSHlwZXJsaW5rIjp7IiRpZCI6IjczNiIsIkFkZHJlc3MiOm51bGwsIlN1YkFkZHJlc3MiOm51bGx9LCJJc0NoYW5nZWQiOmZhbHNlLCJJc05ldyI6dHJ1ZX0seyIkaWQiOiI3MzciLCJHcm91cE5hbWUiOm51bGwsIlN0YXJ0RGF0ZSI6IjIwMjItMDYtMjdUMDA6MDA6MDBaIiwiRW5kRGF0ZSI6IjIwMjItMDctMDJUMjM6NTk6MDBaIiwiUGVyY2VudGFnZUNvbXBsZXRlIjpudWxsLCJTdHlsZSI6eyIkaWQiOiI3MzgiLCJTaGFwZSI6NiwiU2hhcGVUaGlja25lc3MiOjIsIkR1cmF0aW9uRm9ybWF0IjowLCJJbmNsdWRlTm9uV29ya2luZ0RheXNJbkR1cmF0aW9uIjpmYWxzZSwiUGVyY2VudGFnZUNvbXBsZXRlU3R5bGUiOnsiJGlkIjoiNzM5IiwiRm9udFNldHRpbmdzIjp7IiRpZCI6Ijc0MC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zQxIiwiTGluZUNvbG9yIjpudWxsLCJMaW5lV2VpZ2h0IjowLjAsIkxpbmVUeXBlIjowLCJQYXJlbnRTdHlsZSI6bnVsbH0sIlBhcmVudFN0eWxlIjp7IiRyZWYiOiI5MiJ9fSwiRHVyYXRpb25TdHlsZSI6eyIkaWQiOiI3NDIiLCJGb250U2V0dGluZ3MiOnsiJGlkIjoiNzQzIiwiRm9udFNpemUiOjEwLCJGb250TmFtZSI6IkNhbGlicmkiLCJJc0JvbGQiOmZhbHNlLCJJc0l0YWxpYyI6ZmFsc2UsIklzVW5kZXJsaW5lZCI6ZmFsc2UsIlBhcmVudFN0eWxlIjp7IiRyZWYiOiIxMDAifX0sIkF1dG9TaXplIjowLCJGb3JlZ3JvdW5kIjp7IiRyZWYiOiIxMDEifSwiTWF4V2lkdGgiOjIwMC4wLCJNYXhIZWlnaHQiOiJJbmZpbml0eSIsIlNtYXJ0Rm9yZWdyb3VuZElzQWN0aXZlIjpmYWxzZSwiSG9yaXpvbnRhbEFsaWdubWVudCI6MCwiVmVydGljYWxBbGlnbm1lbnQiOjAsIlNtYXJ0Rm9yZWdyb3VuZCI6bnVsbCwiQmFja2dyb3VuZEZpbGxUeXBlIjowLCJNYXJnaW4iOnsiJHJlZiI6IjEwMyJ9LCJQYWRkaW5nIjp7IiRyZWYiOiIxMDQifSwiQmFja2dyb3VuZCI6eyIkcmVmIjoiMTA1In0sIklzVmlzaWJsZSI6dHJ1ZSwiV2lkdGgiOjAuMCwiSGVpZ2h0IjowLjAsIkJvcmRlclN0eWxlIjp7IiRpZCI6Ijc0NCIsIkxpbmVDb2xvciI6bnVsbCwiTGluZVdlaWdodCI6MC4wLCJMaW5lVHlwZSI6MCwiUGFyZW50U3R5bGUiOm51bGx9LCJQYXJlbnRTdHlsZSI6eyIkcmVmIjoiOTkifX0sIkhvcml6b250YWxDb25uZWN0b3JTdHlsZSI6eyIkaWQiOiI3NDUiLCJMaW5lQ29sb3IiOnsiJHJlZiI6IjEwNyJ9LCJMaW5lV2VpZ2h0IjowLjAsIkxpbmVUeXBlIjowLCJQYXJlbnRTdHlsZSI6eyIkcmVmIjoiMTA2In19LCJWZXJ0aWNhbENvbm5lY3RvclN0eWxlIjp7IiRpZCI6Ijc0NiIsIkxpbmVDb2xvciI6eyIkcmVmIjoiMTEwIn0sIkxpbmVXZWlnaHQiOjAuMCwiTGluZVR5cGUiOjAsIlBhcmVudFN0eWxlIjp7IiRyZWYiOiIxMDkifX0sIk1hcmdpbiI6bnVsbCwiU3RhcnREYXRlUG9zaXRpb24iOjQsIkVuZERhdGVQb3NpdGlvbiI6NCwiRGF0ZUlzVmlzaWJsZSI6dHJ1ZSwiVGl0bGVQb3NpdGlvbiI6MywiRHVyYXRpb25Qb3NpdGlvbiI6NiwiUGVyY2VudGFnZUNvbXBsZXRlZFBvc2l0aW9uIjo2LCJTcGFjaW5nIjoxMCwiSXNCZWxvd1RpbWViYW5kIjpmYWxzZSwiUGVyY2VudGFnZUNvbXBsZXRlU2hhcGVPcGFjaXR5IjozNSwiU2hhcGVTdHlsZSI6eyIkaWQiOiI3NDciLCJNYXJnaW4iOnsiJHJlZiI6IjExMyJ9LCJQYWRkaW5nIjp7IiRpZCI6Ijc0OCIsIlRvcCI6MC4wLCJMZWZ0IjowLjAsIlJpZ2h0IjoyLjAsIkJvdHRvbSI6MC4wfSwiQmFja2dyb3VuZCI6eyIkaWQiOiI3NDkiLCJDb2xvciI6eyIkaWQiOiI3NTAiLCJBIjoyNTUsIlIiOjkxLCJHIjoxNTUsIkIiOjIxM319LCJJc1Zpc2libGUiOnRydWUsIldpZHRoIjowLjAsIkhlaWdodCI6MjIuMCwiQm9yZGVyU3R5bGUiOnsiJGlkIjoiNzUxIiwiTGluZUNvbG9yIjp7IiRpZCI6Ijc1MiIsIiR0eXBlIjoiTkxSRS5Db21tb24uRG9tLlNvbGlkQ29sb3JCcnVzaCwgTkxSRS5Db21tb24iLCJDb2xvciI6eyIkaWQiOiI3NTMiLCJBIjoyNTUsIlIiOjI1NSwiRyI6MCwiQiI6MH19LCJMaW5lV2VpZ2h0IjowLjAsIkxpbmVUeXBlIjowLCJQYXJlbnRTdHlsZSI6bnVsbH0sIlBhcmVudFN0eWxlIjp7IiRyZWYiOiIxMTIifX0sIlRpdGxlU3R5bGUiOnsiJGlkIjoiNzU0IiwiRm9udFNldHRpbmdzIjp7IiRpZCI6Ijc1NSIsIkZvbnRTaXplIjoxMSwiRm9udE5hbWUiOiJDYWxpYnJpIiwiSXNCb2xkIjpmYWxzZSwiSXNJdGFsaWMiOmZhbHNlLCJJc1VuZGVybGluZWQiOmZhbHNlLCJQYXJlbnRTdHlsZSI6eyIkcmVmIjoiMTIxIn19LCJBdXRvU2l6ZSI6MCwiRm9yZWdyb3VuZCI6eyIkaWQiOiI3NTYiLCJDb2xvciI6eyIkaWQiOiI3NTciLCJBIjoyNTUsIlIiOjExNSwiRyI6MTE1LCJCIjoxMTV9fSwiTWF4V2lkdGgiOjY3Ljc1LCJNYXhIZWlnaHQiOiJJbmZpbml0eSIsIlNtYXJ0Rm9yZWdyb3VuZElzQWN0aXZlIjpmYWxzZSwiSG9yaXpvbnRhbEFsaWdubWVudCI6MiwiVmVydGljYWxBbGlnbm1lbnQiOjAsIlNtYXJ0Rm9yZWdyb3VuZCI6bnVsbCwiQmFja2dyb3VuZEZpbGxUeXBlIjowLCJNYXJnaW4iOnsiJHJlZiI6IjEyNCJ9LCJQYWRkaW5nIjp7IiRyZWYiOiIxMjUifSwiQmFja2dyb3VuZCI6eyIkaWQiOiI3NTgiLCJDb2xvciI6eyIkaWQiOiI3NTkiLCJBIjowLCJSIjoyNTUsIkciOjI1NSwiQiI6MjU1fX0sIklzVmlzaWJsZSI6dHJ1ZSwiV2lkdGgiOjAuMCwiSGVpZ2h0IjowLjAsIkJvcmRlclN0eWxlIjp7IiRpZCI6Ijc2MCIsIkxpbmVDb2xvciI6bnVsbCwiTGluZVdlaWdodCI6MC4wLCJMaW5lVHlwZSI6MCwiUGFyZW50U3R5bGUiOm51bGx9LCJQYXJlbnRTdHlsZSI6eyIkcmVmIjoiMTIwIn19LCJEYXRlU3R5bGUiOnsiJGlkIjoiNzYxIiwiRm9udFNldHRpbmdzIjp7IiRpZCI6Ijc2MiIsIkZvbnRTaXplIjo4LCJGb250TmFtZSI6IkNhbGlicmkiLCJJc0JvbGQiOmZhbHNlLCJJc0l0YWxpYyI6ZmFsc2UsIklzVW5kZXJsaW5lZCI6ZmFsc2UsIlBhcmVudFN0eWxlIjp7IiRyZWYiOiIxMjgifX0sIkF1dG9TaXplIjowLCJGb3JlZ3JvdW5kIjp7IiRpZCI6Ijc2MyIsIkNvbG9yIjp7IiRpZCI6Ijc2NCIsIkEiOjI1NSwiUiI6MTkxLCJHIjoxOTEsIkIiOjE5MX19LCJNYXhXaWR0aCI6MjAwLjAsIk1heEhlaWdodCI6IkluZmluaXR5IiwiU21hcnRGb3JlZ3JvdW5kSXNBY3RpdmUiOmZhbHNlLCJIb3Jpem9udGFsQWxpZ25tZW50IjowLCJWZXJ0aWNhbEFsaWdubWVudCI6MCwiU21hcnRGb3JlZ3JvdW5kIjpudWxsLCJCYWNrZ3JvdW5kRmlsbFR5cGUiOjAsIk1hcmdpbiI6eyIkcmVmIjoiMTMxIn0sIlBhZGRpbmciOnsiJHJlZiI6IjEzMiJ9LCJCYWNrZ3JvdW5kIjp7IiRpZCI6Ijc2NSIsIkNvbG9yIjp7IiRpZCI6Ijc2NiIsIkEiOjAsIlIiOjI1NSwiRyI6MjU1LCJCIjoyNTV9fSwiSXNWaXNpYmxlIjp0cnVlLCJXaWR0aCI6MC4wLCJIZWlnaHQiOjAuMCwiQm9yZGVyU3R5bGUiOnsiJGlkIjoiNzY3IiwiTGluZUNvbG9yIjpudWxsLCJMaW5lV2VpZ2h0IjowLjAsIkxpbmVUeXBlIjowLCJQYXJlbnRTdHlsZSI6bnVsbH0sIlBhcmVudFN0eWxlIjp7IiRyZWYiOiIxMjcifX0sIkRhdGVGb3JtYXQiOnsiJHJlZiI6IjEzNCJ9LCJXZWVrTnVtYmVyaW5nIjp7IiRpZCI6Ijc2OCIsIkZvcm1hdCI6MCwiSXNWaXNpYmxlIjpmYWxzZSwiTGFzdEtub3duVmlzaWJpbGl0eVN0YXRlIjpmYWxzZX0sIklzVmlzaWJsZSI6dHJ1ZSwiUGFyZW50U3R5bGUiOnsiJHJlZiI6IjkxIn19LCJJbmRleCI6MTgsIlNtYXJ0RHVyYXRpb25BY3RpdmF0ZWQiOmZhbHNlLCJEYXRlRm9ybWF0Ijp7IiRyZWYiOiIxMzQifSwiV2Vla051bWJlcmluZyI6eyIkaWQiOiI3NjkiLCJGb3JtYXQiOjAsIklzVmlzaWJsZSI6ZmFsc2UsIkxhc3RLbm93blZpc2liaWxpdHlTdGF0ZSI6ZmFsc2V9LCJJZCI6IjhkNzVhYWY5LTFmMTEtNDA1ZC04NzIwLTY5OGFmNTMwNDA3MSIsIkltcG9ydElkIjpudWxsLCJUaXRsZSI6IlN1Yi1zdWItdGFzayAxIiwiTm90ZSI6bnVsbCwiSHlwZXJsaW5rIjp7IiRpZCI6Ijc3MCIsIkFkZHJlc3MiOm51bGwsIlN1YkFkZHJlc3MiOm51bGx9LCJJc0NoYW5nZWQiOmZhbHNlLCJJc05ldyI6dHJ1ZX0seyIkaWQiOiI3NzEiLCJHcm91cE5hbWUiOm51bGwsIlN0YXJ0RGF0ZSI6IjIwMjItMDctMDNUMDA6MDA6MDBaIiwiRW5kRGF0ZSI6IjIwMjItMDctMDNUMjM6NTk6MDBaIiwiUGVyY2VudGFnZUNvbXBsZXRlIjpudWxsLCJTdHlsZSI6eyIkaWQiOiI3NzIiLCJTaGFwZSI6NCwiU2hhcGVUaGlja25lc3MiOjEsIkR1cmF0aW9uRm9ybWF0IjowLCJJbmNsdWRlTm9uV29ya2luZ0RheXNJbkR1cmF0aW9uIjpmYWxzZSwiUGVyY2VudGFnZUNvbXBsZXRlU3R5bGUiOnsiJGlkIjoiNzczIiwiRm9udFNldHRpbmdzIjp7IiRpZCI6Ijc3NC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zc1IiwiTGluZUNvbG9yIjpudWxsLCJMaW5lV2VpZ2h0IjowLjAsIkxpbmVUeXBlIjowLCJQYXJlbnRTdHlsZSI6bnVsbH0sIlBhcmVudFN0eWxlIjp7IiRyZWYiOiI5MiJ9fSwiRHVyYXRpb25TdHlsZSI6eyIkaWQiOiI3NzYiLCJGb250U2V0dGluZ3MiOnsiJGlkIjoiNzc3IiwiRm9udFNpemUiOjEwLCJGb250TmFtZSI6IkNhbGlicmkiLCJJc0JvbGQiOmZhbHNlLCJJc0l0YWxpYyI6ZmFsc2UsIklzVW5kZXJsaW5lZCI6ZmFsc2UsIlBhcmVudFN0eWxlIjp7IiRyZWYiOiIxMDAifX0sIkF1dG9TaXplIjowLCJGb3JlZ3JvdW5kIjp7IiRyZWYiOiIxMDEifSwiTWF4V2lkdGgiOjIwMC4wLCJNYXhIZWlnaHQiOiJJbmZpbml0eSIsIlNtYXJ0Rm9yZWdyb3VuZElzQWN0aXZlIjpmYWxzZSwiSG9yaXpvbnRhbEFsaWdubWVudCI6MCwiVmVydGljYWxBbGlnbm1lbnQiOjAsIlNtYXJ0Rm9yZWdyb3VuZCI6bnVsbCwiQmFja2dyb3VuZEZpbGxUeXBlIjowLCJNYXJnaW4iOnsiJHJlZiI6IjEwMyJ9LCJQYWRkaW5nIjp7IiRyZWYiOiIxMDQifSwiQmFja2dyb3VuZCI6eyIkcmVmIjoiMTA1In0sIklzVmlzaWJsZSI6dHJ1ZSwiV2lkdGgiOjAuMCwiSGVpZ2h0IjowLjAsIkJvcmRlclN0eWxlIjp7IiRpZCI6Ijc3OCIsIkxpbmVDb2xvciI6bnVsbCwiTGluZVdlaWdodCI6MC4wLCJMaW5lVHlwZSI6MCwiUGFyZW50U3R5bGUiOm51bGx9LCJQYXJlbnRTdHlsZSI6eyIkcmVmIjoiOTkifX0sIkhvcml6b250YWxDb25uZWN0b3JTdHlsZSI6eyIkaWQiOiI3NzkiLCJMaW5lQ29sb3IiOnsiJHJlZiI6IjEwNyJ9LCJMaW5lV2VpZ2h0IjowLjAsIkxpbmVUeXBlIjowLCJQYXJlbnRTdHlsZSI6eyIkcmVmIjoiMTA2In19LCJWZXJ0aWNhbENvbm5lY3RvclN0eWxlIjp7IiRpZCI6Ijc4MCIsIkxpbmVDb2xvciI6eyIkcmVmIjoiMTEwIn0sIkxpbmVXZWlnaHQiOjAuMCwiTGluZVR5cGUiOjAsIlBhcmVudFN0eWxlIjp7IiRyZWYiOiIxMDkifX0sIk1hcmdpbiI6bnVsbCwiU3RhcnREYXRlUG9zaXRpb24iOjQsIkVuZERhdGVQb3NpdGlvbiI6NCwiRGF0ZUlzVmlzaWJsZSI6dHJ1ZSwiVGl0bGVQb3NpdGlvbiI6MywiRHVyYXRpb25Qb3NpdGlvbiI6NiwiUGVyY2VudGFnZUNvbXBsZXRlZFBvc2l0aW9uIjo2LCJTcGFjaW5nIjoxMCwiSXNCZWxvd1RpbWViYW5kIjpmYWxzZSwiUGVyY2VudGFnZUNvbXBsZXRlU2hhcGVPcGFjaXR5IjozNSwiU2hhcGVTdHlsZSI6eyIkaWQiOiI3ODEiLCJNYXJnaW4iOnsiJHJlZiI6IjExMyJ9LCJQYWRkaW5nIjp7IiRpZCI6Ijc4MiIsIlRvcCI6MC4wLCJMZWZ0IjowLjAsIlJpZ2h0IjoyLjAsIkJvdHRvbSI6MC4wfSwiQmFja2dyb3VuZCI6eyIkaWQiOiI3ODMiLCJDb2xvciI6eyIkaWQiOiI3ODQiLCJBIjoyNTUsIlIiOjE5NywiRyI6OTAsIkIiOjE3fX0sIklzVmlzaWJsZSI6dHJ1ZSwiV2lkdGgiOjAuMCwiSGVpZ2h0IjoxNi4wLCJCb3JkZXJTdHlsZSI6eyIkaWQiOiI3ODUiLCJMaW5lQ29sb3IiOnsiJGlkIjoiNzg2IiwiJHR5cGUiOiJOTFJFLkNvbW1vbi5Eb20uU29saWRDb2xvckJydXNoLCBOTFJFLkNvbW1vbiIsIkNvbG9yIjp7IiRpZCI6Ijc4NyIsIkEiOjI1NSwiUiI6MjU1LCJHIjowLCJCIjowfX0sIkxpbmVXZWlnaHQiOjAuMCwiTGluZVR5cGUiOjAsIlBhcmVudFN0eWxlIjpudWxsfSwiUGFyZW50U3R5bGUiOnsiJHJlZiI6IjExMiJ9fSwiVGl0bGVTdHlsZSI6eyIkaWQiOiI3ODgiLCJGb250U2V0dGluZ3MiOnsiJGlkIjoiNzg5IiwiRm9udFNpemUiOjExLCJGb250TmFtZSI6IkNhbGlicmkiLCJJc0JvbGQiOmZhbHNlLCJJc0l0YWxpYyI6ZmFsc2UsIklzVW5kZXJsaW5lZCI6ZmFsc2UsIlBhcmVudFN0eWxlIjp7IiRyZWYiOiIxMjEifX0sIkF1dG9TaXplIjowLCJGb3JlZ3JvdW5kIjp7IiRpZCI6Ijc5MCIsIkNvbG9yIjp7IiRpZCI6Ijc5MSIsIkEiOjI1NSwiUiI6MTE1LCJHIjoxMTUsIkIiOjExNX19LCJNYXhXaWR0aCI6NjcuNzUsIk1heEhlaWdodCI6IkluZmluaXR5IiwiU21hcnRGb3JlZ3JvdW5kSXNBY3RpdmUiOmZhbHNlLCJIb3Jpem9udGFsQWxpZ25tZW50IjoyLCJWZXJ0aWNhbEFsaWdubWVudCI6MCwiU21hcnRGb3JlZ3JvdW5kIjpudWxsLCJCYWNrZ3JvdW5kRmlsbFR5cGUiOjAsIk1hcmdpbiI6eyIkcmVmIjoiMTI0In0sIlBhZGRpbmciOnsiJHJlZiI6IjEyNSJ9LCJCYWNrZ3JvdW5kIjp7IiRpZCI6Ijc5MiIsIkNvbG9yIjp7IiRpZCI6Ijc5MyIsIkEiOjAsIlIiOjI1NSwiRyI6MjU1LCJCIjoyNTV9fSwiSXNWaXNpYmxlIjp0cnVlLCJXaWR0aCI6MC4wLCJIZWlnaHQiOjAuMCwiQm9yZGVyU3R5bGUiOnsiJGlkIjoiNzk0IiwiTGluZUNvbG9yIjpudWxsLCJMaW5lV2VpZ2h0IjowLjAsIkxpbmVUeXBlIjowLCJQYXJlbnRTdHlsZSI6bnVsbH0sIlBhcmVudFN0eWxlIjp7IiRyZWYiOiIxMjAifX0sIkRhdGVTdHlsZSI6eyIkaWQiOiI3OTUiLCJGb250U2V0dGluZ3MiOnsiJGlkIjoiNzk2IiwiRm9udFNpemUiOjgsIkZvbnROYW1lIjoiQ2FsaWJyaSIsIklzQm9sZCI6ZmFsc2UsIklzSXRhbGljIjpmYWxzZSwiSXNVbmRlcmxpbmVkIjpmYWxzZSwiUGFyZW50U3R5bGUiOnsiJHJlZiI6IjEyOCJ9fSwiQXV0b1NpemUiOjAsIkZvcmVncm91bmQiOnsiJGlkIjoiNzk3IiwiQ29sb3IiOnsiJGlkIjoiNzk4IiwiQSI6MjU1LCJSIjoxOTEsIkciOjE5MSwiQiI6MTkxfX0sIk1heFdpZHRoIjoyMDAuMCwiTWF4SGVpZ2h0IjoiSW5maW5pdHkiLCJTbWFydEZvcmVncm91bmRJc0FjdGl2ZSI6ZmFsc2UsIkhvcml6b250YWxBbGlnbm1lbnQiOjAsIlZlcnRpY2FsQWxpZ25tZW50IjowLCJTbWFydEZvcmVncm91bmQiOm51bGwsIkJhY2tncm91bmRGaWxsVHlwZSI6MCwiTWFyZ2luIjp7IiRyZWYiOiIxMzEifSwiUGFkZGluZyI6eyIkcmVmIjoiMTMyIn0sIkJhY2tncm91bmQiOnsiJGlkIjoiNzk5IiwiQ29sb3IiOnsiJGlkIjoiODAwIiwiQSI6MCwiUiI6MjU1LCJHIjoyNTUsIkIiOjI1NX19LCJJc1Zpc2libGUiOnRydWUsIldpZHRoIjowLjAsIkhlaWdodCI6MC4wLCJCb3JkZXJTdHlsZSI6eyIkaWQiOiI4MDEiLCJMaW5lQ29sb3IiOm51bGwsIkxpbmVXZWlnaHQiOjAuMCwiTGluZVR5cGUiOjAsIlBhcmVudFN0eWxlIjpudWxsfSwiUGFyZW50U3R5bGUiOnsiJHJlZiI6IjEyNyJ9fSwiRGF0ZUZvcm1hdCI6eyIkcmVmIjoiMTM0In0sIldlZWtOdW1iZXJpbmciOnsiJGlkIjoiODAyIiwiRm9ybWF0IjowLCJJc1Zpc2libGUiOmZhbHNlLCJMYXN0S25vd25WaXNpYmlsaXR5U3RhdGUiOmZhbHNlfSwiSXNWaXNpYmxlIjp0cnVlLCJQYXJlbnRTdHlsZSI6eyIkcmVmIjoiOTEifX0sIkluZGV4IjoxOSwiU21hcnREdXJhdGlvbkFjdGl2YXRlZCI6ZmFsc2UsIkRhdGVGb3JtYXQiOnsiJHJlZiI6IjEzNCJ9LCJXZWVrTnVtYmVyaW5nIjp7IiRpZCI6IjgwMyIsIkZvcm1hdCI6MCwiSXNWaXNpYmxlIjpmYWxzZSwiTGFzdEtub3duVmlzaWJpbGl0eVN0YXRlIjpmYWxzZX0sIklkIjoiZGM1OTg2NGEtOGZlNi00NjFmLTkzZjgtNTQzOTY3YzNhNzEwIiwiSW1wb3J0SWQiOm51bGwsIlRpdGxlIjoiU3ViLXN1Yi10YXNrIDIiLCJOb3RlIjpudWxsLCJIeXBlcmxpbmsiOnsiJGlkIjoiODA0IiwiQWRkcmVzcyI6bnVsbCwiU3ViQWRkcmVzcyI6bnVsbH0sIklzQ2hhbmdlZCI6ZmFsc2UsIklzTmV3Ijp0cnVlfV0sIlN3aW1sYW5lcyI6W10sIk1zUHJvamVjdEl0ZW1zVHJlZSI6bnVsbCwiTWV0YWRhdGEiOnsiJGlkIjoiODA1IiwiUmVjZW50Q29sb3JzQ29sbGVjdGlvbiI6Ilt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gwNiIsIkltcGFPcHRpb25zIjpudWxs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0cnVlLCJTbWFydFRpbWVsaW5lVGFza1BlcmNlbnRhZ2VGaXQiOmZhbHNlfSwiSXNOZXciOmZhbHNlLCJJbXBvcnRUeXBlIjowLCJGaWxlUGF0aCI6bnVsbCwiVGltZUNvbmZpZ3VyYXRpb24iOnsiJGlkIjoiODA3IiwiVXNlVGltZSI6ZmFsc2UsIldvcmtEYXlTdGFydCI6IjAwOjAwOjAwIiwiV29ya0RheUVuZCI6IjIzOjU5OjAwIn0sIkxhc3RVc2VkVGVtcGxhdGVJZCI6ImNjMjZmODYzLTI3Y2UtNDgwZS1hNTg5LWIzZjEyZjJkNmViMCIsIkZpcnN0V2Vla09mWWVhciI6MCwiUGxhY2VNaWxlc3RvbmVBdFRoZUJlZ2lubmluZ09mVGhlRGF5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HAPEPADDINGTOP" val="3"/>
  <p:tag name="OTLTIMEBANDCULTUREINFO" val="en-US"/>
  <p:tag name="OTLTIMEBANDQUICKPOSITION" val="Bottom"/>
  <p:tag name="OTLTIMEBANDTHREEDEFFECTS" val="Gel"/>
  <p:tag name="OTLTIMEBANDAUTODATERANGE" val="True"/>
  <p:tag name="OTLTIMEBANDSTARTDATE" val="2017-05-18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6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SCALEFORMAT" val="w"/>
  <p:tag name="OTLTIMEBANDSCALETYPE" val="Weeks"/>
  <p:tag name="OTLTIMEBANDSHAPETYPE" val="RoundedCornerRectangleTimeband"/>
  <p:tag name="OTLTIMEBANDSHAPEHEIGHT" val="20"/>
  <p:tag name="OTLTIMEBANDSHAPEPADDINGLEFT" val="0"/>
  <p:tag name="OTLTIMEBANDENDDATE" val="2022-07-03T23:59:00.0000000"/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1"/>
  <p:tag name="OTLPOSITIONONTASK" val="None"/>
  <p:tag name="OTLRELATEDTASKID" val="00000000-0000-0000-0000-000000000000"/>
  <p:tag name="OTLWEEKNUMBERINGFORMAT" val="WNFormat1"/>
  <p:tag name="OTLWEEKNUMBERINGISVISIBLE" val="False"/>
  <p:tag name="OTLDATE" val="2022-05-19T23:59:00.0000000"/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1"/>
  <p:tag name="OTLPOSITIONONTASK" val="None"/>
  <p:tag name="OTLRELATEDTASKID" val="00000000-0000-0000-0000-000000000000"/>
  <p:tag name="OTLWEEKNUMBERINGFORMAT" val="WNFormat1"/>
  <p:tag name="OTLWEEKNUMBERINGISVISIBLE" val="False"/>
  <p:tag name="OTLDATE" val="2022-05-19T23:59:00.0000000"/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2-06-10T00:00:00.0000000Z"/>
  <p:tag name="OTLENDDATE" val="2022-06-16T23:59:00.0000000Z"/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2-06-30T00:00:00.0000000Z"/>
  <p:tag name="OTLENDDATE" val="2022-07-03T23:59:00.0000000Z"/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2-06-24T00:00:00.0000000Z"/>
  <p:tag name="OTLENDDATE" val="2022-06-29T23:59:00.0000000Z"/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2-06-18T00:00:00.0000000Z"/>
  <p:tag name="OTLENDDATE" val="2022-06-23T23:59:00.0000000Z"/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15"/>
  <p:tag name="OTLDURATIONFORMAT" val="day"/>
  <p:tag name="OTLSPACING" val="10"/>
  <p:tag name="OTLSHAPETHICKNESSTYPE" val="Thick"/>
  <p:tag name="OTLWEEKNUMBERINGFORMAT" val="WNFormat1"/>
  <p:tag name="OTLWEEKNUMBERINGISVISIBLE" val="False"/>
  <p:tag name="OTLSTARTDATE" val="2022-06-18T00:00:00.0000000Z"/>
  <p:tag name="OTLENDDATE" val="2022-07-03T23:59:00.0000000Z"/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2-06-10T00:00:00.0000000Z"/>
  <p:tag name="OTLENDDATE" val="2022-06-16T23:59:00.0000000Z"/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2-06-05T00:00:00.0000000Z"/>
  <p:tag name="OTLENDDATE" val="2022-06-09T23:59:00.0000000Z"/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65"/>
  <p:tag name="OTLDURATIONFORMAT" val="day"/>
  <p:tag name="OTLSPACING" val="10"/>
  <p:tag name="OTLSHAPETHICKNESSTYPE" val="Thick"/>
  <p:tag name="OTLWEEKNUMBERINGFORMAT" val="WNFormat1"/>
  <p:tag name="OTLWEEKNUMBERINGISVISIBLE" val="False"/>
  <p:tag name="OTLSTARTDATE" val="2022-06-03T00:00:00.0000000Z"/>
  <p:tag name="OTLENDDATE" val="2022-06-17T23:59:00.0000000Z"/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2-05-29T00:00:00.0000000Z"/>
  <p:tag name="OTLENDDATE" val="2022-06-02T23:59:00.0000000Z"/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2-05-24T00:00:00.0000000Z"/>
  <p:tag name="OTLENDDATE" val="2022-05-28T23:59:00.0000000Z"/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2-05-19T00:00:00.0000000Z"/>
  <p:tag name="OTLENDDATE" val="2022-05-23T23:59:00.0000000Z"/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100"/>
  <p:tag name="OTLDURATIONFORMAT" val="day"/>
  <p:tag name="OTLSPACING" val="10"/>
  <p:tag name="OTLSHAPETHICKNESSTYPE" val="Thick"/>
  <p:tag name="OTLWEEKNUMBERINGFORMAT" val="WNFormat1"/>
  <p:tag name="OTLWEEKNUMBERINGISVISIBLE" val="False"/>
  <p:tag name="OTLSTARTDATE" val="2022-05-19T00:00:00.0000000Z"/>
  <p:tag name="OTLENDDATE" val="2022-06-02T23:59:00.0000000Z"/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Widescreen</PresentationFormat>
  <Paragraphs>80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2014-09-16T20:04:06Z</dcterms:created>
  <dcterms:modified xsi:type="dcterms:W3CDTF">2023-03-26T03:08:21Z</dcterms:modified>
</cp:coreProperties>
</file>