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Lst>
  <p:notesMasterIdLst>
    <p:notesMasterId r:id="rId10"/>
  </p:notesMasterIdLst>
  <p:sldIdLst>
    <p:sldId id="256" r:id="rId2"/>
    <p:sldId id="257" r:id="rId3"/>
    <p:sldId id="258" r:id="rId4"/>
    <p:sldId id="259" r:id="rId5"/>
    <p:sldId id="260" r:id="rId6"/>
    <p:sldId id="262" r:id="rId7"/>
    <p:sldId id="263" r:id="rId8"/>
    <p:sldId id="264" r:id="rId9"/>
  </p:sldIdLst>
  <p:sldSz cx="24384000" cy="13716000"/>
  <p:notesSz cx="6858000" cy="9144000"/>
  <p:defaultTextStyle>
    <a:defPPr>
      <a:defRPr lang="en-US"/>
    </a:defPPr>
    <a:lvl1pPr algn="l" defTabSz="2436813" rtl="0" fontAlgn="base" hangingPunct="0">
      <a:lnSpc>
        <a:spcPct val="90000"/>
      </a:lnSpc>
      <a:spcBef>
        <a:spcPts val="4500"/>
      </a:spcBef>
      <a:spcAft>
        <a:spcPct val="0"/>
      </a:spcAft>
      <a:defRPr sz="4800" kern="1200">
        <a:solidFill>
          <a:srgbClr val="000000"/>
        </a:solidFill>
        <a:latin typeface="Helvetica Neue" charset="0"/>
        <a:ea typeface="Helvetica Neue" charset="0"/>
        <a:cs typeface="Helvetica Neue" charset="0"/>
        <a:sym typeface="Helvetica Neue" charset="0"/>
      </a:defRPr>
    </a:lvl1pPr>
    <a:lvl2pPr indent="457200" algn="l" defTabSz="2436813" rtl="0" fontAlgn="base" hangingPunct="0">
      <a:lnSpc>
        <a:spcPct val="90000"/>
      </a:lnSpc>
      <a:spcBef>
        <a:spcPts val="4500"/>
      </a:spcBef>
      <a:spcAft>
        <a:spcPct val="0"/>
      </a:spcAft>
      <a:defRPr sz="4800" kern="1200">
        <a:solidFill>
          <a:srgbClr val="000000"/>
        </a:solidFill>
        <a:latin typeface="Helvetica Neue" charset="0"/>
        <a:ea typeface="Helvetica Neue" charset="0"/>
        <a:cs typeface="Helvetica Neue" charset="0"/>
        <a:sym typeface="Helvetica Neue" charset="0"/>
      </a:defRPr>
    </a:lvl2pPr>
    <a:lvl3pPr indent="914400" algn="l" defTabSz="2436813" rtl="0" fontAlgn="base" hangingPunct="0">
      <a:lnSpc>
        <a:spcPct val="90000"/>
      </a:lnSpc>
      <a:spcBef>
        <a:spcPts val="4500"/>
      </a:spcBef>
      <a:spcAft>
        <a:spcPct val="0"/>
      </a:spcAft>
      <a:defRPr sz="4800" kern="1200">
        <a:solidFill>
          <a:srgbClr val="000000"/>
        </a:solidFill>
        <a:latin typeface="Helvetica Neue" charset="0"/>
        <a:ea typeface="Helvetica Neue" charset="0"/>
        <a:cs typeface="Helvetica Neue" charset="0"/>
        <a:sym typeface="Helvetica Neue" charset="0"/>
      </a:defRPr>
    </a:lvl3pPr>
    <a:lvl4pPr indent="1371600" algn="l" defTabSz="2436813" rtl="0" fontAlgn="base" hangingPunct="0">
      <a:lnSpc>
        <a:spcPct val="90000"/>
      </a:lnSpc>
      <a:spcBef>
        <a:spcPts val="4500"/>
      </a:spcBef>
      <a:spcAft>
        <a:spcPct val="0"/>
      </a:spcAft>
      <a:defRPr sz="4800" kern="1200">
        <a:solidFill>
          <a:srgbClr val="000000"/>
        </a:solidFill>
        <a:latin typeface="Helvetica Neue" charset="0"/>
        <a:ea typeface="Helvetica Neue" charset="0"/>
        <a:cs typeface="Helvetica Neue" charset="0"/>
        <a:sym typeface="Helvetica Neue" charset="0"/>
      </a:defRPr>
    </a:lvl4pPr>
    <a:lvl5pPr indent="1828800" algn="l" defTabSz="2436813" rtl="0" fontAlgn="base" hangingPunct="0">
      <a:lnSpc>
        <a:spcPct val="90000"/>
      </a:lnSpc>
      <a:spcBef>
        <a:spcPts val="4500"/>
      </a:spcBef>
      <a:spcAft>
        <a:spcPct val="0"/>
      </a:spcAft>
      <a:defRPr sz="4800" kern="1200">
        <a:solidFill>
          <a:srgbClr val="000000"/>
        </a:solidFill>
        <a:latin typeface="Helvetica Neue" charset="0"/>
        <a:ea typeface="Helvetica Neue" charset="0"/>
        <a:cs typeface="Helvetica Neue" charset="0"/>
        <a:sym typeface="Helvetica Neue" charset="0"/>
      </a:defRPr>
    </a:lvl5pPr>
    <a:lvl6pPr marL="2286000" algn="l" defTabSz="914400" rtl="0" eaLnBrk="1" latinLnBrk="0" hangingPunct="1">
      <a:defRPr sz="4800" kern="1200">
        <a:solidFill>
          <a:srgbClr val="000000"/>
        </a:solidFill>
        <a:latin typeface="Helvetica Neue" charset="0"/>
        <a:ea typeface="Helvetica Neue" charset="0"/>
        <a:cs typeface="Helvetica Neue" charset="0"/>
        <a:sym typeface="Helvetica Neue" charset="0"/>
      </a:defRPr>
    </a:lvl6pPr>
    <a:lvl7pPr marL="2743200" algn="l" defTabSz="914400" rtl="0" eaLnBrk="1" latinLnBrk="0" hangingPunct="1">
      <a:defRPr sz="4800" kern="1200">
        <a:solidFill>
          <a:srgbClr val="000000"/>
        </a:solidFill>
        <a:latin typeface="Helvetica Neue" charset="0"/>
        <a:ea typeface="Helvetica Neue" charset="0"/>
        <a:cs typeface="Helvetica Neue" charset="0"/>
        <a:sym typeface="Helvetica Neue" charset="0"/>
      </a:defRPr>
    </a:lvl7pPr>
    <a:lvl8pPr marL="3200400" algn="l" defTabSz="914400" rtl="0" eaLnBrk="1" latinLnBrk="0" hangingPunct="1">
      <a:defRPr sz="4800" kern="1200">
        <a:solidFill>
          <a:srgbClr val="000000"/>
        </a:solidFill>
        <a:latin typeface="Helvetica Neue" charset="0"/>
        <a:ea typeface="Helvetica Neue" charset="0"/>
        <a:cs typeface="Helvetica Neue" charset="0"/>
        <a:sym typeface="Helvetica Neue" charset="0"/>
      </a:defRPr>
    </a:lvl8pPr>
    <a:lvl9pPr marL="3657600" algn="l" defTabSz="914400" rtl="0" eaLnBrk="1" latinLnBrk="0" hangingPunct="1">
      <a:defRPr sz="4800" kern="1200">
        <a:solidFill>
          <a:srgbClr val="000000"/>
        </a:solidFill>
        <a:latin typeface="Helvetica Neue" charset="0"/>
        <a:ea typeface="Helvetica Neue" charset="0"/>
        <a:cs typeface="Helvetica Neue" charset="0"/>
        <a:sym typeface="Helvetica Neue" charset="0"/>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86" d="100"/>
          <a:sy n="86" d="100"/>
        </p:scale>
        <p:origin x="-120" y="-1168"/>
      </p:cViewPr>
      <p:guideLst>
        <p:guide orient="horz" pos="4320"/>
        <p:guide pos="76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5" Type="http://schemas.microsoft.com/office/2016/11/relationships/changesInfo" Target="changesInfos/changesInfo1.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nav P V" userId="1eb89c4f-9671-44b3-b349-011476207ef5" providerId="ADAL" clId="{22E7B973-7936-C749-BB2F-76AECEBE6F96}"/>
    <pc:docChg chg="delSld">
      <pc:chgData name="Abhinav P V" userId="1eb89c4f-9671-44b3-b349-011476207ef5" providerId="ADAL" clId="{22E7B973-7936-C749-BB2F-76AECEBE6F96}" dt="2024-07-15T01:13:57.453" v="0" actId="2696"/>
      <pc:docMkLst>
        <pc:docMk/>
      </pc:docMkLst>
      <pc:sldChg chg="del">
        <pc:chgData name="Abhinav P V" userId="1eb89c4f-9671-44b3-b349-011476207ef5" providerId="ADAL" clId="{22E7B973-7936-C749-BB2F-76AECEBE6F96}" dt="2024-07-15T01:13:57.453" v="0" actId="2696"/>
        <pc:sldMkLst>
          <pc:docMk/>
          <pc:sldMk cId="0"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BF0FE924-D9DA-8573-8ACF-C3837E5C67B3}"/>
              </a:ext>
            </a:extLst>
          </p:cNvPr>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0" name="Rectangle 2">
            <a:extLst>
              <a:ext uri="{FF2B5EF4-FFF2-40B4-BE49-F238E27FC236}">
                <a16:creationId xmlns:a16="http://schemas.microsoft.com/office/drawing/2014/main" id="{F759EDFE-C1D5-3923-D01B-20EE9DD9B3EF}"/>
              </a:ext>
            </a:extLst>
          </p:cNvPr>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sym typeface="Helvetica Neue" charset="0"/>
              </a:rPr>
              <a:t>Click to edit Template text styles</a:t>
            </a:r>
          </a:p>
          <a:p>
            <a:pPr lvl="1"/>
            <a:r>
              <a:rPr lang="en-US" altLang="en-US">
                <a:sym typeface="Helvetica Neue" charset="0"/>
              </a:rPr>
              <a:t>Second level</a:t>
            </a:r>
          </a:p>
          <a:p>
            <a:pPr lvl="2"/>
            <a:r>
              <a:rPr lang="en-US" altLang="en-US">
                <a:sym typeface="Helvetica Neue" charset="0"/>
              </a:rPr>
              <a:t>Third level</a:t>
            </a:r>
          </a:p>
          <a:p>
            <a:pPr lvl="3"/>
            <a:r>
              <a:rPr lang="en-US" altLang="en-US">
                <a:sym typeface="Helvetica Neue" charset="0"/>
              </a:rPr>
              <a:t>Fourth level</a:t>
            </a:r>
          </a:p>
          <a:p>
            <a:pPr lvl="4"/>
            <a:r>
              <a:rPr lang="en-US" altLang="en-US">
                <a:sym typeface="Helvetica Neue" charset="0"/>
              </a:rPr>
              <a:t>Fifth level</a:t>
            </a:r>
          </a:p>
        </p:txBody>
      </p:sp>
    </p:spTree>
  </p:cSld>
  <p:clrMap bg1="lt1" tx1="dk1" bg2="lt2" tx2="dk2" accent1="accent1" accent2="accent2" accent3="accent3" accent4="accent4" accent5="accent5" accent6="accent6" hlink="hlink" folHlink="folHlink"/>
  <p:notesStyle>
    <a:lvl1pPr algn="l" defTabSz="457200" rtl="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1pPr>
    <a:lvl2pPr indent="228600" algn="l" defTabSz="457200" rtl="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2pPr>
    <a:lvl3pPr indent="457200" algn="l" defTabSz="457200" rtl="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3pPr>
    <a:lvl4pPr indent="685800" algn="l" defTabSz="457200" rtl="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4pPr>
    <a:lvl5pPr indent="914400" algn="l" defTabSz="457200" rtl="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F76D5-E5D8-DC0C-2E59-DBB4369ED6B9}"/>
              </a:ext>
            </a:extLst>
          </p:cNvPr>
          <p:cNvSpPr>
            <a:spLocks noGrp="1"/>
          </p:cNvSpPr>
          <p:nvPr>
            <p:ph type="ctrTitle"/>
          </p:nvPr>
        </p:nvSpPr>
        <p:spPr>
          <a:xfrm>
            <a:off x="3048000" y="2244725"/>
            <a:ext cx="18288000" cy="47752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1492C5-77A4-57F4-350B-29523B304EF7}"/>
              </a:ext>
            </a:extLst>
          </p:cNvPr>
          <p:cNvSpPr>
            <a:spLocks noGrp="1"/>
          </p:cNvSpPr>
          <p:nvPr>
            <p:ph type="subTitle" idx="1"/>
          </p:nvPr>
        </p:nvSpPr>
        <p:spPr>
          <a:xfrm>
            <a:off x="3048000" y="7204075"/>
            <a:ext cx="18288000" cy="33115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a:extLst>
              <a:ext uri="{FF2B5EF4-FFF2-40B4-BE49-F238E27FC236}">
                <a16:creationId xmlns:a16="http://schemas.microsoft.com/office/drawing/2014/main" id="{917C13D0-01B3-119F-A1C4-D40868BA0B99}"/>
              </a:ext>
            </a:extLst>
          </p:cNvPr>
          <p:cNvSpPr>
            <a:spLocks noGrp="1"/>
          </p:cNvSpPr>
          <p:nvPr>
            <p:ph type="sldNum" sz="quarter" idx="10"/>
          </p:nvPr>
        </p:nvSpPr>
        <p:spPr/>
        <p:txBody>
          <a:bodyPr/>
          <a:lstStyle>
            <a:lvl1pPr>
              <a:defRPr/>
            </a:lvl1pPr>
          </a:lstStyle>
          <a:p>
            <a:fld id="{28C60EAA-A28D-4E8A-8ABE-835608D8B5FD}" type="slidenum">
              <a:rPr lang="en-US" altLang="en-US"/>
              <a:pPr/>
              <a:t>‹#›</a:t>
            </a:fld>
            <a:endParaRPr lang="en-US" altLang="en-US"/>
          </a:p>
        </p:txBody>
      </p:sp>
    </p:spTree>
    <p:extLst>
      <p:ext uri="{BB962C8B-B14F-4D97-AF65-F5344CB8AC3E}">
        <p14:creationId xmlns:p14="http://schemas.microsoft.com/office/powerpoint/2010/main" val="3328833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D0EF1-9DB6-E620-44B6-E06975B4D8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DCD936-EF9D-9477-9739-E2E6B7859E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A0E74459-BDD9-A332-0FFB-B54809D35F96}"/>
              </a:ext>
            </a:extLst>
          </p:cNvPr>
          <p:cNvSpPr>
            <a:spLocks noGrp="1"/>
          </p:cNvSpPr>
          <p:nvPr>
            <p:ph type="sldNum" sz="quarter" idx="10"/>
          </p:nvPr>
        </p:nvSpPr>
        <p:spPr/>
        <p:txBody>
          <a:bodyPr/>
          <a:lstStyle>
            <a:lvl1pPr>
              <a:defRPr/>
            </a:lvl1pPr>
          </a:lstStyle>
          <a:p>
            <a:fld id="{2E3BE5E5-2A88-44FF-90E7-923F13D61DD1}" type="slidenum">
              <a:rPr lang="en-US" altLang="en-US"/>
              <a:pPr/>
              <a:t>‹#›</a:t>
            </a:fld>
            <a:endParaRPr lang="en-US" altLang="en-US"/>
          </a:p>
        </p:txBody>
      </p:sp>
    </p:spTree>
    <p:extLst>
      <p:ext uri="{BB962C8B-B14F-4D97-AF65-F5344CB8AC3E}">
        <p14:creationId xmlns:p14="http://schemas.microsoft.com/office/powerpoint/2010/main" val="4137321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6F8866-751E-BF2C-352F-79D13F0697D3}"/>
              </a:ext>
            </a:extLst>
          </p:cNvPr>
          <p:cNvSpPr>
            <a:spLocks noGrp="1"/>
          </p:cNvSpPr>
          <p:nvPr>
            <p:ph type="title" orient="vert"/>
          </p:nvPr>
        </p:nvSpPr>
        <p:spPr>
          <a:xfrm>
            <a:off x="17684750" y="1079500"/>
            <a:ext cx="5492750" cy="114236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1D9B55-CA5C-45E1-81AE-DFBE58238E48}"/>
              </a:ext>
            </a:extLst>
          </p:cNvPr>
          <p:cNvSpPr>
            <a:spLocks noGrp="1"/>
          </p:cNvSpPr>
          <p:nvPr>
            <p:ph type="body" orient="vert" idx="1"/>
          </p:nvPr>
        </p:nvSpPr>
        <p:spPr>
          <a:xfrm>
            <a:off x="1206500" y="1079500"/>
            <a:ext cx="16325850" cy="11423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5E8A79B5-EDB8-863F-381F-D8BB8C5CF0EE}"/>
              </a:ext>
            </a:extLst>
          </p:cNvPr>
          <p:cNvSpPr>
            <a:spLocks noGrp="1"/>
          </p:cNvSpPr>
          <p:nvPr>
            <p:ph type="sldNum" sz="quarter" idx="10"/>
          </p:nvPr>
        </p:nvSpPr>
        <p:spPr/>
        <p:txBody>
          <a:bodyPr/>
          <a:lstStyle>
            <a:lvl1pPr>
              <a:defRPr/>
            </a:lvl1pPr>
          </a:lstStyle>
          <a:p>
            <a:fld id="{6325CCDB-0261-4DE5-97C1-F63E1AC408C7}" type="slidenum">
              <a:rPr lang="en-US" altLang="en-US"/>
              <a:pPr/>
              <a:t>‹#›</a:t>
            </a:fld>
            <a:endParaRPr lang="en-US" altLang="en-US"/>
          </a:p>
        </p:txBody>
      </p:sp>
    </p:spTree>
    <p:extLst>
      <p:ext uri="{BB962C8B-B14F-4D97-AF65-F5344CB8AC3E}">
        <p14:creationId xmlns:p14="http://schemas.microsoft.com/office/powerpoint/2010/main" val="424655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F2AAE-4EC7-8A41-D57F-1858C543A7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F73F48-3DC3-4F02-8E5C-ACA76FD85E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3676E60-34B3-C28E-5A10-0D7E58A2A05E}"/>
              </a:ext>
            </a:extLst>
          </p:cNvPr>
          <p:cNvSpPr>
            <a:spLocks noGrp="1"/>
          </p:cNvSpPr>
          <p:nvPr>
            <p:ph type="sldNum" sz="quarter" idx="10"/>
          </p:nvPr>
        </p:nvSpPr>
        <p:spPr/>
        <p:txBody>
          <a:bodyPr/>
          <a:lstStyle>
            <a:lvl1pPr>
              <a:defRPr/>
            </a:lvl1pPr>
          </a:lstStyle>
          <a:p>
            <a:fld id="{FEAEDA6D-2E3E-4D5E-B825-A9A1B0687E6B}" type="slidenum">
              <a:rPr lang="en-US" altLang="en-US"/>
              <a:pPr/>
              <a:t>‹#›</a:t>
            </a:fld>
            <a:endParaRPr lang="en-US" altLang="en-US"/>
          </a:p>
        </p:txBody>
      </p:sp>
    </p:spTree>
    <p:extLst>
      <p:ext uri="{BB962C8B-B14F-4D97-AF65-F5344CB8AC3E}">
        <p14:creationId xmlns:p14="http://schemas.microsoft.com/office/powerpoint/2010/main" val="557298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09FF1-037C-3A49-C1E2-4721B7511DFE}"/>
              </a:ext>
            </a:extLst>
          </p:cNvPr>
          <p:cNvSpPr>
            <a:spLocks noGrp="1"/>
          </p:cNvSpPr>
          <p:nvPr>
            <p:ph type="title"/>
          </p:nvPr>
        </p:nvSpPr>
        <p:spPr>
          <a:xfrm>
            <a:off x="1663700" y="3419475"/>
            <a:ext cx="21031200" cy="5705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E1FC0C-F640-A9A9-7FEF-452B9A771635}"/>
              </a:ext>
            </a:extLst>
          </p:cNvPr>
          <p:cNvSpPr>
            <a:spLocks noGrp="1"/>
          </p:cNvSpPr>
          <p:nvPr>
            <p:ph type="body" idx="1"/>
          </p:nvPr>
        </p:nvSpPr>
        <p:spPr>
          <a:xfrm>
            <a:off x="1663700" y="9178925"/>
            <a:ext cx="21031200" cy="30003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DA54BB0E-3C74-A103-9998-5C4A665718AE}"/>
              </a:ext>
            </a:extLst>
          </p:cNvPr>
          <p:cNvSpPr>
            <a:spLocks noGrp="1"/>
          </p:cNvSpPr>
          <p:nvPr>
            <p:ph type="sldNum" sz="quarter" idx="10"/>
          </p:nvPr>
        </p:nvSpPr>
        <p:spPr/>
        <p:txBody>
          <a:bodyPr/>
          <a:lstStyle>
            <a:lvl1pPr>
              <a:defRPr/>
            </a:lvl1pPr>
          </a:lstStyle>
          <a:p>
            <a:fld id="{7D1D2EE6-6717-4F6C-9AC8-32E775EBAC70}" type="slidenum">
              <a:rPr lang="en-US" altLang="en-US"/>
              <a:pPr/>
              <a:t>‹#›</a:t>
            </a:fld>
            <a:endParaRPr lang="en-US" altLang="en-US"/>
          </a:p>
        </p:txBody>
      </p:sp>
    </p:spTree>
    <p:extLst>
      <p:ext uri="{BB962C8B-B14F-4D97-AF65-F5344CB8AC3E}">
        <p14:creationId xmlns:p14="http://schemas.microsoft.com/office/powerpoint/2010/main" val="3951546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D0F70-1F7E-46AB-AB44-2A7E32CE78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D9E9C3-B8F6-5364-FF0C-B089854DB325}"/>
              </a:ext>
            </a:extLst>
          </p:cNvPr>
          <p:cNvSpPr>
            <a:spLocks noGrp="1"/>
          </p:cNvSpPr>
          <p:nvPr>
            <p:ph sz="half" idx="1"/>
          </p:nvPr>
        </p:nvSpPr>
        <p:spPr>
          <a:xfrm>
            <a:off x="1206500" y="4248150"/>
            <a:ext cx="10909300" cy="825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B89C80-5F1D-4C81-888A-1DCCAF789F80}"/>
              </a:ext>
            </a:extLst>
          </p:cNvPr>
          <p:cNvSpPr>
            <a:spLocks noGrp="1"/>
          </p:cNvSpPr>
          <p:nvPr>
            <p:ph sz="half" idx="2"/>
          </p:nvPr>
        </p:nvSpPr>
        <p:spPr>
          <a:xfrm>
            <a:off x="12268200" y="4248150"/>
            <a:ext cx="10909300" cy="825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900D926F-2F2E-E52D-D74D-7E3F6B42A378}"/>
              </a:ext>
            </a:extLst>
          </p:cNvPr>
          <p:cNvSpPr>
            <a:spLocks noGrp="1"/>
          </p:cNvSpPr>
          <p:nvPr>
            <p:ph type="sldNum" sz="quarter" idx="10"/>
          </p:nvPr>
        </p:nvSpPr>
        <p:spPr/>
        <p:txBody>
          <a:bodyPr/>
          <a:lstStyle>
            <a:lvl1pPr>
              <a:defRPr/>
            </a:lvl1pPr>
          </a:lstStyle>
          <a:p>
            <a:fld id="{5EEB4BF2-DC37-46DB-B2D7-57FBB71C3ACD}" type="slidenum">
              <a:rPr lang="en-US" altLang="en-US"/>
              <a:pPr/>
              <a:t>‹#›</a:t>
            </a:fld>
            <a:endParaRPr lang="en-US" altLang="en-US"/>
          </a:p>
        </p:txBody>
      </p:sp>
    </p:spTree>
    <p:extLst>
      <p:ext uri="{BB962C8B-B14F-4D97-AF65-F5344CB8AC3E}">
        <p14:creationId xmlns:p14="http://schemas.microsoft.com/office/powerpoint/2010/main" val="2157577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9062-533A-90C5-C005-CE0D9CD1D13A}"/>
              </a:ext>
            </a:extLst>
          </p:cNvPr>
          <p:cNvSpPr>
            <a:spLocks noGrp="1"/>
          </p:cNvSpPr>
          <p:nvPr>
            <p:ph type="title"/>
          </p:nvPr>
        </p:nvSpPr>
        <p:spPr>
          <a:xfrm>
            <a:off x="1679575" y="730250"/>
            <a:ext cx="21031200" cy="2651125"/>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E80F58-CA47-BD72-E34A-528BDB86B5A8}"/>
              </a:ext>
            </a:extLst>
          </p:cNvPr>
          <p:cNvSpPr>
            <a:spLocks noGrp="1"/>
          </p:cNvSpPr>
          <p:nvPr>
            <p:ph type="body" idx="1"/>
          </p:nvPr>
        </p:nvSpPr>
        <p:spPr>
          <a:xfrm>
            <a:off x="1679575" y="3362325"/>
            <a:ext cx="10315575"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8422F4-DDBE-5F3E-4F35-125568C44BD2}"/>
              </a:ext>
            </a:extLst>
          </p:cNvPr>
          <p:cNvSpPr>
            <a:spLocks noGrp="1"/>
          </p:cNvSpPr>
          <p:nvPr>
            <p:ph sz="half" idx="2"/>
          </p:nvPr>
        </p:nvSpPr>
        <p:spPr>
          <a:xfrm>
            <a:off x="1679575" y="5010150"/>
            <a:ext cx="10315575" cy="736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02C086-117D-8C88-5E3A-7B8501EB4DDA}"/>
              </a:ext>
            </a:extLst>
          </p:cNvPr>
          <p:cNvSpPr>
            <a:spLocks noGrp="1"/>
          </p:cNvSpPr>
          <p:nvPr>
            <p:ph type="body" sz="quarter" idx="3"/>
          </p:nvPr>
        </p:nvSpPr>
        <p:spPr>
          <a:xfrm>
            <a:off x="12344400" y="3362325"/>
            <a:ext cx="10366375"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C9AF58-044E-C946-DE1D-EB92621BB59E}"/>
              </a:ext>
            </a:extLst>
          </p:cNvPr>
          <p:cNvSpPr>
            <a:spLocks noGrp="1"/>
          </p:cNvSpPr>
          <p:nvPr>
            <p:ph sz="quarter" idx="4"/>
          </p:nvPr>
        </p:nvSpPr>
        <p:spPr>
          <a:xfrm>
            <a:off x="12344400" y="5010150"/>
            <a:ext cx="10366375" cy="736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EED8DB09-8E2D-0265-11B6-056ADA4987DE}"/>
              </a:ext>
            </a:extLst>
          </p:cNvPr>
          <p:cNvSpPr>
            <a:spLocks noGrp="1"/>
          </p:cNvSpPr>
          <p:nvPr>
            <p:ph type="sldNum" sz="quarter" idx="10"/>
          </p:nvPr>
        </p:nvSpPr>
        <p:spPr/>
        <p:txBody>
          <a:bodyPr/>
          <a:lstStyle>
            <a:lvl1pPr>
              <a:defRPr/>
            </a:lvl1pPr>
          </a:lstStyle>
          <a:p>
            <a:fld id="{974B3D76-0DC3-48AA-9E3F-84BA7BCFAFC1}" type="slidenum">
              <a:rPr lang="en-US" altLang="en-US"/>
              <a:pPr/>
              <a:t>‹#›</a:t>
            </a:fld>
            <a:endParaRPr lang="en-US" altLang="en-US"/>
          </a:p>
        </p:txBody>
      </p:sp>
    </p:spTree>
    <p:extLst>
      <p:ext uri="{BB962C8B-B14F-4D97-AF65-F5344CB8AC3E}">
        <p14:creationId xmlns:p14="http://schemas.microsoft.com/office/powerpoint/2010/main" val="282561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31FED-D2E1-5D0F-6D93-BED371D5659B}"/>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0362039-672A-9193-AD7A-D8A6C1733577}"/>
              </a:ext>
            </a:extLst>
          </p:cNvPr>
          <p:cNvSpPr>
            <a:spLocks noGrp="1"/>
          </p:cNvSpPr>
          <p:nvPr>
            <p:ph type="sldNum" sz="quarter" idx="10"/>
          </p:nvPr>
        </p:nvSpPr>
        <p:spPr/>
        <p:txBody>
          <a:bodyPr/>
          <a:lstStyle>
            <a:lvl1pPr>
              <a:defRPr/>
            </a:lvl1pPr>
          </a:lstStyle>
          <a:p>
            <a:fld id="{F6B3B4D1-DD8B-4C08-8F96-00AFE2FE73C2}" type="slidenum">
              <a:rPr lang="en-US" altLang="en-US"/>
              <a:pPr/>
              <a:t>‹#›</a:t>
            </a:fld>
            <a:endParaRPr lang="en-US" altLang="en-US"/>
          </a:p>
        </p:txBody>
      </p:sp>
    </p:spTree>
    <p:extLst>
      <p:ext uri="{BB962C8B-B14F-4D97-AF65-F5344CB8AC3E}">
        <p14:creationId xmlns:p14="http://schemas.microsoft.com/office/powerpoint/2010/main" val="140725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ED6E4D-F3B5-E56A-A9BD-49E4676ED5BC}"/>
              </a:ext>
            </a:extLst>
          </p:cNvPr>
          <p:cNvSpPr>
            <a:spLocks noGrp="1"/>
          </p:cNvSpPr>
          <p:nvPr>
            <p:ph type="sldNum" sz="quarter" idx="10"/>
          </p:nvPr>
        </p:nvSpPr>
        <p:spPr/>
        <p:txBody>
          <a:bodyPr/>
          <a:lstStyle>
            <a:lvl1pPr>
              <a:defRPr/>
            </a:lvl1pPr>
          </a:lstStyle>
          <a:p>
            <a:fld id="{27225F0B-B102-4EDB-B35A-71EADA791086}" type="slidenum">
              <a:rPr lang="en-US" altLang="en-US"/>
              <a:pPr/>
              <a:t>‹#›</a:t>
            </a:fld>
            <a:endParaRPr lang="en-US" altLang="en-US"/>
          </a:p>
        </p:txBody>
      </p:sp>
    </p:spTree>
    <p:extLst>
      <p:ext uri="{BB962C8B-B14F-4D97-AF65-F5344CB8AC3E}">
        <p14:creationId xmlns:p14="http://schemas.microsoft.com/office/powerpoint/2010/main" val="2634903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6DF8-5899-9DAB-87A4-AE4FDEBDA6B8}"/>
              </a:ext>
            </a:extLst>
          </p:cNvPr>
          <p:cNvSpPr>
            <a:spLocks noGrp="1"/>
          </p:cNvSpPr>
          <p:nvPr>
            <p:ph type="title"/>
          </p:nvPr>
        </p:nvSpPr>
        <p:spPr>
          <a:xfrm>
            <a:off x="1679575" y="914400"/>
            <a:ext cx="7864475" cy="32004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85E407-F1EE-0FFB-4A5B-C389DC484E9D}"/>
              </a:ext>
            </a:extLst>
          </p:cNvPr>
          <p:cNvSpPr>
            <a:spLocks noGrp="1"/>
          </p:cNvSpPr>
          <p:nvPr>
            <p:ph idx="1"/>
          </p:nvPr>
        </p:nvSpPr>
        <p:spPr>
          <a:xfrm>
            <a:off x="10366375" y="1974850"/>
            <a:ext cx="12344400" cy="9747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C84D88-73CA-3086-B578-E847ECB62EF1}"/>
              </a:ext>
            </a:extLst>
          </p:cNvPr>
          <p:cNvSpPr>
            <a:spLocks noGrp="1"/>
          </p:cNvSpPr>
          <p:nvPr>
            <p:ph type="body" sz="half" idx="2"/>
          </p:nvPr>
        </p:nvSpPr>
        <p:spPr>
          <a:xfrm>
            <a:off x="1679575" y="4114800"/>
            <a:ext cx="7864475"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97A5EEDE-1D69-BE38-0BAC-E1D96142BFA0}"/>
              </a:ext>
            </a:extLst>
          </p:cNvPr>
          <p:cNvSpPr>
            <a:spLocks noGrp="1"/>
          </p:cNvSpPr>
          <p:nvPr>
            <p:ph type="sldNum" sz="quarter" idx="10"/>
          </p:nvPr>
        </p:nvSpPr>
        <p:spPr/>
        <p:txBody>
          <a:bodyPr/>
          <a:lstStyle>
            <a:lvl1pPr>
              <a:defRPr/>
            </a:lvl1pPr>
          </a:lstStyle>
          <a:p>
            <a:fld id="{262557FE-A180-40AA-8940-117048E0BE37}" type="slidenum">
              <a:rPr lang="en-US" altLang="en-US"/>
              <a:pPr/>
              <a:t>‹#›</a:t>
            </a:fld>
            <a:endParaRPr lang="en-US" altLang="en-US"/>
          </a:p>
        </p:txBody>
      </p:sp>
    </p:spTree>
    <p:extLst>
      <p:ext uri="{BB962C8B-B14F-4D97-AF65-F5344CB8AC3E}">
        <p14:creationId xmlns:p14="http://schemas.microsoft.com/office/powerpoint/2010/main" val="4224600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1A312-E93F-2AA1-934C-853003B69CE1}"/>
              </a:ext>
            </a:extLst>
          </p:cNvPr>
          <p:cNvSpPr>
            <a:spLocks noGrp="1"/>
          </p:cNvSpPr>
          <p:nvPr>
            <p:ph type="title"/>
          </p:nvPr>
        </p:nvSpPr>
        <p:spPr>
          <a:xfrm>
            <a:off x="1679575" y="914400"/>
            <a:ext cx="7864475" cy="32004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987362-609C-B02B-6F62-AC43A8842F31}"/>
              </a:ext>
            </a:extLst>
          </p:cNvPr>
          <p:cNvSpPr>
            <a:spLocks noGrp="1"/>
          </p:cNvSpPr>
          <p:nvPr>
            <p:ph type="pic" idx="1"/>
          </p:nvPr>
        </p:nvSpPr>
        <p:spPr>
          <a:xfrm>
            <a:off x="10366375" y="1974850"/>
            <a:ext cx="12344400" cy="9747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8507D8-F9C4-9843-CDD8-31CCD1419FE1}"/>
              </a:ext>
            </a:extLst>
          </p:cNvPr>
          <p:cNvSpPr>
            <a:spLocks noGrp="1"/>
          </p:cNvSpPr>
          <p:nvPr>
            <p:ph type="body" sz="half" idx="2"/>
          </p:nvPr>
        </p:nvSpPr>
        <p:spPr>
          <a:xfrm>
            <a:off x="1679575" y="4114800"/>
            <a:ext cx="7864475"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755386F-2D79-9406-F4BA-C45280411135}"/>
              </a:ext>
            </a:extLst>
          </p:cNvPr>
          <p:cNvSpPr>
            <a:spLocks noGrp="1"/>
          </p:cNvSpPr>
          <p:nvPr>
            <p:ph type="sldNum" sz="quarter" idx="10"/>
          </p:nvPr>
        </p:nvSpPr>
        <p:spPr/>
        <p:txBody>
          <a:bodyPr/>
          <a:lstStyle>
            <a:lvl1pPr>
              <a:defRPr/>
            </a:lvl1pPr>
          </a:lstStyle>
          <a:p>
            <a:fld id="{834588EF-396C-48FC-99F4-CB6E98076746}" type="slidenum">
              <a:rPr lang="en-US" altLang="en-US"/>
              <a:pPr/>
              <a:t>‹#›</a:t>
            </a:fld>
            <a:endParaRPr lang="en-US" altLang="en-US"/>
          </a:p>
        </p:txBody>
      </p:sp>
    </p:spTree>
    <p:extLst>
      <p:ext uri="{BB962C8B-B14F-4D97-AF65-F5344CB8AC3E}">
        <p14:creationId xmlns:p14="http://schemas.microsoft.com/office/powerpoint/2010/main" val="3299795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C5C486D5-F01E-3653-056F-6CB17E1B21AF}"/>
              </a:ext>
            </a:extLst>
          </p:cNvPr>
          <p:cNvSpPr>
            <a:spLocks noGrp="1"/>
          </p:cNvSpPr>
          <p:nvPr>
            <p:ph type="title"/>
          </p:nvPr>
        </p:nvSpPr>
        <p:spPr bwMode="auto">
          <a:xfrm>
            <a:off x="1206500" y="1079500"/>
            <a:ext cx="21971000" cy="143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bodyPr>
          <a:lstStyle/>
          <a:p>
            <a:pPr lvl="0"/>
            <a:r>
              <a:rPr lang="en-US" altLang="en-US">
                <a:sym typeface="Helvetica Neue" charset="0"/>
              </a:rPr>
              <a:t>Click to edit Template title style</a:t>
            </a:r>
          </a:p>
        </p:txBody>
      </p:sp>
      <p:sp>
        <p:nvSpPr>
          <p:cNvPr id="1026" name="Rectangle 2">
            <a:extLst>
              <a:ext uri="{FF2B5EF4-FFF2-40B4-BE49-F238E27FC236}">
                <a16:creationId xmlns:a16="http://schemas.microsoft.com/office/drawing/2014/main" id="{90028A4A-9B24-758C-F692-93C1D9CE4AF5}"/>
              </a:ext>
            </a:extLst>
          </p:cNvPr>
          <p:cNvSpPr>
            <a:spLocks noGrp="1"/>
          </p:cNvSpPr>
          <p:nvPr>
            <p:ph type="body" idx="1"/>
          </p:nvPr>
        </p:nvSpPr>
        <p:spPr bwMode="auto">
          <a:xfrm>
            <a:off x="1206500" y="4248150"/>
            <a:ext cx="21971000" cy="825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bodyPr>
          <a:lstStyle/>
          <a:p>
            <a:pPr lvl="0"/>
            <a:r>
              <a:rPr lang="en-US" altLang="en-US">
                <a:sym typeface="Helvetica Neue" charset="0"/>
              </a:rPr>
              <a:t>Click to edit Template text styles</a:t>
            </a:r>
          </a:p>
          <a:p>
            <a:pPr lvl="1"/>
            <a:r>
              <a:rPr lang="en-US" altLang="en-US">
                <a:sym typeface="Helvetica Neue" charset="0"/>
              </a:rPr>
              <a:t>Second level</a:t>
            </a:r>
          </a:p>
          <a:p>
            <a:pPr lvl="2"/>
            <a:r>
              <a:rPr lang="en-US" altLang="en-US">
                <a:sym typeface="Helvetica Neue" charset="0"/>
              </a:rPr>
              <a:t>Third level</a:t>
            </a:r>
          </a:p>
          <a:p>
            <a:pPr lvl="3"/>
            <a:r>
              <a:rPr lang="en-US" altLang="en-US">
                <a:sym typeface="Helvetica Neue" charset="0"/>
              </a:rPr>
              <a:t>Fourth level</a:t>
            </a:r>
          </a:p>
          <a:p>
            <a:pPr lvl="4"/>
            <a:r>
              <a:rPr lang="en-US" altLang="en-US">
                <a:sym typeface="Helvetica Neue" charset="0"/>
              </a:rPr>
              <a:t>Fifth level</a:t>
            </a:r>
          </a:p>
        </p:txBody>
      </p:sp>
      <p:sp>
        <p:nvSpPr>
          <p:cNvPr id="1027" name="Rectangle 3">
            <a:extLst>
              <a:ext uri="{FF2B5EF4-FFF2-40B4-BE49-F238E27FC236}">
                <a16:creationId xmlns:a16="http://schemas.microsoft.com/office/drawing/2014/main" id="{381B46A9-B026-3B83-AC5E-6F0C9F11606A}"/>
              </a:ext>
            </a:extLst>
          </p:cNvPr>
          <p:cNvSpPr>
            <a:spLocks noGrp="1"/>
          </p:cNvSpPr>
          <p:nvPr>
            <p:ph type="sldNum" sz="quarter" idx="2"/>
          </p:nvPr>
        </p:nvSpPr>
        <p:spPr bwMode="auto">
          <a:xfrm>
            <a:off x="11999913" y="13079413"/>
            <a:ext cx="369887"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50800" tIns="50800" rIns="50800" bIns="50800" numCol="1" anchor="b" anchorCtr="0" compatLnSpc="1">
            <a:prstTxWarp prst="textNoShape">
              <a:avLst/>
            </a:prstTxWarp>
          </a:bodyPr>
          <a:lstStyle>
            <a:lvl1pPr algn="ctr" defTabSz="584200">
              <a:lnSpc>
                <a:spcPct val="100000"/>
              </a:lnSpc>
              <a:spcBef>
                <a:spcPct val="0"/>
              </a:spcBef>
              <a:defRPr sz="1800"/>
            </a:lvl1pPr>
          </a:lstStyle>
          <a:p>
            <a:fld id="{BD38F58F-EF42-480F-A0AC-128BB0DF081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436813" rtl="0" fontAlgn="base" hangingPunct="0">
        <a:lnSpc>
          <a:spcPct val="80000"/>
        </a:lnSpc>
        <a:spcBef>
          <a:spcPct val="0"/>
        </a:spcBef>
        <a:spcAft>
          <a:spcPct val="0"/>
        </a:spcAft>
        <a:defRPr sz="8500" b="1" kern="1200">
          <a:solidFill>
            <a:srgbClr val="000000"/>
          </a:solidFill>
          <a:latin typeface="+mj-lt"/>
          <a:ea typeface="+mj-ea"/>
          <a:cs typeface="+mj-cs"/>
          <a:sym typeface="Helvetica Neue" charset="0"/>
        </a:defRPr>
      </a:lvl1pPr>
      <a:lvl2pPr algn="l" defTabSz="2436813" rtl="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2pPr>
      <a:lvl3pPr algn="l" defTabSz="2436813" rtl="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3pPr>
      <a:lvl4pPr algn="l" defTabSz="2436813" rtl="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4pPr>
      <a:lvl5pPr algn="l" defTabSz="2436813" rtl="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5pPr>
      <a:lvl6pPr marL="457200" algn="l" defTabSz="2436813" rtl="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6pPr>
      <a:lvl7pPr marL="914400" algn="l" defTabSz="2436813" rtl="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7pPr>
      <a:lvl8pPr marL="1371600" algn="l" defTabSz="2436813" rtl="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8pPr>
      <a:lvl9pPr marL="1828800" algn="l" defTabSz="2436813" rtl="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9pPr>
    </p:titleStyle>
    <p:bodyStyle>
      <a:lvl1pPr marL="609600" indent="-609600" algn="l" defTabSz="2436813" rtl="0" fontAlgn="base" hangingPunct="0">
        <a:lnSpc>
          <a:spcPct val="90000"/>
        </a:lnSpc>
        <a:spcBef>
          <a:spcPts val="4500"/>
        </a:spcBef>
        <a:spcAft>
          <a:spcPct val="0"/>
        </a:spcAft>
        <a:buSzPct val="123000"/>
        <a:buChar char="•"/>
        <a:defRPr sz="4800" kern="1200">
          <a:solidFill>
            <a:srgbClr val="000000"/>
          </a:solidFill>
          <a:latin typeface="+mn-lt"/>
          <a:ea typeface="+mn-ea"/>
          <a:cs typeface="+mn-cs"/>
          <a:sym typeface="Helvetica Neue" charset="0"/>
        </a:defRPr>
      </a:lvl1pPr>
      <a:lvl2pPr marL="1219200" indent="-609600" algn="l" defTabSz="2436813" rtl="0" fontAlgn="base" hangingPunct="0">
        <a:lnSpc>
          <a:spcPct val="90000"/>
        </a:lnSpc>
        <a:spcBef>
          <a:spcPts val="4500"/>
        </a:spcBef>
        <a:spcAft>
          <a:spcPct val="0"/>
        </a:spcAft>
        <a:buSzPct val="123000"/>
        <a:buChar char="•"/>
        <a:defRPr sz="4800" kern="1200">
          <a:solidFill>
            <a:srgbClr val="000000"/>
          </a:solidFill>
          <a:latin typeface="+mn-lt"/>
          <a:ea typeface="+mn-ea"/>
          <a:cs typeface="+mn-cs"/>
          <a:sym typeface="Helvetica Neue" charset="0"/>
        </a:defRPr>
      </a:lvl2pPr>
      <a:lvl3pPr marL="1828800" indent="-609600" algn="l" defTabSz="2436813" rtl="0" fontAlgn="base" hangingPunct="0">
        <a:lnSpc>
          <a:spcPct val="90000"/>
        </a:lnSpc>
        <a:spcBef>
          <a:spcPts val="4500"/>
        </a:spcBef>
        <a:spcAft>
          <a:spcPct val="0"/>
        </a:spcAft>
        <a:buSzPct val="123000"/>
        <a:buChar char="•"/>
        <a:defRPr sz="4800" kern="1200">
          <a:solidFill>
            <a:srgbClr val="000000"/>
          </a:solidFill>
          <a:latin typeface="+mn-lt"/>
          <a:ea typeface="+mn-ea"/>
          <a:cs typeface="+mn-cs"/>
          <a:sym typeface="Helvetica Neue" charset="0"/>
        </a:defRPr>
      </a:lvl3pPr>
      <a:lvl4pPr marL="2438400" indent="-609600" algn="l" defTabSz="2436813" rtl="0" fontAlgn="base" hangingPunct="0">
        <a:lnSpc>
          <a:spcPct val="90000"/>
        </a:lnSpc>
        <a:spcBef>
          <a:spcPts val="4500"/>
        </a:spcBef>
        <a:spcAft>
          <a:spcPct val="0"/>
        </a:spcAft>
        <a:buSzPct val="123000"/>
        <a:buChar char="•"/>
        <a:defRPr sz="4800" kern="1200">
          <a:solidFill>
            <a:srgbClr val="000000"/>
          </a:solidFill>
          <a:latin typeface="+mn-lt"/>
          <a:ea typeface="+mn-ea"/>
          <a:cs typeface="+mn-cs"/>
          <a:sym typeface="Helvetica Neue" charset="0"/>
        </a:defRPr>
      </a:lvl4pPr>
      <a:lvl5pPr marL="3048000" indent="-609600" algn="l" defTabSz="2436813" rtl="0" fontAlgn="base" hangingPunct="0">
        <a:lnSpc>
          <a:spcPct val="90000"/>
        </a:lnSpc>
        <a:spcBef>
          <a:spcPts val="4500"/>
        </a:spcBef>
        <a:spcAft>
          <a:spcPct val="0"/>
        </a:spcAft>
        <a:buSzPct val="123000"/>
        <a:buChar char="•"/>
        <a:defRPr sz="4800" kern="1200">
          <a:solidFill>
            <a:srgbClr val="000000"/>
          </a:solidFill>
          <a:latin typeface="+mn-lt"/>
          <a:ea typeface="+mn-ea"/>
          <a:cs typeface="+mn-cs"/>
          <a:sym typeface="Helvetica Neue"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56C1FF"/>
        </a:solidFill>
        <a:effectLst/>
      </p:bgPr>
    </p:bg>
    <p:spTree>
      <p:nvGrpSpPr>
        <p:cNvPr id="1" name=""/>
        <p:cNvGrpSpPr/>
        <p:nvPr/>
      </p:nvGrpSpPr>
      <p:grpSpPr>
        <a:xfrm>
          <a:off x="0" y="0"/>
          <a:ext cx="0" cy="0"/>
          <a:chOff x="0" y="0"/>
          <a:chExt cx="0" cy="0"/>
        </a:xfrm>
      </p:grpSpPr>
      <p:sp>
        <p:nvSpPr>
          <p:cNvPr id="3073" name="Text Box 1">
            <a:extLst>
              <a:ext uri="{FF2B5EF4-FFF2-40B4-BE49-F238E27FC236}">
                <a16:creationId xmlns:a16="http://schemas.microsoft.com/office/drawing/2014/main" id="{8D541ECA-3E29-482F-F57F-171DAF470BDC}"/>
              </a:ext>
            </a:extLst>
          </p:cNvPr>
          <p:cNvSpPr txBox="1">
            <a:spLocks/>
          </p:cNvSpPr>
          <p:nvPr/>
        </p:nvSpPr>
        <p:spPr bwMode="auto">
          <a:xfrm>
            <a:off x="1200150" y="11858625"/>
            <a:ext cx="21971000"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4800">
                <a:solidFill>
                  <a:srgbClr val="000000"/>
                </a:solidFill>
                <a:latin typeface="Helvetica Neue" charset="0"/>
                <a:ea typeface="Helvetica Neue" charset="0"/>
                <a:cs typeface="Helvetica Neue" charset="0"/>
                <a:sym typeface="Helvetica Neue" charset="0"/>
              </a:defRPr>
            </a:lvl1pPr>
            <a:lvl2pPr defTabSz="825500">
              <a:defRPr sz="4800">
                <a:solidFill>
                  <a:srgbClr val="000000"/>
                </a:solidFill>
                <a:latin typeface="Helvetica Neue" charset="0"/>
                <a:ea typeface="Helvetica Neue" charset="0"/>
                <a:cs typeface="Helvetica Neue" charset="0"/>
                <a:sym typeface="Helvetica Neue" charset="0"/>
              </a:defRPr>
            </a:lvl2pPr>
            <a:lvl3pPr defTabSz="825500">
              <a:defRPr sz="4800">
                <a:solidFill>
                  <a:srgbClr val="000000"/>
                </a:solidFill>
                <a:latin typeface="Helvetica Neue" charset="0"/>
                <a:ea typeface="Helvetica Neue" charset="0"/>
                <a:cs typeface="Helvetica Neue" charset="0"/>
                <a:sym typeface="Helvetica Neue" charset="0"/>
              </a:defRPr>
            </a:lvl3pPr>
            <a:lvl4pPr defTabSz="825500">
              <a:defRPr sz="4800">
                <a:solidFill>
                  <a:srgbClr val="000000"/>
                </a:solidFill>
                <a:latin typeface="Helvetica Neue" charset="0"/>
                <a:ea typeface="Helvetica Neue" charset="0"/>
                <a:cs typeface="Helvetica Neue" charset="0"/>
                <a:sym typeface="Helvetica Neue" charset="0"/>
              </a:defRPr>
            </a:lvl4pPr>
            <a:lvl5pPr defTabSz="825500">
              <a:defRPr sz="4800">
                <a:solidFill>
                  <a:srgbClr val="000000"/>
                </a:solidFill>
                <a:latin typeface="Helvetica Neue" charset="0"/>
                <a:ea typeface="Helvetica Neue" charset="0"/>
                <a:cs typeface="Helvetica Neue" charset="0"/>
                <a:sym typeface="Helvetica Neue" charset="0"/>
              </a:defRPr>
            </a:lvl5pPr>
            <a:lvl6pPr marL="457200" indent="1828800" defTabSz="825500" fontAlgn="base" hangingPunct="0">
              <a:lnSpc>
                <a:spcPct val="90000"/>
              </a:lnSpc>
              <a:spcBef>
                <a:spcPts val="4500"/>
              </a:spcBef>
              <a:spcAft>
                <a:spcPct val="0"/>
              </a:spcAft>
              <a:defRPr sz="4800">
                <a:solidFill>
                  <a:srgbClr val="000000"/>
                </a:solidFill>
                <a:latin typeface="Helvetica Neue" charset="0"/>
                <a:ea typeface="Helvetica Neue" charset="0"/>
                <a:cs typeface="Helvetica Neue" charset="0"/>
                <a:sym typeface="Helvetica Neue" charset="0"/>
              </a:defRPr>
            </a:lvl6pPr>
            <a:lvl7pPr marL="914400" indent="1828800" defTabSz="825500" fontAlgn="base" hangingPunct="0">
              <a:lnSpc>
                <a:spcPct val="90000"/>
              </a:lnSpc>
              <a:spcBef>
                <a:spcPts val="4500"/>
              </a:spcBef>
              <a:spcAft>
                <a:spcPct val="0"/>
              </a:spcAft>
              <a:defRPr sz="4800">
                <a:solidFill>
                  <a:srgbClr val="000000"/>
                </a:solidFill>
                <a:latin typeface="Helvetica Neue" charset="0"/>
                <a:ea typeface="Helvetica Neue" charset="0"/>
                <a:cs typeface="Helvetica Neue" charset="0"/>
                <a:sym typeface="Helvetica Neue" charset="0"/>
              </a:defRPr>
            </a:lvl7pPr>
            <a:lvl8pPr marL="1371600" indent="1828800" defTabSz="825500" fontAlgn="base" hangingPunct="0">
              <a:lnSpc>
                <a:spcPct val="90000"/>
              </a:lnSpc>
              <a:spcBef>
                <a:spcPts val="4500"/>
              </a:spcBef>
              <a:spcAft>
                <a:spcPct val="0"/>
              </a:spcAft>
              <a:defRPr sz="4800">
                <a:solidFill>
                  <a:srgbClr val="000000"/>
                </a:solidFill>
                <a:latin typeface="Helvetica Neue" charset="0"/>
                <a:ea typeface="Helvetica Neue" charset="0"/>
                <a:cs typeface="Helvetica Neue" charset="0"/>
                <a:sym typeface="Helvetica Neue" charset="0"/>
              </a:defRPr>
            </a:lvl8pPr>
            <a:lvl9pPr marL="1828800" indent="1828800" defTabSz="825500" fontAlgn="base" hangingPunct="0">
              <a:lnSpc>
                <a:spcPct val="90000"/>
              </a:lnSpc>
              <a:spcBef>
                <a:spcPts val="4500"/>
              </a:spcBef>
              <a:spcAft>
                <a:spcPct val="0"/>
              </a:spcAft>
              <a:defRPr sz="4800">
                <a:solidFill>
                  <a:srgbClr val="000000"/>
                </a:solidFill>
                <a:latin typeface="Helvetica Neue" charset="0"/>
                <a:ea typeface="Helvetica Neue" charset="0"/>
                <a:cs typeface="Helvetica Neue" charset="0"/>
                <a:sym typeface="Helvetica Neue" charset="0"/>
              </a:defRPr>
            </a:lvl9pPr>
          </a:lstStyle>
          <a:p>
            <a:pPr>
              <a:lnSpc>
                <a:spcPct val="100000"/>
              </a:lnSpc>
              <a:spcBef>
                <a:spcPct val="0"/>
              </a:spcBef>
            </a:pPr>
            <a:r>
              <a:rPr lang="en-US" altLang="en-US" sz="3600" b="1"/>
              <a:t>Team Alpha Coders</a:t>
            </a:r>
          </a:p>
        </p:txBody>
      </p:sp>
      <p:sp>
        <p:nvSpPr>
          <p:cNvPr id="3074" name="Rectangle 2">
            <a:extLst>
              <a:ext uri="{FF2B5EF4-FFF2-40B4-BE49-F238E27FC236}">
                <a16:creationId xmlns:a16="http://schemas.microsoft.com/office/drawing/2014/main" id="{4D095484-48A3-135B-3B1F-96F8BB49D92E}"/>
              </a:ext>
            </a:extLst>
          </p:cNvPr>
          <p:cNvSpPr>
            <a:spLocks noGrp="1" noChangeArrowheads="1"/>
          </p:cNvSpPr>
          <p:nvPr>
            <p:ph type="ctrTitle"/>
          </p:nvPr>
        </p:nvSpPr>
        <p:spPr>
          <a:xfrm>
            <a:off x="1204913" y="2574925"/>
            <a:ext cx="21972587" cy="4648200"/>
          </a:xfrm>
        </p:spPr>
        <p:txBody>
          <a:bodyPr/>
          <a:lstStyle/>
          <a:p>
            <a:pPr algn="l"/>
            <a:r>
              <a:rPr lang="en-US" altLang="en-US" sz="11600"/>
              <a:t>Intel Unnati Industrial Training Program 2024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1D601FF6-1691-BAFF-7EEB-674C7C817EE0}"/>
              </a:ext>
            </a:extLst>
          </p:cNvPr>
          <p:cNvSpPr>
            <a:spLocks noGrp="1" noChangeArrowheads="1"/>
          </p:cNvSpPr>
          <p:nvPr>
            <p:ph type="title"/>
          </p:nvPr>
        </p:nvSpPr>
        <p:spPr/>
        <p:txBody>
          <a:bodyPr/>
          <a:lstStyle/>
          <a:p>
            <a:r>
              <a:rPr lang="en-US" altLang="en-US"/>
              <a:t>Problem Statement</a:t>
            </a:r>
          </a:p>
        </p:txBody>
      </p:sp>
      <p:sp>
        <p:nvSpPr>
          <p:cNvPr id="4098" name="Text Box 2">
            <a:extLst>
              <a:ext uri="{FF2B5EF4-FFF2-40B4-BE49-F238E27FC236}">
                <a16:creationId xmlns:a16="http://schemas.microsoft.com/office/drawing/2014/main" id="{6EEA15FA-EBA5-4FEF-7566-238BE7233EDC}"/>
              </a:ext>
            </a:extLst>
          </p:cNvPr>
          <p:cNvSpPr txBox="1">
            <a:spLocks/>
          </p:cNvSpPr>
          <p:nvPr/>
        </p:nvSpPr>
        <p:spPr bwMode="auto">
          <a:xfrm>
            <a:off x="1206500" y="2663825"/>
            <a:ext cx="21416963" cy="7515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4800">
                <a:solidFill>
                  <a:srgbClr val="000000"/>
                </a:solidFill>
                <a:latin typeface="Helvetica Neue" charset="0"/>
                <a:ea typeface="Helvetica Neue" charset="0"/>
                <a:cs typeface="Helvetica Neue" charset="0"/>
                <a:sym typeface="Helvetica Neue" charset="0"/>
              </a:defRPr>
            </a:lvl1pPr>
            <a:lvl2pPr defTabSz="825500">
              <a:defRPr sz="4800">
                <a:solidFill>
                  <a:srgbClr val="000000"/>
                </a:solidFill>
                <a:latin typeface="Helvetica Neue" charset="0"/>
                <a:ea typeface="Helvetica Neue" charset="0"/>
                <a:cs typeface="Helvetica Neue" charset="0"/>
                <a:sym typeface="Helvetica Neue" charset="0"/>
              </a:defRPr>
            </a:lvl2pPr>
            <a:lvl3pPr defTabSz="825500">
              <a:defRPr sz="4800">
                <a:solidFill>
                  <a:srgbClr val="000000"/>
                </a:solidFill>
                <a:latin typeface="Helvetica Neue" charset="0"/>
                <a:ea typeface="Helvetica Neue" charset="0"/>
                <a:cs typeface="Helvetica Neue" charset="0"/>
                <a:sym typeface="Helvetica Neue" charset="0"/>
              </a:defRPr>
            </a:lvl3pPr>
            <a:lvl4pPr defTabSz="825500">
              <a:defRPr sz="4800">
                <a:solidFill>
                  <a:srgbClr val="000000"/>
                </a:solidFill>
                <a:latin typeface="Helvetica Neue" charset="0"/>
                <a:ea typeface="Helvetica Neue" charset="0"/>
                <a:cs typeface="Helvetica Neue" charset="0"/>
                <a:sym typeface="Helvetica Neue" charset="0"/>
              </a:defRPr>
            </a:lvl4pPr>
            <a:lvl5pPr defTabSz="825500">
              <a:defRPr sz="4800">
                <a:solidFill>
                  <a:srgbClr val="000000"/>
                </a:solidFill>
                <a:latin typeface="Helvetica Neue" charset="0"/>
                <a:ea typeface="Helvetica Neue" charset="0"/>
                <a:cs typeface="Helvetica Neue" charset="0"/>
                <a:sym typeface="Helvetica Neue" charset="0"/>
              </a:defRPr>
            </a:lvl5pPr>
            <a:lvl6pPr marL="457200" indent="1828800" defTabSz="825500" fontAlgn="base" hangingPunct="0">
              <a:lnSpc>
                <a:spcPct val="90000"/>
              </a:lnSpc>
              <a:spcBef>
                <a:spcPts val="4500"/>
              </a:spcBef>
              <a:spcAft>
                <a:spcPct val="0"/>
              </a:spcAft>
              <a:defRPr sz="4800">
                <a:solidFill>
                  <a:srgbClr val="000000"/>
                </a:solidFill>
                <a:latin typeface="Helvetica Neue" charset="0"/>
                <a:ea typeface="Helvetica Neue" charset="0"/>
                <a:cs typeface="Helvetica Neue" charset="0"/>
                <a:sym typeface="Helvetica Neue" charset="0"/>
              </a:defRPr>
            </a:lvl6pPr>
            <a:lvl7pPr marL="914400" indent="1828800" defTabSz="825500" fontAlgn="base" hangingPunct="0">
              <a:lnSpc>
                <a:spcPct val="90000"/>
              </a:lnSpc>
              <a:spcBef>
                <a:spcPts val="4500"/>
              </a:spcBef>
              <a:spcAft>
                <a:spcPct val="0"/>
              </a:spcAft>
              <a:defRPr sz="4800">
                <a:solidFill>
                  <a:srgbClr val="000000"/>
                </a:solidFill>
                <a:latin typeface="Helvetica Neue" charset="0"/>
                <a:ea typeface="Helvetica Neue" charset="0"/>
                <a:cs typeface="Helvetica Neue" charset="0"/>
                <a:sym typeface="Helvetica Neue" charset="0"/>
              </a:defRPr>
            </a:lvl7pPr>
            <a:lvl8pPr marL="1371600" indent="1828800" defTabSz="825500" fontAlgn="base" hangingPunct="0">
              <a:lnSpc>
                <a:spcPct val="90000"/>
              </a:lnSpc>
              <a:spcBef>
                <a:spcPts val="4500"/>
              </a:spcBef>
              <a:spcAft>
                <a:spcPct val="0"/>
              </a:spcAft>
              <a:defRPr sz="4800">
                <a:solidFill>
                  <a:srgbClr val="000000"/>
                </a:solidFill>
                <a:latin typeface="Helvetica Neue" charset="0"/>
                <a:ea typeface="Helvetica Neue" charset="0"/>
                <a:cs typeface="Helvetica Neue" charset="0"/>
                <a:sym typeface="Helvetica Neue" charset="0"/>
              </a:defRPr>
            </a:lvl8pPr>
            <a:lvl9pPr marL="1828800" indent="1828800" defTabSz="825500" fontAlgn="base" hangingPunct="0">
              <a:lnSpc>
                <a:spcPct val="90000"/>
              </a:lnSpc>
              <a:spcBef>
                <a:spcPts val="4500"/>
              </a:spcBef>
              <a:spcAft>
                <a:spcPct val="0"/>
              </a:spcAft>
              <a:defRPr sz="4800">
                <a:solidFill>
                  <a:srgbClr val="000000"/>
                </a:solidFill>
                <a:latin typeface="Helvetica Neue" charset="0"/>
                <a:ea typeface="Helvetica Neue" charset="0"/>
                <a:cs typeface="Helvetica Neue" charset="0"/>
                <a:sym typeface="Helvetica Neue" charset="0"/>
              </a:defRPr>
            </a:lvl9pPr>
          </a:lstStyle>
          <a:p>
            <a:pPr>
              <a:lnSpc>
                <a:spcPct val="100000"/>
              </a:lnSpc>
              <a:spcBef>
                <a:spcPct val="0"/>
              </a:spcBef>
            </a:pPr>
            <a:r>
              <a:rPr lang="en-US" altLang="en-US" sz="15000" b="1"/>
              <a:t>GPS Toll Based System Simulation Using Python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B9FB23D5-CF5E-96DE-3424-569CDFF43926}"/>
              </a:ext>
            </a:extLst>
          </p:cNvPr>
          <p:cNvSpPr>
            <a:spLocks noGrp="1" noChangeArrowheads="1"/>
          </p:cNvSpPr>
          <p:nvPr>
            <p:ph type="title"/>
          </p:nvPr>
        </p:nvSpPr>
        <p:spPr/>
        <p:txBody>
          <a:bodyPr/>
          <a:lstStyle/>
          <a:p>
            <a:r>
              <a:rPr lang="en-US" altLang="en-US"/>
              <a:t>Brief Solution</a:t>
            </a:r>
          </a:p>
        </p:txBody>
      </p:sp>
      <p:sp>
        <p:nvSpPr>
          <p:cNvPr id="5122" name="Rectangle 2">
            <a:extLst>
              <a:ext uri="{FF2B5EF4-FFF2-40B4-BE49-F238E27FC236}">
                <a16:creationId xmlns:a16="http://schemas.microsoft.com/office/drawing/2014/main" id="{88E52597-D6F9-3253-DF47-2350DDA6F852}"/>
              </a:ext>
            </a:extLst>
          </p:cNvPr>
          <p:cNvSpPr>
            <a:spLocks noGrp="1" noChangeArrowheads="1"/>
          </p:cNvSpPr>
          <p:nvPr>
            <p:ph type="body" idx="1"/>
          </p:nvPr>
        </p:nvSpPr>
        <p:spPr/>
        <p:txBody>
          <a:bodyPr/>
          <a:lstStyle/>
          <a:p>
            <a:r>
              <a:rPr lang="en-US" altLang="en-US"/>
              <a:t>Using Dijkstra’s Algorithm to calculate the distance between various cities</a:t>
            </a:r>
          </a:p>
          <a:p>
            <a:r>
              <a:rPr lang="en-US" altLang="en-US"/>
              <a:t>Predefining the toll rates for a set of cities and distances between them</a:t>
            </a:r>
          </a:p>
          <a:p>
            <a:r>
              <a:rPr lang="en-US" altLang="en-US"/>
              <a:t>Animating the Vehicular movement using Pygame library</a:t>
            </a:r>
          </a:p>
          <a:p>
            <a:r>
              <a:rPr lang="en-US" altLang="en-US"/>
              <a:t>Using Tkinter and Networkx libraries for Visualising of graph</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91BFA730-D436-8E00-D8AC-1B436B0952A4}"/>
              </a:ext>
            </a:extLst>
          </p:cNvPr>
          <p:cNvSpPr>
            <a:spLocks noGrp="1" noChangeArrowheads="1"/>
          </p:cNvSpPr>
          <p:nvPr>
            <p:ph type="title"/>
          </p:nvPr>
        </p:nvSpPr>
        <p:spPr/>
        <p:txBody>
          <a:bodyPr/>
          <a:lstStyle/>
          <a:p>
            <a:r>
              <a:rPr lang="en-US" altLang="en-US"/>
              <a:t>Features Offered</a:t>
            </a:r>
          </a:p>
        </p:txBody>
      </p:sp>
      <p:sp>
        <p:nvSpPr>
          <p:cNvPr id="6146" name="Rectangle 2">
            <a:extLst>
              <a:ext uri="{FF2B5EF4-FFF2-40B4-BE49-F238E27FC236}">
                <a16:creationId xmlns:a16="http://schemas.microsoft.com/office/drawing/2014/main" id="{612E6721-3EE8-CC5B-90A1-6C3923BBB626}"/>
              </a:ext>
            </a:extLst>
          </p:cNvPr>
          <p:cNvSpPr>
            <a:spLocks noGrp="1" noChangeArrowheads="1"/>
          </p:cNvSpPr>
          <p:nvPr>
            <p:ph type="body" idx="1"/>
          </p:nvPr>
        </p:nvSpPr>
        <p:spPr/>
        <p:txBody>
          <a:bodyPr/>
          <a:lstStyle/>
          <a:p>
            <a:r>
              <a:rPr lang="en-US" altLang="en-US"/>
              <a:t>Has a user interface for dynamic entry of Source and destination locations</a:t>
            </a:r>
          </a:p>
          <a:p>
            <a:r>
              <a:rPr lang="en-US" altLang="en-US"/>
              <a:t>User can view the movement of vehicle and the path used through a animation created using pygame library</a:t>
            </a:r>
          </a:p>
          <a:p>
            <a:r>
              <a:rPr lang="en-US" altLang="en-US"/>
              <a:t>One can view the toll value instantly as he views the animated path , alongside can view a graph matrix of all the various paths and the chosen path</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0F14EAAB-73D8-9ECE-5FF3-C9B1A1510DAA}"/>
              </a:ext>
            </a:extLst>
          </p:cNvPr>
          <p:cNvSpPr>
            <a:spLocks noGrp="1" noChangeArrowheads="1"/>
          </p:cNvSpPr>
          <p:nvPr>
            <p:ph type="title"/>
          </p:nvPr>
        </p:nvSpPr>
        <p:spPr>
          <a:xfrm>
            <a:off x="1136650" y="1076325"/>
            <a:ext cx="21971000" cy="1433513"/>
          </a:xfrm>
        </p:spPr>
        <p:txBody>
          <a:bodyPr/>
          <a:lstStyle/>
          <a:p>
            <a:r>
              <a:rPr lang="en-US" altLang="en-US"/>
              <a:t>Process flow</a:t>
            </a:r>
          </a:p>
        </p:txBody>
      </p:sp>
      <p:sp>
        <p:nvSpPr>
          <p:cNvPr id="7170" name="Rectangle 2">
            <a:extLst>
              <a:ext uri="{FF2B5EF4-FFF2-40B4-BE49-F238E27FC236}">
                <a16:creationId xmlns:a16="http://schemas.microsoft.com/office/drawing/2014/main" id="{AF471114-78F5-54A7-8DE8-26E08BA8F0F4}"/>
              </a:ext>
            </a:extLst>
          </p:cNvPr>
          <p:cNvSpPr>
            <a:spLocks noGrp="1" noChangeArrowheads="1"/>
          </p:cNvSpPr>
          <p:nvPr>
            <p:ph type="body" idx="1"/>
          </p:nvPr>
        </p:nvSpPr>
        <p:spPr>
          <a:xfrm>
            <a:off x="1066800" y="3054350"/>
            <a:ext cx="22110700" cy="9448800"/>
          </a:xfrm>
        </p:spPr>
        <p:txBody>
          <a:bodyPr/>
          <a:lstStyle/>
          <a:p>
            <a:pPr marL="0" indent="0" defTabSz="457200">
              <a:lnSpc>
                <a:spcPct val="100000"/>
              </a:lnSpc>
              <a:spcBef>
                <a:spcPts val="1200"/>
              </a:spcBef>
              <a:buSzTx/>
              <a:buFontTx/>
              <a:buNone/>
            </a:pPr>
            <a:r>
              <a:rPr lang="en-US" altLang="en-US" b="1"/>
              <a:t>Initialization :</a:t>
            </a:r>
            <a:endParaRPr lang="en-US" altLang="en-US"/>
          </a:p>
          <a:p>
            <a:pPr lvl="1" defTabSz="457200">
              <a:lnSpc>
                <a:spcPct val="100000"/>
              </a:lnSpc>
              <a:spcBef>
                <a:spcPct val="0"/>
              </a:spcBef>
            </a:pPr>
            <a:r>
              <a:rPr lang="en-US" altLang="en-US"/>
              <a:t>Initializes Pygame and Tkinter components.</a:t>
            </a:r>
          </a:p>
          <a:p>
            <a:pPr lvl="1" defTabSz="457200">
              <a:lnSpc>
                <a:spcPct val="100000"/>
              </a:lnSpc>
              <a:spcBef>
                <a:spcPct val="0"/>
              </a:spcBef>
            </a:pPr>
            <a:r>
              <a:rPr lang="en-US" altLang="en-US"/>
              <a:t>Sets up global variables, constants, and data structures.</a:t>
            </a:r>
          </a:p>
          <a:p>
            <a:pPr marL="0" indent="0" defTabSz="457200">
              <a:lnSpc>
                <a:spcPct val="100000"/>
              </a:lnSpc>
              <a:spcBef>
                <a:spcPts val="1200"/>
              </a:spcBef>
              <a:buSzTx/>
              <a:buFontTx/>
              <a:buNone/>
            </a:pPr>
            <a:r>
              <a:rPr lang="en-US" altLang="en-US" b="1"/>
              <a:t>User Interaction :</a:t>
            </a:r>
            <a:endParaRPr lang="en-US" altLang="en-US"/>
          </a:p>
          <a:p>
            <a:pPr lvl="1" defTabSz="457200">
              <a:lnSpc>
                <a:spcPct val="100000"/>
              </a:lnSpc>
              <a:spcBef>
                <a:spcPct val="0"/>
              </a:spcBef>
            </a:pPr>
            <a:r>
              <a:rPr lang="en-US" altLang="en-US"/>
              <a:t>Users input start and end points via Tkinter GUI.</a:t>
            </a:r>
          </a:p>
          <a:p>
            <a:pPr lvl="1" defTabSz="457200">
              <a:lnSpc>
                <a:spcPct val="100000"/>
              </a:lnSpc>
              <a:spcBef>
                <a:spcPct val="0"/>
              </a:spcBef>
            </a:pPr>
            <a:r>
              <a:rPr lang="en-US" altLang="en-US"/>
              <a:t>Clicking "Calculate Toll" triggers computation of the shortest path and toll.</a:t>
            </a:r>
          </a:p>
          <a:p>
            <a:pPr lvl="1" defTabSz="457200">
              <a:lnSpc>
                <a:spcPct val="100000"/>
              </a:lnSpc>
              <a:spcBef>
                <a:spcPct val="0"/>
              </a:spcBef>
            </a:pPr>
            <a:r>
              <a:rPr lang="en-US" altLang="en-US"/>
              <a:t>Clicking "Show Graph" displays the graph with highlighted shortest path.</a:t>
            </a:r>
          </a:p>
          <a:p>
            <a:pPr marL="0" indent="0" defTabSz="457200">
              <a:lnSpc>
                <a:spcPct val="100000"/>
              </a:lnSpc>
              <a:spcBef>
                <a:spcPts val="1200"/>
              </a:spcBef>
              <a:buSzTx/>
              <a:buFontTx/>
              <a:buNone/>
            </a:pPr>
            <a:r>
              <a:rPr lang="en-US" altLang="en-US" b="1"/>
              <a:t>Graph and Animation :</a:t>
            </a:r>
            <a:endParaRPr lang="en-US" altLang="en-US"/>
          </a:p>
          <a:p>
            <a:pPr lvl="1" defTabSz="457200">
              <a:lnSpc>
                <a:spcPct val="100000"/>
              </a:lnSpc>
              <a:spcBef>
                <a:spcPct val="0"/>
              </a:spcBef>
            </a:pPr>
            <a:r>
              <a:rPr lang="en-US" altLang="en-US"/>
              <a:t>Uses NetworkX for graph operations (construction, shortest path).</a:t>
            </a:r>
          </a:p>
          <a:p>
            <a:pPr lvl="1" defTabSz="457200">
              <a:lnSpc>
                <a:spcPct val="100000"/>
              </a:lnSpc>
              <a:spcBef>
                <a:spcPct val="0"/>
              </a:spcBef>
            </a:pPr>
            <a:r>
              <a:rPr lang="en-US" altLang="en-US"/>
              <a:t>Utilizes Pygame for vehicle animation along the calculated shortest path.</a:t>
            </a:r>
          </a:p>
          <a:p>
            <a:pPr marL="0" indent="0" defTabSz="457200">
              <a:lnSpc>
                <a:spcPct val="100000"/>
              </a:lnSpc>
              <a:spcBef>
                <a:spcPts val="1200"/>
              </a:spcBef>
              <a:buSzTx/>
              <a:buFontTx/>
              <a:buNone/>
            </a:pPr>
            <a:r>
              <a:rPr lang="en-US" altLang="en-US" b="1"/>
              <a:t>Visualization :</a:t>
            </a:r>
            <a:endParaRPr lang="en-US" altLang="en-US"/>
          </a:p>
          <a:p>
            <a:pPr lvl="1" defTabSz="457200">
              <a:lnSpc>
                <a:spcPct val="100000"/>
              </a:lnSpc>
              <a:spcBef>
                <a:spcPct val="0"/>
              </a:spcBef>
            </a:pPr>
            <a:r>
              <a:rPr lang="en-US" altLang="en-US"/>
              <a:t>Matplotlib is used to visualize the graph within the Tkinter GUI</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DCF76BF6-6AF9-F0A6-D1CB-C4197FFF1D9C}"/>
              </a:ext>
            </a:extLst>
          </p:cNvPr>
          <p:cNvSpPr>
            <a:spLocks noGrp="1" noChangeArrowheads="1"/>
          </p:cNvSpPr>
          <p:nvPr>
            <p:ph type="title"/>
          </p:nvPr>
        </p:nvSpPr>
        <p:spPr>
          <a:xfrm>
            <a:off x="1206500" y="1079500"/>
            <a:ext cx="21971000" cy="1435100"/>
          </a:xfrm>
        </p:spPr>
        <p:txBody>
          <a:bodyPr/>
          <a:lstStyle/>
          <a:p>
            <a:r>
              <a:rPr lang="en-US" altLang="en-US"/>
              <a:t>Technologies Used</a:t>
            </a:r>
          </a:p>
        </p:txBody>
      </p:sp>
      <p:sp>
        <p:nvSpPr>
          <p:cNvPr id="9218" name="Rectangle 2">
            <a:extLst>
              <a:ext uri="{FF2B5EF4-FFF2-40B4-BE49-F238E27FC236}">
                <a16:creationId xmlns:a16="http://schemas.microsoft.com/office/drawing/2014/main" id="{A30F9223-D855-C9D2-0156-6200ABA7AD33}"/>
              </a:ext>
            </a:extLst>
          </p:cNvPr>
          <p:cNvSpPr>
            <a:spLocks noGrp="1" noChangeArrowheads="1"/>
          </p:cNvSpPr>
          <p:nvPr>
            <p:ph type="body" idx="1"/>
          </p:nvPr>
        </p:nvSpPr>
        <p:spPr>
          <a:xfrm>
            <a:off x="1206500" y="2813050"/>
            <a:ext cx="21971000" cy="9690100"/>
          </a:xfrm>
        </p:spPr>
        <p:txBody>
          <a:bodyPr/>
          <a:lstStyle/>
          <a:p>
            <a:pPr marL="338138" indent="-338138" defTabSz="406400">
              <a:lnSpc>
                <a:spcPct val="100000"/>
              </a:lnSpc>
              <a:spcBef>
                <a:spcPts val="1000"/>
              </a:spcBef>
              <a:buSzTx/>
              <a:buFontTx/>
              <a:buNone/>
            </a:pPr>
            <a:r>
              <a:rPr lang="en-US" altLang="en-US" sz="4200" b="1"/>
              <a:t>Python Libraries:</a:t>
            </a:r>
            <a:endParaRPr lang="en-US" altLang="en-US" sz="4200"/>
          </a:p>
          <a:p>
            <a:pPr marL="338138" indent="-338138" defTabSz="406400">
              <a:lnSpc>
                <a:spcPct val="100000"/>
              </a:lnSpc>
              <a:spcBef>
                <a:spcPct val="0"/>
              </a:spcBef>
            </a:pPr>
            <a:r>
              <a:rPr lang="en-US" altLang="en-US" sz="4200" b="1"/>
              <a:t>NetworkX :</a:t>
            </a:r>
            <a:r>
              <a:rPr lang="en-US" altLang="en-US" sz="4200"/>
              <a:t> Used for graph creation and shortest path calculations (Dijkstra's algorithm).</a:t>
            </a:r>
          </a:p>
          <a:p>
            <a:pPr marL="338138" indent="-338138" defTabSz="406400">
              <a:lnSpc>
                <a:spcPct val="100000"/>
              </a:lnSpc>
              <a:spcBef>
                <a:spcPct val="0"/>
              </a:spcBef>
            </a:pPr>
            <a:r>
              <a:rPr lang="en-US" altLang="en-US" sz="4200" b="1"/>
              <a:t>Heapq :</a:t>
            </a:r>
            <a:r>
              <a:rPr lang="en-US" altLang="en-US" sz="4200"/>
              <a:t> Used for implementing the priority queue in Dijkstra's algorithm.</a:t>
            </a:r>
          </a:p>
          <a:p>
            <a:pPr marL="338138" indent="-338138" defTabSz="406400">
              <a:lnSpc>
                <a:spcPct val="100000"/>
              </a:lnSpc>
              <a:spcBef>
                <a:spcPct val="0"/>
              </a:spcBef>
            </a:pPr>
            <a:r>
              <a:rPr lang="en-US" altLang="en-US" sz="4200" b="1"/>
              <a:t>Pygame :</a:t>
            </a:r>
            <a:r>
              <a:rPr lang="en-US" altLang="en-US" sz="4200"/>
              <a:t> Used for animating the vehicle movement on the GUI.</a:t>
            </a:r>
          </a:p>
          <a:p>
            <a:pPr marL="338138" indent="-338138" defTabSz="406400">
              <a:lnSpc>
                <a:spcPct val="100000"/>
              </a:lnSpc>
              <a:spcBef>
                <a:spcPct val="0"/>
              </a:spcBef>
            </a:pPr>
            <a:r>
              <a:rPr lang="en-US" altLang="en-US" sz="4200" b="1"/>
              <a:t>Tkinter :</a:t>
            </a:r>
            <a:r>
              <a:rPr lang="en-US" altLang="en-US" sz="4200"/>
              <a:t> Used for creating the main GUI where users can input start and end points and view results.</a:t>
            </a:r>
          </a:p>
          <a:p>
            <a:pPr marL="338138" indent="-338138" defTabSz="406400">
              <a:lnSpc>
                <a:spcPct val="100000"/>
              </a:lnSpc>
              <a:spcBef>
                <a:spcPct val="0"/>
              </a:spcBef>
            </a:pPr>
            <a:r>
              <a:rPr lang="en-US" altLang="en-US" sz="4200" b="1"/>
              <a:t>Threading :</a:t>
            </a:r>
            <a:r>
              <a:rPr lang="en-US" altLang="en-US" sz="4200"/>
              <a:t> Used to run the animation in a separate thread to keep the GUI responsive.</a:t>
            </a:r>
          </a:p>
          <a:p>
            <a:pPr marL="338138" indent="-338138" defTabSz="406400">
              <a:lnSpc>
                <a:spcPct val="100000"/>
              </a:lnSpc>
              <a:spcBef>
                <a:spcPct val="0"/>
              </a:spcBef>
            </a:pPr>
            <a:r>
              <a:rPr lang="en-US" altLang="en-US" sz="4200" b="1"/>
              <a:t>Matplotlib :</a:t>
            </a:r>
            <a:r>
              <a:rPr lang="en-US" altLang="en-US" sz="4200"/>
              <a:t> Used to visualize the graph with the shortest path highlighted.</a:t>
            </a:r>
          </a:p>
          <a:p>
            <a:pPr marL="338138" indent="-338138" defTabSz="406400">
              <a:lnSpc>
                <a:spcPct val="100000"/>
              </a:lnSpc>
              <a:spcBef>
                <a:spcPct val="0"/>
              </a:spcBef>
              <a:buSzTx/>
              <a:buFontTx/>
              <a:buNone/>
            </a:pPr>
            <a:r>
              <a:rPr lang="en-US" altLang="en-US" sz="4200"/>
              <a:t> </a:t>
            </a:r>
          </a:p>
          <a:p>
            <a:pPr marL="338138" indent="-338138" defTabSz="406400">
              <a:lnSpc>
                <a:spcPct val="100000"/>
              </a:lnSpc>
              <a:spcBef>
                <a:spcPct val="0"/>
              </a:spcBef>
              <a:buSzTx/>
              <a:buFontTx/>
              <a:buNone/>
            </a:pPr>
            <a:r>
              <a:rPr lang="en-US" altLang="en-US" sz="4200" b="1"/>
              <a:t>Global Variables and Initializations:</a:t>
            </a:r>
          </a:p>
          <a:p>
            <a:pPr marL="338138" indent="-338138" defTabSz="406400">
              <a:lnSpc>
                <a:spcPct val="100000"/>
              </a:lnSpc>
              <a:spcBef>
                <a:spcPct val="0"/>
              </a:spcBef>
            </a:pPr>
            <a:r>
              <a:rPr lang="en-US" altLang="en-US" sz="4200" b="1"/>
              <a:t>Pygame Initialization :</a:t>
            </a:r>
            <a:r>
              <a:rPr lang="en-US" altLang="en-US" sz="4200"/>
              <a:t> Setting up the Pygame window and defining colors.</a:t>
            </a:r>
          </a:p>
          <a:p>
            <a:pPr marL="338138" indent="-338138" defTabSz="406400">
              <a:lnSpc>
                <a:spcPct val="100000"/>
              </a:lnSpc>
              <a:spcBef>
                <a:spcPct val="0"/>
              </a:spcBef>
            </a:pPr>
            <a:r>
              <a:rPr lang="en-US" altLang="en-US" sz="4200" b="1"/>
              <a:t>Tkinter Initialization :</a:t>
            </a:r>
            <a:r>
              <a:rPr lang="en-US" altLang="en-US" sz="4200"/>
              <a:t> Setting up the Tkinter window and widgets.</a:t>
            </a:r>
          </a:p>
          <a:p>
            <a:pPr marL="338138" indent="-338138" defTabSz="406400">
              <a:lnSpc>
                <a:spcPct val="100000"/>
              </a:lnSpc>
              <a:spcBef>
                <a:spcPct val="0"/>
              </a:spcBef>
            </a:pPr>
            <a:r>
              <a:rPr lang="en-US" altLang="en-US" sz="4200" b="1"/>
              <a:t>Graph Positions :</a:t>
            </a:r>
            <a:r>
              <a:rPr lang="en-US" altLang="en-US" sz="4200"/>
              <a:t> Predefined positions for cities used in the Pygame animation.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D20447AC-09FA-0A00-393C-55D026E04B98}"/>
              </a:ext>
            </a:extLst>
          </p:cNvPr>
          <p:cNvSpPr>
            <a:spLocks noGrp="1" noChangeArrowheads="1"/>
          </p:cNvSpPr>
          <p:nvPr>
            <p:ph type="title"/>
          </p:nvPr>
        </p:nvSpPr>
        <p:spPr>
          <a:xfrm>
            <a:off x="1206500" y="1384300"/>
            <a:ext cx="21971000" cy="1420813"/>
          </a:xfrm>
        </p:spPr>
        <p:txBody>
          <a:bodyPr/>
          <a:lstStyle/>
          <a:p>
            <a:r>
              <a:rPr lang="en-US" altLang="en-US"/>
              <a:t>Team Members and Contribution</a:t>
            </a:r>
          </a:p>
        </p:txBody>
      </p:sp>
      <p:sp>
        <p:nvSpPr>
          <p:cNvPr id="10242" name="Rectangle 2">
            <a:extLst>
              <a:ext uri="{FF2B5EF4-FFF2-40B4-BE49-F238E27FC236}">
                <a16:creationId xmlns:a16="http://schemas.microsoft.com/office/drawing/2014/main" id="{6569603F-E0B2-E94C-CA9B-9D6961BCC39A}"/>
              </a:ext>
            </a:extLst>
          </p:cNvPr>
          <p:cNvSpPr>
            <a:spLocks noGrp="1" noChangeArrowheads="1"/>
          </p:cNvSpPr>
          <p:nvPr>
            <p:ph type="body" idx="1"/>
          </p:nvPr>
        </p:nvSpPr>
        <p:spPr/>
        <p:txBody>
          <a:bodyPr/>
          <a:lstStyle/>
          <a:p>
            <a:pPr marL="0" indent="0">
              <a:buSzTx/>
              <a:buFontTx/>
              <a:buNone/>
            </a:pPr>
            <a:r>
              <a:rPr lang="en-US" altLang="en-US" b="1"/>
              <a:t>Abhinav P V</a:t>
            </a:r>
            <a:r>
              <a:rPr lang="en-US" altLang="en-US"/>
              <a:t> - Team lead, Contention creation and Report generation</a:t>
            </a:r>
          </a:p>
          <a:p>
            <a:pPr marL="0" indent="0">
              <a:buSzTx/>
              <a:buFontTx/>
              <a:buNone/>
            </a:pPr>
            <a:r>
              <a:rPr lang="en-US" altLang="en-US" b="1"/>
              <a:t>Ashutosh Shukla</a:t>
            </a:r>
            <a:r>
              <a:rPr lang="en-US" altLang="en-US"/>
              <a:t> - Writing Python code, Animation and Generation of Visuals</a:t>
            </a:r>
          </a:p>
          <a:p>
            <a:pPr marL="0" indent="0">
              <a:buSzTx/>
              <a:buFontTx/>
              <a:buNone/>
            </a:pPr>
            <a:r>
              <a:rPr lang="en-US" altLang="en-US" b="1"/>
              <a:t>Ajitesh Kumara </a:t>
            </a:r>
            <a:r>
              <a:rPr lang="en-US" altLang="en-US"/>
              <a:t>- Documentation, Sequence Diagrams and Flowcharts</a:t>
            </a:r>
          </a:p>
          <a:p>
            <a:pPr marL="0" indent="0">
              <a:buSzTx/>
              <a:buFontTx/>
              <a:buNone/>
            </a:pPr>
            <a:r>
              <a:rPr lang="en-US" altLang="en-US" b="1"/>
              <a:t>Devender Singh</a:t>
            </a:r>
            <a:r>
              <a:rPr lang="en-US" altLang="en-US"/>
              <a:t> - Inputting ideas and Enhancement of Code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33D8AA5B-AD2D-A1E1-6B7B-3D2AAC5AE5EA}"/>
              </a:ext>
            </a:extLst>
          </p:cNvPr>
          <p:cNvSpPr>
            <a:spLocks noGrp="1" noChangeArrowheads="1"/>
          </p:cNvSpPr>
          <p:nvPr>
            <p:ph type="title"/>
          </p:nvPr>
        </p:nvSpPr>
        <p:spPr>
          <a:xfrm>
            <a:off x="1206500" y="1079500"/>
            <a:ext cx="21971000" cy="1435100"/>
          </a:xfrm>
        </p:spPr>
        <p:txBody>
          <a:bodyPr/>
          <a:lstStyle/>
          <a:p>
            <a:r>
              <a:rPr lang="en-US" altLang="en-US"/>
              <a:t>Conclusion</a:t>
            </a:r>
          </a:p>
        </p:txBody>
      </p:sp>
      <p:sp>
        <p:nvSpPr>
          <p:cNvPr id="11266" name="Rectangle 2">
            <a:extLst>
              <a:ext uri="{FF2B5EF4-FFF2-40B4-BE49-F238E27FC236}">
                <a16:creationId xmlns:a16="http://schemas.microsoft.com/office/drawing/2014/main" id="{2C39B854-ABA6-FEC3-0A16-804EE57FD0CA}"/>
              </a:ext>
            </a:extLst>
          </p:cNvPr>
          <p:cNvSpPr>
            <a:spLocks noGrp="1" noChangeArrowheads="1"/>
          </p:cNvSpPr>
          <p:nvPr>
            <p:ph type="body" idx="1"/>
          </p:nvPr>
        </p:nvSpPr>
        <p:spPr>
          <a:xfrm>
            <a:off x="1206500" y="3086100"/>
            <a:ext cx="21971000" cy="8872538"/>
          </a:xfrm>
        </p:spPr>
        <p:txBody>
          <a:bodyPr/>
          <a:lstStyle/>
          <a:p>
            <a:pPr marL="0" indent="0" defTabSz="457200">
              <a:lnSpc>
                <a:spcPct val="100000"/>
              </a:lnSpc>
              <a:spcBef>
                <a:spcPts val="1200"/>
              </a:spcBef>
              <a:buSzTx/>
              <a:buFontTx/>
              <a:buNone/>
            </a:pPr>
            <a:r>
              <a:rPr lang="en-US" altLang="en-US"/>
              <a:t>Our GPS-based toll system aims to revolutionize toll collection by ensuring transparency, economic efficiency, and user satisfaction. By accurately calculating tolls based on the distance traveled and providing clear visualizations of the shortest paths, we promote a fairer tolling process. This system not only enhances the travel experience for users but also provides a practical demonstration of graph theory applications, making it a valuable tool for education and analysis. Through this project, we strive to bring about a more transparent, efficient, and user-friendly toll collection system.</a:t>
            </a:r>
          </a:p>
          <a:p>
            <a:pPr marL="0" indent="0" defTabSz="457200">
              <a:lnSpc>
                <a:spcPct val="100000"/>
              </a:lnSpc>
              <a:spcBef>
                <a:spcPct val="0"/>
              </a:spcBef>
              <a:buSzTx/>
              <a:buFontTx/>
              <a:buNone/>
            </a:pPr>
            <a:endParaRPr lang="en-US" altLang="en-US"/>
          </a:p>
          <a:p>
            <a:pPr marL="0" indent="0" algn="ctr" defTabSz="457200">
              <a:lnSpc>
                <a:spcPct val="100000"/>
              </a:lnSpc>
              <a:spcBef>
                <a:spcPct val="0"/>
              </a:spcBef>
              <a:buSzTx/>
              <a:buFontTx/>
              <a:buNone/>
            </a:pPr>
            <a:endParaRPr lang="en-US" altLang="en-US"/>
          </a:p>
        </p:txBody>
      </p:sp>
    </p:spTree>
  </p:cSld>
  <p:clrMapOvr>
    <a:masterClrMapping/>
  </p:clrMapOvr>
  <p:transition spd="med"/>
</p:sld>
</file>

<file path=ppt/theme/theme1.xml><?xml version="1.0" encoding="utf-8"?>
<a:theme xmlns:a="http://schemas.openxmlformats.org/drawingml/2006/main" name="33_DynamicLight">
  <a:themeElements>
    <a:clrScheme name="">
      <a:dk1>
        <a:srgbClr val="000000"/>
      </a:dk1>
      <a:lt1>
        <a:srgbClr val="FFFFFF"/>
      </a:lt1>
      <a:dk2>
        <a:srgbClr val="5E5E5E"/>
      </a:dk2>
      <a:lt2>
        <a:srgbClr val="D5D5D5"/>
      </a:lt2>
      <a:accent1>
        <a:srgbClr val="00A2FF"/>
      </a:accent1>
      <a:accent2>
        <a:srgbClr val="16E7CF"/>
      </a:accent2>
      <a:accent3>
        <a:srgbClr val="FFFFFF"/>
      </a:accent3>
      <a:accent4>
        <a:srgbClr val="000000"/>
      </a:accent4>
      <a:accent5>
        <a:srgbClr val="AACEFF"/>
      </a:accent5>
      <a:accent6>
        <a:srgbClr val="13D1BB"/>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0000"/>
        </a:solidFill>
        <a:ln w="25400" cap="flat" cmpd="sng" algn="ctr">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50800" tIns="50800" rIns="50800" bIns="50800" numCol="1" anchor="ctr" anchorCtr="0" compatLnSpc="1">
        <a:prstTxWarp prst="textNoShape">
          <a:avLst/>
        </a:prstTxWarp>
        <a:spAutoFit/>
      </a:bodyPr>
      <a:lstStyle>
        <a:defPPr marL="0" marR="0" indent="0" algn="l" defTabSz="2436813" rtl="0" eaLnBrk="1" fontAlgn="base" latinLnBrk="0" hangingPunct="0">
          <a:lnSpc>
            <a:spcPct val="90000"/>
          </a:lnSpc>
          <a:spcBef>
            <a:spcPts val="4500"/>
          </a:spcBef>
          <a:spcAft>
            <a:spcPct val="0"/>
          </a:spcAft>
          <a:buClrTx/>
          <a:buSzTx/>
          <a:buFontTx/>
          <a:buNone/>
          <a:tabLst/>
          <a:defRPr kumimoji="0" lang="en-US" altLang="en-US" sz="4800" b="0" i="0" u="none" strike="noStrike" cap="none" normalizeH="0" baseline="0" smtClean="0">
            <a:ln>
              <a:noFill/>
            </a:ln>
            <a:solidFill>
              <a:srgbClr val="000000"/>
            </a:solidFill>
            <a:effectLst/>
            <a:latin typeface="Helvetica Neue" charset="0"/>
            <a:ea typeface="Helvetica Neue" charset="0"/>
            <a:cs typeface="Helvetica Neue" charset="0"/>
            <a:sym typeface="Helvetica Neue" charset="0"/>
          </a:defRPr>
        </a:defPPr>
      </a:lstStyle>
    </a:spDef>
    <a:lnDef>
      <a:spPr bwMode="auto">
        <a:xfrm>
          <a:off x="0" y="0"/>
          <a:ext cx="1" cy="1"/>
        </a:xfrm>
        <a:custGeom>
          <a:avLst/>
          <a:gdLst/>
          <a:ahLst/>
          <a:cxnLst/>
          <a:rect l="0" t="0" r="0" b="0"/>
          <a:pathLst/>
        </a:custGeom>
        <a:solidFill>
          <a:srgbClr val="000000"/>
        </a:solidFill>
        <a:ln w="25400" cap="flat" cmpd="sng" algn="ctr">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50800" tIns="50800" rIns="50800" bIns="50800" numCol="1" anchor="ctr" anchorCtr="0" compatLnSpc="1">
        <a:prstTxWarp prst="textNoShape">
          <a:avLst/>
        </a:prstTxWarp>
        <a:spAutoFit/>
      </a:bodyPr>
      <a:lstStyle>
        <a:defPPr marL="0" marR="0" indent="0" algn="l" defTabSz="2436813" rtl="0" eaLnBrk="1" fontAlgn="base" latinLnBrk="0" hangingPunct="0">
          <a:lnSpc>
            <a:spcPct val="90000"/>
          </a:lnSpc>
          <a:spcBef>
            <a:spcPts val="4500"/>
          </a:spcBef>
          <a:spcAft>
            <a:spcPct val="0"/>
          </a:spcAft>
          <a:buClrTx/>
          <a:buSzTx/>
          <a:buFontTx/>
          <a:buNone/>
          <a:tabLst/>
          <a:defRPr kumimoji="0" lang="en-US" altLang="en-US" sz="4800" b="0" i="0" u="none" strike="noStrike" cap="none" normalizeH="0" baseline="0" smtClean="0">
            <a:ln>
              <a:noFill/>
            </a:ln>
            <a:solidFill>
              <a:srgbClr val="000000"/>
            </a:solidFill>
            <a:effectLst/>
            <a:latin typeface="Helvetica Neue" charset="0"/>
            <a:ea typeface="Helvetica Neue" charset="0"/>
            <a:cs typeface="Helvetica Neue" charset="0"/>
            <a:sym typeface="Helvetica Neue"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5E5E5E"/>
      </a:dk2>
      <a:lt2>
        <a:srgbClr val="D5D5D5"/>
      </a:lt2>
      <a:accent1>
        <a:srgbClr val="00A2FF"/>
      </a:accent1>
      <a:accent2>
        <a:srgbClr val="16E7CF"/>
      </a:accent2>
      <a:accent3>
        <a:srgbClr val="FFFFFF"/>
      </a:accent3>
      <a:accent4>
        <a:srgbClr val="000000"/>
      </a:accent4>
      <a:accent5>
        <a:srgbClr val="AACEFF"/>
      </a:accent5>
      <a:accent6>
        <a:srgbClr val="13D1BB"/>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33_DynamicLight</vt:lpstr>
      <vt:lpstr>Intel Unnati Industrial Training Program 2024 </vt:lpstr>
      <vt:lpstr>Problem Statement</vt:lpstr>
      <vt:lpstr>Brief Solution</vt:lpstr>
      <vt:lpstr>Features Offered</vt:lpstr>
      <vt:lpstr>Process flow</vt:lpstr>
      <vt:lpstr>Technologies Used</vt:lpstr>
      <vt:lpstr>Team Members and Contribution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Unnati Industrial Training Program 2024 </dc:title>
  <cp:lastModifiedBy>Abhinav P V</cp:lastModifiedBy>
  <cp:revision>2</cp:revision>
  <dcterms:modified xsi:type="dcterms:W3CDTF">2024-07-15T01:14:03Z</dcterms:modified>
</cp:coreProperties>
</file>