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7" r:id="rId10"/>
    <p:sldId id="265" r:id="rId11"/>
    <p:sldId id="268" r:id="rId12"/>
    <p:sldId id="269" r:id="rId13"/>
    <p:sldId id="264" r:id="rId14"/>
    <p:sldId id="27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Priority Queue Using Heap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				By :</a:t>
            </a:r>
          </a:p>
          <a:p>
            <a:pPr algn="just"/>
            <a:r>
              <a:rPr lang="en-IN" dirty="0" smtClean="0"/>
              <a:t>				Sameer  Khurd 2014BCS036</a:t>
            </a:r>
          </a:p>
          <a:p>
            <a:pPr algn="just"/>
            <a:r>
              <a:rPr lang="en-IN" dirty="0" smtClean="0"/>
              <a:t>				Ashutosh Sitre 2014BCS058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Walchand</a:t>
            </a:r>
            <a:r>
              <a:rPr lang="en-IN" sz="2400" dirty="0" smtClean="0"/>
              <a:t>  College  Of   Engineering ,  Sangli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838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An  Autonomous  Institute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15240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Data  Structure  Mini  Project</a:t>
            </a:r>
            <a:endParaRPr lang="en-IN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50292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Under  Guidance  Of  :	Dr.  Smriti  H.  Bhandari</a:t>
            </a:r>
            <a:endParaRPr lang="en-IN" sz="2800" dirty="0"/>
          </a:p>
        </p:txBody>
      </p:sp>
      <p:pic>
        <p:nvPicPr>
          <p:cNvPr id="1030" name="Picture 6" descr="C:\Users\Ashutosh\Desktop\DS Mini Project\Walchand_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9939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Algorithm Heap_Up(Heap Node)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			Node  is  the  newest  node  inserted</a:t>
            </a:r>
          </a:p>
          <a:p>
            <a:pPr>
              <a:buNone/>
            </a:pPr>
            <a:r>
              <a:rPr lang="en-IN" dirty="0" smtClean="0"/>
              <a:t>			Temp  is  Temporary  Heap  Node </a:t>
            </a:r>
          </a:p>
          <a:p>
            <a:pPr>
              <a:buNone/>
            </a:pPr>
            <a:r>
              <a:rPr lang="en-IN" dirty="0" smtClean="0"/>
              <a:t>		Loop(Node-&gt;Parent  Not  NULL)</a:t>
            </a:r>
          </a:p>
          <a:p>
            <a:pPr>
              <a:buNone/>
            </a:pPr>
            <a:r>
              <a:rPr lang="en-IN" dirty="0" smtClean="0"/>
              <a:t>			Set  Temp  to  Node  Parent</a:t>
            </a:r>
          </a:p>
          <a:p>
            <a:pPr>
              <a:buNone/>
            </a:pPr>
            <a:r>
              <a:rPr lang="en-IN" dirty="0" smtClean="0"/>
              <a:t>			if (Node  Priority &gt; Temp  Priority)</a:t>
            </a:r>
          </a:p>
          <a:p>
            <a:pPr>
              <a:buNone/>
            </a:pPr>
            <a:r>
              <a:rPr lang="en-IN" dirty="0" smtClean="0"/>
              <a:t>				swap(Node , Temp)</a:t>
            </a:r>
          </a:p>
          <a:p>
            <a:pPr>
              <a:buNone/>
            </a:pPr>
            <a:r>
              <a:rPr lang="en-IN" dirty="0" smtClean="0"/>
              <a:t>			else</a:t>
            </a:r>
          </a:p>
          <a:p>
            <a:pPr>
              <a:buNone/>
            </a:pPr>
            <a:r>
              <a:rPr lang="en-IN" dirty="0" smtClean="0"/>
              <a:t>				exit</a:t>
            </a:r>
          </a:p>
          <a:p>
            <a:pPr>
              <a:buNone/>
            </a:pPr>
            <a:r>
              <a:rPr lang="en-IN" dirty="0" smtClean="0"/>
              <a:t>			End  if</a:t>
            </a:r>
          </a:p>
          <a:p>
            <a:pPr>
              <a:buNone/>
            </a:pPr>
            <a:r>
              <a:rPr lang="en-IN" dirty="0" smtClean="0"/>
              <a:t>		End  Loop</a:t>
            </a:r>
          </a:p>
          <a:p>
            <a:pPr>
              <a:buNone/>
            </a:pPr>
            <a:r>
              <a:rPr lang="en-IN" dirty="0" smtClean="0"/>
              <a:t>End  Heap_Up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43712"/>
          </a:xfrm>
        </p:spPr>
        <p:txBody>
          <a:bodyPr>
            <a:noAutofit/>
          </a:bodyPr>
          <a:lstStyle/>
          <a:p>
            <a:r>
              <a:rPr lang="en-IN" sz="3200" dirty="0" smtClean="0"/>
              <a:t>Algorithm  Delete_Root(Root , Last , Front , Rear)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			Data_Out  is  a  Heap  Node</a:t>
            </a:r>
          </a:p>
          <a:p>
            <a:pPr>
              <a:buNone/>
            </a:pPr>
            <a:r>
              <a:rPr lang="en-IN" dirty="0" smtClean="0"/>
              <a:t>		if (Root  equals  NULL)</a:t>
            </a:r>
          </a:p>
          <a:p>
            <a:pPr>
              <a:buNone/>
            </a:pPr>
            <a:r>
              <a:rPr lang="en-IN" dirty="0" smtClean="0"/>
              <a:t>			Set  Data_Out  to NULL  And  Exit</a:t>
            </a:r>
          </a:p>
          <a:p>
            <a:pPr>
              <a:buNone/>
            </a:pPr>
            <a:r>
              <a:rPr lang="en-IN" dirty="0" smtClean="0"/>
              <a:t>		End  if</a:t>
            </a:r>
          </a:p>
          <a:p>
            <a:pPr>
              <a:buNone/>
            </a:pPr>
            <a:r>
              <a:rPr lang="en-IN" dirty="0" smtClean="0"/>
              <a:t>		Exchange(Root , Last)</a:t>
            </a:r>
          </a:p>
          <a:p>
            <a:pPr>
              <a:buNone/>
            </a:pPr>
            <a:r>
              <a:rPr lang="en-IN" dirty="0" smtClean="0"/>
              <a:t>		if (Root  equals  Last)</a:t>
            </a:r>
          </a:p>
          <a:p>
            <a:pPr>
              <a:buNone/>
            </a:pPr>
            <a:r>
              <a:rPr lang="en-IN" dirty="0" smtClean="0"/>
              <a:t>			Return  Root</a:t>
            </a:r>
          </a:p>
          <a:p>
            <a:pPr>
              <a:buNone/>
            </a:pPr>
            <a:r>
              <a:rPr lang="en-IN" dirty="0" smtClean="0"/>
              <a:t>		if (Last is  the  right_child)</a:t>
            </a:r>
          </a:p>
          <a:p>
            <a:pPr>
              <a:buNone/>
            </a:pPr>
            <a:r>
              <a:rPr lang="en-IN" dirty="0" smtClean="0"/>
              <a:t>			Set Last Parent  left_child to  Last</a:t>
            </a:r>
          </a:p>
          <a:p>
            <a:pPr>
              <a:buNone/>
            </a:pPr>
            <a:r>
              <a:rPr lang="en-IN" dirty="0" smtClean="0"/>
              <a:t>			Set  Last Parent  right_child  to  NULL</a:t>
            </a:r>
          </a:p>
          <a:p>
            <a:pPr>
              <a:buNone/>
            </a:pPr>
            <a:r>
              <a:rPr lang="en-IN" dirty="0" smtClean="0"/>
              <a:t>		else</a:t>
            </a:r>
          </a:p>
          <a:p>
            <a:pPr>
              <a:buNone/>
            </a:pPr>
            <a:r>
              <a:rPr lang="en-IN" dirty="0" smtClean="0"/>
              <a:t>			Set Last Parent  to  Last  </a:t>
            </a:r>
          </a:p>
          <a:p>
            <a:pPr>
              <a:buNone/>
            </a:pPr>
            <a:r>
              <a:rPr lang="en-IN" dirty="0" smtClean="0"/>
              <a:t>			Set  Last Parent left_child  to NULL</a:t>
            </a:r>
          </a:p>
          <a:p>
            <a:pPr>
              <a:buNone/>
            </a:pPr>
            <a:r>
              <a:rPr lang="en-IN" dirty="0" smtClean="0"/>
              <a:t>		End  if</a:t>
            </a:r>
          </a:p>
          <a:p>
            <a:pPr>
              <a:buNone/>
            </a:pPr>
            <a:r>
              <a:rPr lang="en-IN" dirty="0" smtClean="0"/>
              <a:t>		Heap_Down(Root)</a:t>
            </a:r>
          </a:p>
          <a:p>
            <a:pPr>
              <a:buNone/>
            </a:pPr>
            <a:r>
              <a:rPr lang="en-IN" dirty="0" smtClean="0"/>
              <a:t>		Queue_Last(Front , Rear , Last)</a:t>
            </a:r>
          </a:p>
          <a:p>
            <a:pPr>
              <a:buNone/>
            </a:pPr>
            <a:r>
              <a:rPr lang="en-IN" dirty="0" smtClean="0"/>
              <a:t>		Return  Data_Out</a:t>
            </a:r>
          </a:p>
          <a:p>
            <a:pPr>
              <a:buNone/>
            </a:pPr>
            <a:r>
              <a:rPr lang="en-IN" dirty="0" smtClean="0"/>
              <a:t>End  Delete_Root	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Algorithm  Heap_Down(Root)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/>
              <a:t>			Root  is Current  Node</a:t>
            </a:r>
          </a:p>
          <a:p>
            <a:pPr>
              <a:buNone/>
            </a:pPr>
            <a:r>
              <a:rPr lang="en-IN" sz="1800" dirty="0" smtClean="0"/>
              <a:t>			Large_Subtree  is a pointer  to Heap  Node</a:t>
            </a:r>
          </a:p>
          <a:p>
            <a:pPr>
              <a:buNone/>
            </a:pPr>
            <a:r>
              <a:rPr lang="en-IN" sz="1800" dirty="0" smtClean="0"/>
              <a:t>		if (Root has only left_child  and left_child  Priority  				Greater  than Root  Priority)</a:t>
            </a:r>
          </a:p>
          <a:p>
            <a:pPr>
              <a:buNone/>
            </a:pPr>
            <a:r>
              <a:rPr lang="en-IN" sz="1800" dirty="0" smtClean="0"/>
              <a:t>			Exchange(Root , Root left_child) </a:t>
            </a:r>
          </a:p>
          <a:p>
            <a:pPr>
              <a:buNone/>
            </a:pPr>
            <a:r>
              <a:rPr lang="en-IN" sz="1800" dirty="0" smtClean="0"/>
              <a:t>			Heap_Down(Root left_child)</a:t>
            </a:r>
          </a:p>
          <a:p>
            <a:pPr>
              <a:buNone/>
            </a:pPr>
            <a:r>
              <a:rPr lang="en-IN" sz="1800" dirty="0" smtClean="0"/>
              <a:t>		else if (Root  has  both  children)</a:t>
            </a:r>
          </a:p>
          <a:p>
            <a:pPr>
              <a:buNone/>
            </a:pPr>
            <a:r>
              <a:rPr lang="en-IN" sz="1800" dirty="0" smtClean="0"/>
              <a:t>			if (left_child  Priority  &gt;= right_child Priority)</a:t>
            </a:r>
          </a:p>
          <a:p>
            <a:pPr>
              <a:buNone/>
            </a:pPr>
            <a:r>
              <a:rPr lang="en-IN" sz="1800" dirty="0" smtClean="0"/>
              <a:t>				        Exchange(Root , Root left_child)</a:t>
            </a:r>
          </a:p>
          <a:p>
            <a:pPr>
              <a:buNone/>
            </a:pPr>
            <a:r>
              <a:rPr lang="en-IN" sz="1800" dirty="0" smtClean="0"/>
              <a:t>				        Heap_Down(Root left_child)</a:t>
            </a:r>
          </a:p>
          <a:p>
            <a:pPr>
              <a:buNone/>
            </a:pPr>
            <a:r>
              <a:rPr lang="en-IN" sz="1800" dirty="0" smtClean="0"/>
              <a:t>			else</a:t>
            </a:r>
          </a:p>
          <a:p>
            <a:pPr>
              <a:buNone/>
            </a:pPr>
            <a:r>
              <a:rPr lang="en-IN" sz="1800" dirty="0" smtClean="0"/>
              <a:t>				        Exchange(Root , Root right_child)</a:t>
            </a:r>
          </a:p>
          <a:p>
            <a:pPr>
              <a:buNone/>
            </a:pPr>
            <a:r>
              <a:rPr lang="en-IN" sz="1800" dirty="0" smtClean="0"/>
              <a:t>				        Heap_Down(Root right_child)</a:t>
            </a:r>
          </a:p>
          <a:p>
            <a:pPr>
              <a:buNone/>
            </a:pPr>
            <a:r>
              <a:rPr lang="en-IN" sz="1800" dirty="0" smtClean="0"/>
              <a:t> 			End if</a:t>
            </a:r>
          </a:p>
          <a:p>
            <a:pPr>
              <a:buNone/>
            </a:pPr>
            <a:r>
              <a:rPr lang="en-IN" sz="1800" dirty="0" smtClean="0"/>
              <a:t>		else</a:t>
            </a:r>
          </a:p>
          <a:p>
            <a:pPr>
              <a:buNone/>
            </a:pPr>
            <a:r>
              <a:rPr lang="en-IN" sz="1800" dirty="0" smtClean="0"/>
              <a:t>			Return</a:t>
            </a:r>
          </a:p>
          <a:p>
            <a:pPr>
              <a:buNone/>
            </a:pPr>
            <a:r>
              <a:rPr lang="en-IN" sz="1800" dirty="0" smtClean="0"/>
              <a:t>		End if</a:t>
            </a:r>
          </a:p>
          <a:p>
            <a:pPr>
              <a:buNone/>
            </a:pPr>
            <a:r>
              <a:rPr lang="en-IN" sz="1800" dirty="0" smtClean="0"/>
              <a:t>End  Heap_Down()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	Consider   An  example  of  U.S.  Air Force . There  are  often  lot  of  Military  Aircrafts  which  travel  between  cities . This  is  known  as  “Space  Available”.</a:t>
            </a:r>
          </a:p>
          <a:p>
            <a:pPr>
              <a:buNone/>
            </a:pPr>
            <a:r>
              <a:rPr lang="en-IN" dirty="0" smtClean="0"/>
              <a:t>		This  Space  Available  is  allocated  using  a  System  which  essentially  uses  a  “Priority  Queue”.</a:t>
            </a:r>
          </a:p>
          <a:p>
            <a:pPr>
              <a:buNone/>
            </a:pPr>
            <a:r>
              <a:rPr lang="en-IN" dirty="0" smtClean="0"/>
              <a:t>		Everyone  wishing  to  get  a  ride  on  Plane  goes  into  a Queue. But  if  there  is  a  Person  with  Medical  Emergency , that  Persons  gets  the  Highest  Priority.</a:t>
            </a:r>
          </a:p>
          <a:p>
            <a:pPr>
              <a:buNone/>
            </a:pPr>
            <a:r>
              <a:rPr lang="en-IN" dirty="0" smtClean="0"/>
              <a:t>	There  are  series  of  other  criteria 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Priorities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Medical  Emergencies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Rescued  Hostages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Official  Trips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On Duty  Officers  with  Immediate  Leave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On  Duty  Officers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Off  Duty  Officers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Enlisted  Personnel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Dependants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gram Files (x86)\Microsoft Office\MEDIA\CAGCAT10\j019980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762000"/>
            <a:ext cx="4699477" cy="473549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19200" y="2590800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rgbClr val="FF0000"/>
                </a:solidFill>
              </a:rPr>
              <a:t>THANK  YOU</a:t>
            </a:r>
            <a:endParaRPr lang="en-IN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3200" dirty="0" smtClean="0"/>
              <a:t>Q. Implement a priority queue based on a     heap. Demonstrate with suitable real world application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Heap For Priority Queue??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			According  to  the  Property  of Heap , Root  always  contains  node  with  maximum  key  value(in  case  of  max  heap).</a:t>
            </a:r>
          </a:p>
          <a:p>
            <a:pPr>
              <a:buNone/>
            </a:pPr>
            <a:r>
              <a:rPr lang="en-IN" dirty="0" smtClean="0"/>
              <a:t>			If  this  key  value  is  associated  with  the  Priority  of  any  given  data  or  action , Heap  turns  out  to  be  the  Best  Data  Structure  for  storing  or  manipulating  the  Priority  Queues(Descending  Priority  Queues).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Structures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Structure  Heap:</a:t>
            </a:r>
          </a:p>
          <a:p>
            <a:pPr>
              <a:buNone/>
            </a:pPr>
            <a:r>
              <a:rPr lang="en-IN" dirty="0" smtClean="0"/>
              <a:t>			int  Data</a:t>
            </a:r>
          </a:p>
          <a:p>
            <a:pPr>
              <a:buNone/>
            </a:pPr>
            <a:r>
              <a:rPr lang="en-IN" dirty="0" smtClean="0"/>
              <a:t>			int  Priority</a:t>
            </a:r>
          </a:p>
          <a:p>
            <a:pPr>
              <a:buNone/>
            </a:pPr>
            <a:r>
              <a:rPr lang="en-IN" dirty="0" smtClean="0"/>
              <a:t>			Heap  *left_child</a:t>
            </a:r>
          </a:p>
          <a:p>
            <a:pPr>
              <a:buNone/>
            </a:pPr>
            <a:r>
              <a:rPr lang="en-IN" dirty="0" smtClean="0"/>
              <a:t>			Heap  *right_child</a:t>
            </a:r>
          </a:p>
          <a:p>
            <a:pPr>
              <a:buNone/>
            </a:pPr>
            <a:r>
              <a:rPr lang="en-IN" dirty="0" smtClean="0"/>
              <a:t>			Heap  *Parent</a:t>
            </a:r>
          </a:p>
          <a:p>
            <a:pPr>
              <a:buNone/>
            </a:pPr>
            <a:r>
              <a:rPr lang="en-IN" dirty="0" smtClean="0"/>
              <a:t>Structure  Queue:</a:t>
            </a:r>
          </a:p>
          <a:p>
            <a:pPr>
              <a:buNone/>
            </a:pPr>
            <a:r>
              <a:rPr lang="en-IN" dirty="0" smtClean="0"/>
              <a:t>			Heap  *Address</a:t>
            </a:r>
          </a:p>
          <a:p>
            <a:pPr>
              <a:buNone/>
            </a:pPr>
            <a:r>
              <a:rPr lang="en-IN" dirty="0" smtClean="0"/>
              <a:t>			Queue  *Link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Functions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For  Output  Restricted  Queue:</a:t>
            </a:r>
          </a:p>
          <a:p>
            <a:pPr>
              <a:buNone/>
            </a:pPr>
            <a:r>
              <a:rPr lang="en-IN" dirty="0" smtClean="0"/>
              <a:t>			Enqueue()</a:t>
            </a:r>
          </a:p>
          <a:p>
            <a:pPr>
              <a:buNone/>
            </a:pPr>
            <a:r>
              <a:rPr lang="en-IN" dirty="0" smtClean="0"/>
              <a:t>			Enqueue_Front()</a:t>
            </a:r>
          </a:p>
          <a:p>
            <a:pPr>
              <a:buNone/>
            </a:pPr>
            <a:r>
              <a:rPr lang="en-IN" dirty="0" smtClean="0"/>
              <a:t>			Dequeue()</a:t>
            </a:r>
          </a:p>
          <a:p>
            <a:pPr>
              <a:buNone/>
            </a:pPr>
            <a:r>
              <a:rPr lang="en-IN" dirty="0" smtClean="0"/>
              <a:t>			Queue_Front()</a:t>
            </a:r>
          </a:p>
          <a:p>
            <a:pPr>
              <a:buNone/>
            </a:pPr>
            <a:r>
              <a:rPr lang="en-IN" dirty="0" smtClean="0"/>
              <a:t>			Queue_Rear()</a:t>
            </a:r>
          </a:p>
          <a:p>
            <a:pPr>
              <a:buNone/>
            </a:pPr>
            <a:r>
              <a:rPr lang="en-IN" dirty="0" smtClean="0"/>
              <a:t>			Queue_Last()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Functions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For  Complementary  Use:</a:t>
            </a:r>
          </a:p>
          <a:p>
            <a:pPr>
              <a:buNone/>
            </a:pPr>
            <a:r>
              <a:rPr lang="en-IN" dirty="0" smtClean="0"/>
              <a:t>			Swap()	     //Whole  Node (UP)</a:t>
            </a:r>
          </a:p>
          <a:p>
            <a:pPr>
              <a:buNone/>
            </a:pPr>
            <a:r>
              <a:rPr lang="en-IN" dirty="0" smtClean="0"/>
              <a:t>			Exchange()	    //Data &amp; Priorities (DOWN)</a:t>
            </a:r>
          </a:p>
          <a:p>
            <a:pPr>
              <a:buNone/>
            </a:pPr>
            <a:r>
              <a:rPr lang="en-IN" dirty="0" smtClean="0"/>
              <a:t>			Display()</a:t>
            </a:r>
          </a:p>
          <a:p>
            <a:pPr>
              <a:buNone/>
            </a:pPr>
            <a:r>
              <a:rPr lang="en-IN" dirty="0" smtClean="0"/>
              <a:t>			Display_Tree()</a:t>
            </a:r>
          </a:p>
          <a:p>
            <a:pPr>
              <a:buNone/>
            </a:pPr>
            <a:r>
              <a:rPr lang="en-IN" dirty="0" smtClean="0"/>
              <a:t>			No_Of_Nodes()</a:t>
            </a:r>
          </a:p>
          <a:p>
            <a:pPr>
              <a:buNone/>
            </a:pPr>
            <a:r>
              <a:rPr lang="en-IN" dirty="0" smtClean="0"/>
              <a:t>For  File  Use:</a:t>
            </a:r>
          </a:p>
          <a:p>
            <a:pPr>
              <a:buNone/>
            </a:pPr>
            <a:r>
              <a:rPr lang="en-IN" dirty="0" smtClean="0"/>
              <a:t>			File_Input()</a:t>
            </a:r>
          </a:p>
          <a:p>
            <a:pPr>
              <a:buNone/>
            </a:pPr>
            <a:r>
              <a:rPr lang="en-IN" dirty="0" smtClean="0"/>
              <a:t>			Save()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Functions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For  Heap  Use:</a:t>
            </a:r>
          </a:p>
          <a:p>
            <a:pPr>
              <a:buNone/>
            </a:pPr>
            <a:r>
              <a:rPr lang="en-IN" dirty="0" smtClean="0"/>
              <a:t>			Heap_Up()</a:t>
            </a:r>
          </a:p>
          <a:p>
            <a:pPr>
              <a:buNone/>
            </a:pPr>
            <a:r>
              <a:rPr lang="en-IN" dirty="0" smtClean="0"/>
              <a:t>			Insert()</a:t>
            </a:r>
          </a:p>
          <a:p>
            <a:pPr>
              <a:buNone/>
            </a:pPr>
            <a:r>
              <a:rPr lang="en-IN" dirty="0" smtClean="0"/>
              <a:t>			Heap_Down()</a:t>
            </a:r>
          </a:p>
          <a:p>
            <a:pPr>
              <a:buNone/>
            </a:pPr>
            <a:r>
              <a:rPr lang="en-IN" dirty="0" smtClean="0"/>
              <a:t>			Delete_Root()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r>
              <a:rPr lang="en-IN" sz="2800" dirty="0" smtClean="0"/>
              <a:t>Algorithm  Insert(Root , Last , DataIn , Priority_In , Queue 				Front , Queue Rear) 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			Node  and  Temp  are Heap  Nodes</a:t>
            </a:r>
          </a:p>
          <a:p>
            <a:pPr>
              <a:buNone/>
            </a:pPr>
            <a:r>
              <a:rPr lang="en-IN" dirty="0" smtClean="0"/>
              <a:t>		Allocate(Node)</a:t>
            </a:r>
          </a:p>
          <a:p>
            <a:pPr>
              <a:buNone/>
            </a:pPr>
            <a:r>
              <a:rPr lang="en-IN" dirty="0" smtClean="0"/>
              <a:t>		if (Node  equals  NULL)</a:t>
            </a:r>
          </a:p>
          <a:p>
            <a:pPr>
              <a:buNone/>
            </a:pPr>
            <a:r>
              <a:rPr lang="en-IN" dirty="0" smtClean="0"/>
              <a:t>			Print  Memory Allocation  Failed  and  Exit</a:t>
            </a:r>
          </a:p>
          <a:p>
            <a:pPr>
              <a:buNone/>
            </a:pPr>
            <a:r>
              <a:rPr lang="en-IN" dirty="0" smtClean="0"/>
              <a:t>		End  if</a:t>
            </a:r>
          </a:p>
          <a:p>
            <a:pPr>
              <a:buNone/>
            </a:pPr>
            <a:r>
              <a:rPr lang="en-IN" dirty="0" smtClean="0"/>
              <a:t>		Set  Node  Data  to  DataIn</a:t>
            </a:r>
          </a:p>
          <a:p>
            <a:pPr>
              <a:buNone/>
            </a:pPr>
            <a:r>
              <a:rPr lang="en-IN" dirty="0" smtClean="0"/>
              <a:t>		Set  Node  Priority  to  Priority_In</a:t>
            </a:r>
          </a:p>
          <a:p>
            <a:pPr>
              <a:buNone/>
            </a:pPr>
            <a:r>
              <a:rPr lang="en-IN" dirty="0" smtClean="0"/>
              <a:t>		Set left_child  and  right_child  of  Node  to NULL</a:t>
            </a:r>
          </a:p>
          <a:p>
            <a:pPr>
              <a:buNone/>
            </a:pPr>
            <a:r>
              <a:rPr lang="en-IN" dirty="0" smtClean="0"/>
              <a:t>		if (Root  equals  NULL)</a:t>
            </a:r>
          </a:p>
          <a:p>
            <a:pPr>
              <a:buNone/>
            </a:pPr>
            <a:r>
              <a:rPr lang="en-IN" dirty="0" smtClean="0"/>
              <a:t>			Set  Node  Parent  to  NULL</a:t>
            </a:r>
          </a:p>
          <a:p>
            <a:pPr>
              <a:buNone/>
            </a:pPr>
            <a:r>
              <a:rPr lang="en-IN" dirty="0" smtClean="0"/>
              <a:t>			Set  Root  to  Node</a:t>
            </a:r>
          </a:p>
          <a:p>
            <a:pPr>
              <a:buNone/>
            </a:pPr>
            <a:r>
              <a:rPr lang="en-IN" dirty="0" smtClean="0"/>
              <a:t>			Set  Last  to 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5600" dirty="0" smtClean="0"/>
              <a:t>		</a:t>
            </a:r>
            <a:r>
              <a:rPr lang="en-IN" sz="7200" dirty="0" smtClean="0"/>
              <a:t>else</a:t>
            </a:r>
          </a:p>
          <a:p>
            <a:pPr>
              <a:buNone/>
            </a:pPr>
            <a:r>
              <a:rPr lang="en-IN" sz="7200" dirty="0" smtClean="0"/>
              <a:t>			Set  Temp  to  Root</a:t>
            </a:r>
          </a:p>
          <a:p>
            <a:pPr>
              <a:buNone/>
            </a:pPr>
            <a:r>
              <a:rPr lang="en-IN" sz="7200" dirty="0" smtClean="0"/>
              <a:t>			Loop(Temp  not  equals  NULL)</a:t>
            </a:r>
          </a:p>
          <a:p>
            <a:pPr>
              <a:buNone/>
            </a:pPr>
            <a:r>
              <a:rPr lang="en-IN" sz="7200" dirty="0" smtClean="0"/>
              <a:t>				if (Temp  left_child  equals  NULL)</a:t>
            </a:r>
          </a:p>
          <a:p>
            <a:pPr>
              <a:buNone/>
            </a:pPr>
            <a:r>
              <a:rPr lang="en-IN" sz="7200" dirty="0" smtClean="0"/>
              <a:t>					Set  Temp  left_child  to  Node</a:t>
            </a:r>
          </a:p>
          <a:p>
            <a:pPr>
              <a:buNone/>
            </a:pPr>
            <a:r>
              <a:rPr lang="en-IN" sz="7200" dirty="0" smtClean="0"/>
              <a:t>					Set  Node  Parent  to  Temp</a:t>
            </a:r>
          </a:p>
          <a:p>
            <a:pPr>
              <a:buNone/>
            </a:pPr>
            <a:r>
              <a:rPr lang="en-IN" sz="7200" dirty="0" smtClean="0"/>
              <a:t>					Enqueue (Front , Rear , Node)</a:t>
            </a:r>
          </a:p>
          <a:p>
            <a:pPr>
              <a:buNone/>
            </a:pPr>
            <a:r>
              <a:rPr lang="en-IN" sz="7200" dirty="0" smtClean="0"/>
              <a:t>					Break</a:t>
            </a:r>
          </a:p>
          <a:p>
            <a:pPr>
              <a:buNone/>
            </a:pPr>
            <a:r>
              <a:rPr lang="en-IN" sz="7200" dirty="0" smtClean="0"/>
              <a:t>				else if (Temp right_child  equals  NULL)</a:t>
            </a:r>
          </a:p>
          <a:p>
            <a:pPr>
              <a:buNone/>
            </a:pPr>
            <a:r>
              <a:rPr lang="en-IN" sz="7200" dirty="0" smtClean="0"/>
              <a:t>					Set  Temp  right_child  to  Node</a:t>
            </a:r>
          </a:p>
          <a:p>
            <a:pPr>
              <a:buNone/>
            </a:pPr>
            <a:r>
              <a:rPr lang="en-IN" sz="7200" dirty="0" smtClean="0"/>
              <a:t>					Set  Node  Parent  to  Temp</a:t>
            </a:r>
          </a:p>
          <a:p>
            <a:pPr>
              <a:buNone/>
            </a:pPr>
            <a:r>
              <a:rPr lang="en-IN" sz="7200" dirty="0" smtClean="0"/>
              <a:t>					Enqueue (Front , Rear , Node)</a:t>
            </a:r>
          </a:p>
          <a:p>
            <a:pPr>
              <a:buNone/>
            </a:pPr>
            <a:r>
              <a:rPr lang="en-IN" sz="7200" dirty="0" smtClean="0"/>
              <a:t>					Break</a:t>
            </a:r>
          </a:p>
          <a:p>
            <a:pPr>
              <a:buNone/>
            </a:pPr>
            <a:r>
              <a:rPr lang="en-IN" sz="7200" dirty="0" smtClean="0"/>
              <a:t>				else</a:t>
            </a:r>
          </a:p>
          <a:p>
            <a:pPr>
              <a:buNone/>
            </a:pPr>
            <a:r>
              <a:rPr lang="en-IN" sz="7200" dirty="0" smtClean="0"/>
              <a:t>					Set  Temp  to  Queue_Front(Front)</a:t>
            </a:r>
          </a:p>
          <a:p>
            <a:pPr>
              <a:buNone/>
            </a:pPr>
            <a:r>
              <a:rPr lang="en-IN" sz="7200" dirty="0" smtClean="0"/>
              <a:t>					if (Temp left_child  not  NULL)</a:t>
            </a:r>
          </a:p>
          <a:p>
            <a:pPr>
              <a:buNone/>
            </a:pPr>
            <a:r>
              <a:rPr lang="en-IN" sz="7200" dirty="0" smtClean="0"/>
              <a:t>						Set  Temp  to  </a:t>
            </a:r>
            <a:r>
              <a:rPr lang="en-IN" sz="7200" dirty="0" err="1" smtClean="0"/>
              <a:t>Dequeue</a:t>
            </a:r>
            <a:r>
              <a:rPr lang="en-IN" sz="7200" dirty="0" smtClean="0"/>
              <a:t>(Front , 								Rear)</a:t>
            </a:r>
          </a:p>
          <a:p>
            <a:pPr>
              <a:buNone/>
            </a:pPr>
            <a:r>
              <a:rPr lang="en-IN" sz="7200" dirty="0" smtClean="0"/>
              <a:t>					End if</a:t>
            </a:r>
          </a:p>
          <a:p>
            <a:pPr>
              <a:buNone/>
            </a:pPr>
            <a:r>
              <a:rPr lang="en-IN" sz="7200" dirty="0" smtClean="0"/>
              <a:t>				End if</a:t>
            </a:r>
          </a:p>
          <a:p>
            <a:pPr>
              <a:buNone/>
            </a:pPr>
            <a:r>
              <a:rPr lang="en-IN" sz="7200" dirty="0" smtClean="0"/>
              <a:t>		End  if</a:t>
            </a:r>
          </a:p>
          <a:p>
            <a:pPr>
              <a:buNone/>
            </a:pPr>
            <a:r>
              <a:rPr lang="en-IN" sz="7200" dirty="0" smtClean="0"/>
              <a:t>		Set  Last  to  Node</a:t>
            </a:r>
          </a:p>
          <a:p>
            <a:pPr>
              <a:buNone/>
            </a:pPr>
            <a:r>
              <a:rPr lang="en-IN" sz="7200" dirty="0" smtClean="0"/>
              <a:t>		Heap_Up(Node)</a:t>
            </a:r>
          </a:p>
          <a:p>
            <a:pPr>
              <a:buNone/>
            </a:pPr>
            <a:r>
              <a:rPr lang="en-IN" sz="7200" dirty="0" smtClean="0"/>
              <a:t>End  Insert</a:t>
            </a:r>
            <a:endParaRPr lang="en-IN" sz="5600" dirty="0" smtClean="0"/>
          </a:p>
          <a:p>
            <a:pPr>
              <a:buNone/>
            </a:pPr>
            <a:r>
              <a:rPr lang="en-IN" sz="5600" dirty="0" smtClean="0"/>
              <a:t>		</a:t>
            </a:r>
          </a:p>
          <a:p>
            <a:pPr>
              <a:buNone/>
            </a:pPr>
            <a:r>
              <a:rPr lang="en-IN" dirty="0" smtClean="0"/>
              <a:t>				</a:t>
            </a:r>
          </a:p>
          <a:p>
            <a:pPr>
              <a:buNone/>
            </a:pPr>
            <a:r>
              <a:rPr lang="en-IN" dirty="0" smtClean="0"/>
              <a:t>			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450</TotalTime>
  <Words>122</Words>
  <Application>Microsoft Office PowerPoint</Application>
  <PresentationFormat>On-screen Show (4:3)</PresentationFormat>
  <Paragraphs>150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Priority Queue Using Heap</vt:lpstr>
      <vt:lpstr>Problem Statement</vt:lpstr>
      <vt:lpstr>Why Heap For Priority Queue??</vt:lpstr>
      <vt:lpstr>Structures Used</vt:lpstr>
      <vt:lpstr>Functions Used</vt:lpstr>
      <vt:lpstr>Functions Used</vt:lpstr>
      <vt:lpstr>Functions Used</vt:lpstr>
      <vt:lpstr>Algorithm  Insert(Root , Last , DataIn , Priority_In , Queue     Front , Queue Rear)  </vt:lpstr>
      <vt:lpstr>Slide 9</vt:lpstr>
      <vt:lpstr>Algorithm Heap_Up(Heap Node)</vt:lpstr>
      <vt:lpstr>Algorithm  Delete_Root(Root , Last , Front , Rear)</vt:lpstr>
      <vt:lpstr>Algorithm  Heap_Down(Root)</vt:lpstr>
      <vt:lpstr>Application</vt:lpstr>
      <vt:lpstr>Priorities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 Using Heap</dc:title>
  <dc:creator>Ashutosh Sitre</dc:creator>
  <cp:lastModifiedBy>Ashutosh Sitre</cp:lastModifiedBy>
  <cp:revision>44</cp:revision>
  <dcterms:created xsi:type="dcterms:W3CDTF">2006-08-16T00:00:00Z</dcterms:created>
  <dcterms:modified xsi:type="dcterms:W3CDTF">2015-11-07T08:18:54Z</dcterms:modified>
</cp:coreProperties>
</file>