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3.us.cloud-object-storage.appdomain.cloud/cf-courses-data/CognitiveClass/DP0701EN/version-2/Metadata.pdf" TargetMode="External"/><Relationship Id="rId2" Type="http://schemas.openxmlformats.org/officeDocument/2006/relationships/hyperlink" Target="https://s3.us.cloud-object-storage.appdomain.cloud/cf-courses-data/CognitiveClass/DP0701EN/version-2/Data-Collisions.csv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A47A-CA2B-4DEF-80D6-A10C5160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Predicting Seattle City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A7B2A-813D-486D-87C0-334C864C7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By Ashutosh Tiwari</a:t>
            </a:r>
          </a:p>
        </p:txBody>
      </p:sp>
    </p:spTree>
    <p:extLst>
      <p:ext uri="{BB962C8B-B14F-4D97-AF65-F5344CB8AC3E}">
        <p14:creationId xmlns:p14="http://schemas.microsoft.com/office/powerpoint/2010/main" val="201422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9F28-BBFD-45D2-BE60-9FEA6852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45" y="745411"/>
            <a:ext cx="10131425" cy="860401"/>
          </a:xfrm>
        </p:spPr>
        <p:txBody>
          <a:bodyPr/>
          <a:lstStyle/>
          <a:p>
            <a:pPr algn="ctr"/>
            <a:r>
              <a:rPr lang="en-US" b="1" dirty="0"/>
              <a:t>Predicting Seattle city is valuable for transport department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5FFAB-7774-4CCA-8535-4B8DE077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795" y="2017705"/>
            <a:ext cx="9869876" cy="36087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The Seattle is the coastal are hence it is very much crowded place and becomes very difficult for transport department to handle the crowd.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Sometime the accidents create lots of disturbance in the city.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More people lose there life's because the transport department acts on after the accident happens.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Predicting the accidents severity can inform the people of Seattle city to take precautions on specific areas and conditions.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Monitoring over different environmental scenarios becomes easy.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19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EB7D-8B0C-47DE-B65F-049F7702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244105"/>
            <a:ext cx="9985206" cy="1468800"/>
          </a:xfrm>
        </p:spPr>
        <p:txBody>
          <a:bodyPr/>
          <a:lstStyle/>
          <a:p>
            <a:r>
              <a:rPr lang="en-IN" b="1" dirty="0"/>
              <a:t>Data acquisition and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42C09-08DA-448B-94C5-0DAFBB88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386" y="1988557"/>
            <a:ext cx="10131426" cy="380557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Seattle data provided by the Seattle city transport department can be found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800" u="sng" dirty="0">
                <a:solidFill>
                  <a:srgbClr val="0275D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Dataset"/>
              </a:rPr>
              <a:t>Clicking here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r>
              <a:rPr lang="en-IN" dirty="0">
                <a:effectLst/>
              </a:rPr>
              <a:t> And meta data  </a:t>
            </a:r>
            <a:r>
              <a:rPr lang="en-IN" sz="1800" u="sng" dirty="0">
                <a:solidFill>
                  <a:srgbClr val="0275D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tooltip="Metadata"/>
              </a:rPr>
              <a:t>Clicking here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contains the relevant information and descriptions for norms used in dataset.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dataset contained the data from 2004 to 2020 for the incidents of Seattle city under different coordinates.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column which did not had any relevance to our goal were also removed such as ["SEVERITYCODE.1","OBJECTID","INCKEY","COLDETKEY","REPORTNO","INTKEY","EXCEPTRSNCODE","EXCEPTRSNDESC","INATTENTIONIND","PEDROWNOTGRNT","SDOTCOLNUM","SEGLANEKEY","CROSSWALKKEY“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total number of records we got are (184167, 25).</a:t>
            </a:r>
            <a:endParaRPr lang="en-IN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1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B771-609A-4AF4-BB67-0054F7BE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12" y="579040"/>
            <a:ext cx="10131425" cy="856171"/>
          </a:xfrm>
        </p:spPr>
        <p:txBody>
          <a:bodyPr/>
          <a:lstStyle/>
          <a:p>
            <a:r>
              <a:rPr lang="en-IN" b="1" dirty="0"/>
              <a:t>Occurrence of accidents Seattle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1A348-B076-43ED-B1EB-802E12C7D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812" y="2174224"/>
            <a:ext cx="9183129" cy="36766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8F6FB-6CC0-40CD-9EEF-99C74D98B5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9812" y="2174224"/>
            <a:ext cx="4238872" cy="3676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419AA2-EE82-424D-8AD8-B4EEDD8178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8684" y="2174224"/>
            <a:ext cx="484695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0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D515-B533-475E-A2D7-DA7D0D26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88" y="527222"/>
            <a:ext cx="10131425" cy="963262"/>
          </a:xfrm>
        </p:spPr>
        <p:txBody>
          <a:bodyPr/>
          <a:lstStyle/>
          <a:p>
            <a:r>
              <a:rPr lang="en-IN" b="1" dirty="0"/>
              <a:t>Comparison between severity and different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04253-D037-4222-AA4E-4C53409E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7935" y="3565900"/>
            <a:ext cx="2576383" cy="2431243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As we can see the different attributes of the data can effect the severity of accident upon which the Collision, light and weather are most important.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762637-D635-4AA9-AC7C-9B07CB9C56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287" y="1984753"/>
            <a:ext cx="6291648" cy="4012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712065-680F-4154-8924-F43C7B171E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7935" y="1984751"/>
            <a:ext cx="2576383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2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656A-80B5-48E5-9404-6A749214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06" y="449134"/>
            <a:ext cx="10131425" cy="1070354"/>
          </a:xfrm>
        </p:spPr>
        <p:txBody>
          <a:bodyPr/>
          <a:lstStyle/>
          <a:p>
            <a:r>
              <a:rPr lang="en-IN" b="1" dirty="0"/>
              <a:t>Regression and Classification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EBDF-2B06-4206-BCC0-73E29EC0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905" y="1811758"/>
            <a:ext cx="10131426" cy="409477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models (linear regression, Ridge regression, and Lasso regression), Logistic Regression to the dataset, using root mean squared error (RMSE) as the tuning and evaluation metric.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predicted values had much narrow range than the actual values, and as a result, the prediction errors were larger as the actual values deviated further from zero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ssign accidents to samples based on the inverse of the abundances of target values.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nearest model had the best performance among all models, which had k=4  less error than the benchmark model.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C7C22A-376D-408E-B0AB-8BED85996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402108"/>
              </p:ext>
            </p:extLst>
          </p:nvPr>
        </p:nvGraphicFramePr>
        <p:xfrm>
          <a:off x="593124" y="5056430"/>
          <a:ext cx="8509686" cy="71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0631">
                  <a:extLst>
                    <a:ext uri="{9D8B030D-6E8A-4147-A177-3AD203B41FA5}">
                      <a16:colId xmlns:a16="http://schemas.microsoft.com/office/drawing/2014/main" val="924155222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1921990763"/>
                    </a:ext>
                  </a:extLst>
                </a:gridCol>
                <a:gridCol w="1673503">
                  <a:extLst>
                    <a:ext uri="{9D8B030D-6E8A-4147-A177-3AD203B41FA5}">
                      <a16:colId xmlns:a16="http://schemas.microsoft.com/office/drawing/2014/main" val="67419075"/>
                    </a:ext>
                  </a:extLst>
                </a:gridCol>
                <a:gridCol w="1959822">
                  <a:extLst>
                    <a:ext uri="{9D8B030D-6E8A-4147-A177-3AD203B41FA5}">
                      <a16:colId xmlns:a16="http://schemas.microsoft.com/office/drawing/2014/main" val="2273077698"/>
                    </a:ext>
                  </a:extLst>
                </a:gridCol>
                <a:gridCol w="2017090">
                  <a:extLst>
                    <a:ext uri="{9D8B030D-6E8A-4147-A177-3AD203B41FA5}">
                      <a16:colId xmlns:a16="http://schemas.microsoft.com/office/drawing/2014/main" val="3245038157"/>
                    </a:ext>
                  </a:extLst>
                </a:gridCol>
              </a:tblGrid>
              <a:tr h="19234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1100">
                          <a:effectLst/>
                        </a:rPr>
                        <a:t>Simple regression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1100">
                          <a:effectLst/>
                        </a:rPr>
                        <a:t>Decision Tree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1100">
                          <a:effectLst/>
                        </a:rPr>
                        <a:t>K nearest model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Logistic Regression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6521651"/>
                  </a:ext>
                </a:extLst>
              </a:tr>
              <a:tr h="51771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1100">
                          <a:effectLst/>
                        </a:rPr>
                        <a:t>Accuracy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1100" dirty="0">
                          <a:solidFill>
                            <a:schemeClr val="accent6"/>
                          </a:solidFill>
                          <a:effectLst/>
                        </a:rPr>
                        <a:t>0.42</a:t>
                      </a:r>
                      <a:endParaRPr lang="en-IN" sz="1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1100">
                          <a:effectLst/>
                        </a:rPr>
                        <a:t>0.724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0.726</a:t>
                      </a:r>
                      <a:endParaRPr lang="en-IN" sz="1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accent6"/>
                          </a:solidFill>
                          <a:effectLst/>
                        </a:rPr>
                        <a:t>0.688</a:t>
                      </a:r>
                      <a:endParaRPr lang="en-IN" sz="1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304406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542EE3A-1EF1-4514-8007-75932133E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043" y="4648685"/>
            <a:ext cx="45730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of the regression/classification models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21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1386-5B36-4FAC-B135-FBE6383A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757881"/>
            <a:ext cx="10131425" cy="1119782"/>
          </a:xfrm>
        </p:spPr>
        <p:txBody>
          <a:bodyPr/>
          <a:lstStyle/>
          <a:p>
            <a:r>
              <a:rPr lang="en-IN" b="1" dirty="0"/>
              <a:t>Conclusion and Future directions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D28F5-5355-459D-85C6-5AA0FAA5C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2141273"/>
            <a:ext cx="10131426" cy="36005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identified road condition, lights, weather conditions ,collision type and mostly the location  among the most important features that affect accident severity on road.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models can be very useful in helping Seattle city transport department management in a number of ways. For example, it could help identify accidental prone areas, weather conditions warning to the people , road condition monitoring etc. 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project was able to achieve ~42% improvement from the benchmark model in the regression problem, and ~72% accuracy in the classification problem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We can utilize more data based on transportation, police department , hospitalization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531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{A92ACD53-CA8C-4AA6-B7E1-F152FE26983C}tf03457452</Template>
  <TotalTime>0</TotalTime>
  <Words>496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Celestial</vt:lpstr>
      <vt:lpstr>Predicting Seattle City Accident Severity</vt:lpstr>
      <vt:lpstr>Predicting Seattle city is valuable for transport department</vt:lpstr>
      <vt:lpstr>Data acquisition and cleaning</vt:lpstr>
      <vt:lpstr>Occurrence of accidents Seattle city</vt:lpstr>
      <vt:lpstr>Comparison between severity and different attributes</vt:lpstr>
      <vt:lpstr>Regression and Classification model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Seattle City Accident Severity</dc:title>
  <dc:creator>Ashutosh Tiwari</dc:creator>
  <cp:lastModifiedBy>Ashutosh Tiwari</cp:lastModifiedBy>
  <cp:revision>5</cp:revision>
  <dcterms:created xsi:type="dcterms:W3CDTF">2020-09-07T09:21:23Z</dcterms:created>
  <dcterms:modified xsi:type="dcterms:W3CDTF">2020-09-07T10:01:31Z</dcterms:modified>
</cp:coreProperties>
</file>