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shu63062@gmail.com" initials="" lastIdx="1" clrIdx="0">
    <p:extLst>
      <p:ext uri="{19B8F6BF-5375-455C-9EA6-DF929625EA0E}">
        <p15:presenceInfo xmlns:p15="http://schemas.microsoft.com/office/powerpoint/2012/main" userId="b597574f357367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4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8:10:5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9C3-B88C-C9A2-3F69-2141B74BC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30D8-B125-6ACD-5B29-7AEBAE1E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08C8-AFE3-6DF5-AE80-345489BE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1CE-7042-4610-8C49-634FE363C06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D428D-DE18-1E45-E0E1-0A2360F3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BA71-2133-11A5-5FFA-4D8C7289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CC91-ECFC-49F1-9FEF-B0DBF0AE2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B3A7-93B0-FE4A-7BA6-0115A0E5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0B87A-0254-3233-35A6-E83F157C7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4A222-6B94-0479-3603-92481AA4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1CE-7042-4610-8C49-634FE363C06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5A637-7B4D-4D3E-85DF-C027FD4E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A549-D566-4669-C69A-86A91BC0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CC91-ECFC-49F1-9FEF-B0DBF0AE2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0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730F3-324F-E55A-C3D7-7B4865EB2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0C07C-21FE-7E36-BF92-3E9E16796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D48-D8E0-5EFA-0400-A5419106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1CE-7042-4610-8C49-634FE363C06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FD723-91BF-3E0C-4ACA-D290000C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A5E9A-A636-0274-20E4-48E29281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CC91-ECFC-49F1-9FEF-B0DBF0AE2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1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7ADD-7146-E474-FA52-27377C35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AD14-3946-1022-0C22-22FE10CF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174D-D662-465C-1FC9-3F9AA1BA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1CE-7042-4610-8C49-634FE363C06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C4B8-E474-5BDF-BE69-37114630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3B11A-0B63-C97C-6234-95060D5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CC91-ECFC-49F1-9FEF-B0DBF0AE2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22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8684-D085-6421-1356-55F3613E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BB472-DDA4-4680-671F-4DA8F542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5CD6-09F0-4409-596C-F466D6BF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1CE-7042-4610-8C49-634FE363C06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2A0E-AD5A-635F-52B9-0560BB3A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1F0DF-F38D-7493-0CF1-46554E02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CC91-ECFC-49F1-9FEF-B0DBF0AE2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43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3A19-D39B-620B-86B4-27037621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FD08-EDF7-0623-3A0F-7C4D3D152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BCBA8-9B4E-D8C5-4900-631F46D93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005DB-55EA-A353-428A-86559E95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1CE-7042-4610-8C49-634FE363C06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A9FA7-4669-C0BE-7315-B0DB1F2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38A4-5A75-AB9E-FD39-2822A819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CC91-ECFC-49F1-9FEF-B0DBF0AE2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8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D543-16F6-7771-DF6F-931BB9F2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442B6-4A63-4AC3-0F6E-A0D8CECCE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0335-3FA7-870D-A0BC-7C20B29FF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395B4-E922-F36A-80A0-E5079DE87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FD579-7E63-0F65-EE9E-B5ECDE15A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60186-7723-6642-5A68-C7E52244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1CE-7042-4610-8C49-634FE363C06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DB446-A7FD-01B8-2845-0FD88EFB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8BEE3-4812-588E-3730-E194954E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CC91-ECFC-49F1-9FEF-B0DBF0AE2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48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58C1-9D9E-F04F-A103-9D12ABC3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2E691-D845-531C-058C-5FB60B1D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1CE-7042-4610-8C49-634FE363C06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6CD1E-C763-DB57-7F3A-F5A5A2D2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58530-C52A-CE45-4A4B-D631E73C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CC91-ECFC-49F1-9FEF-B0DBF0AE2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65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915B8-A830-A58B-132B-5A55F3E2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1CE-7042-4610-8C49-634FE363C06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4EAA2-B868-7FCD-D7B9-B5F34C4D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B9860-37D0-E1DE-21A8-2F19D7FF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CC91-ECFC-49F1-9FEF-B0DBF0AE2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97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AB9E-30B5-6435-861E-E21E9DA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309C-4B68-A3AA-C3FF-79795464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76637-83FA-709A-13B5-ABFA5349A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5F37-D7EA-92A3-357B-B7468437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1CE-7042-4610-8C49-634FE363C06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4BF1A-C646-240B-20FD-0DE4A0A6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3735A-5119-7DC7-7B6E-4FB546C0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CC91-ECFC-49F1-9FEF-B0DBF0AE2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64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0263-2850-D24A-68EE-2BDF0236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E5528-B68D-CBD3-91EC-4415A31B0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69E9-0A9E-FE5D-EB5D-CBB5FD24A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638BD-A95C-66F9-768C-9C777E3B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1CE-7042-4610-8C49-634FE363C06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927F3-C54C-CFDA-AE09-670052AC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92756-3999-641E-9690-4B1A72EA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CC91-ECFC-49F1-9FEF-B0DBF0AE2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7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2684F-0FF7-FF22-144D-FBAD032C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8F0DD-228C-7A9E-367F-B13ED2FF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53DA-C9DE-CF7C-7369-61554B185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991CE-7042-4610-8C49-634FE363C06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5189B-3F00-F25B-F67B-7812B1900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16A0-5AA8-4932-7EDE-2922BB17A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ACC91-ECFC-49F1-9FEF-B0DBF0AE2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6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292F-1159-9B30-49AE-B32C3B45E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661" y="1172058"/>
            <a:ext cx="9144000" cy="23876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STONE</a:t>
            </a:r>
            <a:r>
              <a:rPr lang="en-IN" dirty="0"/>
              <a:t> </a:t>
            </a:r>
            <a:r>
              <a:rPr lang="en-IN" dirty="0">
                <a:latin typeface="Algerian" panose="04020705040A02060702" pitchFamily="82" charset="0"/>
              </a:rPr>
              <a:t>PAPER SCISSORS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28DC8-FF5D-C2FE-1426-887396809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0030"/>
            <a:ext cx="9144000" cy="1655762"/>
          </a:xfrm>
          <a:noFill/>
        </p:spPr>
        <p:txBody>
          <a:bodyPr/>
          <a:lstStyle/>
          <a:p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a project of STONE P</a:t>
            </a:r>
            <a:r>
              <a:rPr lang="en-US" sz="2000" dirty="0">
                <a:solidFill>
                  <a:srgbClr val="233E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APER SCISSORS</a:t>
            </a:r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Game programmed in python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89BF-0DD3-02D3-680E-29F89551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" y="0"/>
            <a:ext cx="2166513" cy="172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BC878-CD35-7F35-37AB-4C8044887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5130000"/>
            <a:ext cx="2166510" cy="172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2B819-F656-A974-E742-40904B2B7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234" y="-62314"/>
            <a:ext cx="2166513" cy="172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45E1C4-3E88-E714-1278-E9C0E8A51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487" y="5130000"/>
            <a:ext cx="2166513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7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9045-A08F-AFA8-5724-1542F83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3340" y="216039"/>
            <a:ext cx="10515600" cy="1325563"/>
          </a:xfrm>
        </p:spPr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8170F"/>
                </a:solidFill>
                <a:effectLst/>
                <a:latin typeface="Krona One"/>
              </a:rPr>
              <a:t>                                      Objective: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DA7E-3B3C-FFF2-186D-27DD4CBD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0880" y="20241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01   </a:t>
            </a:r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Provide a user-friendly interface for players to enjoy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33E30"/>
                </a:solidFill>
                <a:latin typeface="Roboto" panose="02000000000000000000" pitchFamily="2" charset="0"/>
              </a:rPr>
              <a:t>       </a:t>
            </a:r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 the game.</a:t>
            </a:r>
          </a:p>
          <a:p>
            <a:pPr marL="0" indent="0">
              <a:buNone/>
            </a:pPr>
            <a:endParaRPr lang="en-US" sz="2000" dirty="0">
              <a:solidFill>
                <a:srgbClr val="233E3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000" b="0" i="0" u="none" strike="noStrike" dirty="0">
              <a:solidFill>
                <a:srgbClr val="233E3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02   </a:t>
            </a:r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Develop a simple yet engaging implementation of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33E30"/>
                </a:solidFill>
                <a:latin typeface="Roboto" panose="02000000000000000000" pitchFamily="2" charset="0"/>
              </a:rPr>
              <a:t>       </a:t>
            </a:r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 classic Stone Paper Scissors game using Python.</a:t>
            </a:r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8E452-2FF8-C14A-42DC-268E4579D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67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0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B7D6-7FF6-15F2-9570-BADE9552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372" y="0"/>
            <a:ext cx="10515600" cy="1325563"/>
          </a:xfrm>
        </p:spPr>
        <p:txBody>
          <a:bodyPr/>
          <a:lstStyle/>
          <a:p>
            <a:r>
              <a:rPr lang="en-IN" dirty="0">
                <a:latin typeface="Krona One"/>
              </a:rPr>
              <a:t>Algorithm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D635-4A96-D9C8-5AC1-C50214FB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521" y="1514130"/>
            <a:ext cx="8365435" cy="466462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01 </a:t>
            </a:r>
            <a:r>
              <a:rPr lang="en-US" sz="2400" dirty="0"/>
              <a:t> Initialize scores: Set both user and computer scores to 0.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02  </a:t>
            </a:r>
            <a:r>
              <a:rPr lang="en-US" sz="2400" dirty="0"/>
              <a:t>Prompt user input: Ask the user to enter 'rock', 'paper’,   </a:t>
            </a:r>
          </a:p>
          <a:p>
            <a:pPr marL="0" indent="0" algn="l">
              <a:buNone/>
            </a:pPr>
            <a:r>
              <a:rPr lang="en-US" sz="2400" dirty="0"/>
              <a:t>        'scissor', or 'q' to quit.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03 </a:t>
            </a:r>
            <a:r>
              <a:rPr lang="en-US" sz="2400" dirty="0"/>
              <a:t> Randomly select an option for the computer from the list</a:t>
            </a:r>
          </a:p>
          <a:p>
            <a:pPr marL="0" indent="0" algn="l">
              <a:buNone/>
            </a:pPr>
            <a:r>
              <a:rPr lang="en-US" sz="2400" dirty="0"/>
              <a:t>      of moves.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04  </a:t>
            </a:r>
            <a:r>
              <a:rPr lang="en-US" sz="2400" dirty="0"/>
              <a:t>If the user and computer choices are the same, it's a draw</a:t>
            </a:r>
          </a:p>
          <a:p>
            <a:pPr marL="0" indent="0" algn="l">
              <a:buNone/>
            </a:pPr>
            <a:r>
              <a:rPr lang="en-US" sz="2400" dirty="0"/>
              <a:t>       ( skip to the next round).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05  </a:t>
            </a:r>
            <a:r>
              <a:rPr lang="en-US" sz="2400" dirty="0"/>
              <a:t>Game over:</a:t>
            </a:r>
          </a:p>
          <a:p>
            <a:pPr marL="457200" lvl="1" indent="0" algn="l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01  </a:t>
            </a:r>
            <a:r>
              <a:rPr lang="en-US" dirty="0"/>
              <a:t>Display the final scores.</a:t>
            </a:r>
          </a:p>
          <a:p>
            <a:pPr marL="457200" lvl="1" indent="0" algn="l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02  </a:t>
            </a:r>
            <a:r>
              <a:rPr lang="en-US" dirty="0"/>
              <a:t>Print a goodbye message.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BF4E3-1846-94A7-58EA-9A202657A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0"/>
          <a:stretch/>
        </p:blipFill>
        <p:spPr>
          <a:xfrm>
            <a:off x="1" y="0"/>
            <a:ext cx="3868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6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6CB4A5-BF7F-83C6-E4FD-E5BCD400F3F3}"/>
                  </a:ext>
                </a:extLst>
              </p14:cNvPr>
              <p14:cNvContentPartPr/>
              <p14:nvPr/>
            </p14:nvContentPartPr>
            <p14:xfrm>
              <a:off x="7672743" y="100343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6CB4A5-BF7F-83C6-E4FD-E5BCD400F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3743" y="99479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AAF089B1-8D87-F5A0-178B-BF8094E37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43" y="1331561"/>
            <a:ext cx="3924300" cy="4086225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BFEF14-33E3-E378-AF8A-43F58B009A82}"/>
              </a:ext>
            </a:extLst>
          </p:cNvPr>
          <p:cNvSpPr txBox="1"/>
          <p:nvPr/>
        </p:nvSpPr>
        <p:spPr>
          <a:xfrm>
            <a:off x="499162" y="1331561"/>
            <a:ext cx="3923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Programming Language:              Python</a:t>
            </a:r>
            <a:endParaRPr lang="en-IN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77979-ADF9-9BA0-4C5C-F71FBA23AAB8}"/>
              </a:ext>
            </a:extLst>
          </p:cNvPr>
          <p:cNvSpPr txBox="1"/>
          <p:nvPr/>
        </p:nvSpPr>
        <p:spPr>
          <a:xfrm>
            <a:off x="8131866" y="1331561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User Interface: Basic </a:t>
            </a:r>
          </a:p>
          <a:p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console input/output</a:t>
            </a:r>
            <a:r>
              <a:rPr lang="en-US" sz="18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84889A-14C1-799A-78DC-4753B884772C}"/>
              </a:ext>
            </a:extLst>
          </p:cNvPr>
          <p:cNvSpPr txBox="1"/>
          <p:nvPr/>
        </p:nvSpPr>
        <p:spPr>
          <a:xfrm>
            <a:off x="355325" y="4004339"/>
            <a:ext cx="74096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Random Module : The Random</a:t>
            </a:r>
          </a:p>
          <a:p>
            <a:r>
              <a:rPr lang="en-US" sz="2000" dirty="0">
                <a:solidFill>
                  <a:srgbClr val="233E30"/>
                </a:solidFill>
                <a:latin typeface="Roboto" panose="02000000000000000000" pitchFamily="2" charset="0"/>
              </a:rPr>
              <a:t>Module is used to generate</a:t>
            </a:r>
          </a:p>
          <a:p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Random Number</a:t>
            </a:r>
            <a:r>
              <a:rPr lang="en-IN" sz="24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000" b="0" i="0" u="none" strike="noStrike" dirty="0">
              <a:solidFill>
                <a:srgbClr val="233E3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67129D-0BC1-22B9-A28C-BD7E59C6E9D5}"/>
              </a:ext>
            </a:extLst>
          </p:cNvPr>
          <p:cNvSpPr txBox="1"/>
          <p:nvPr/>
        </p:nvSpPr>
        <p:spPr>
          <a:xfrm>
            <a:off x="8131866" y="3922326"/>
            <a:ext cx="7409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Logic : The code utilizes </a:t>
            </a:r>
            <a:r>
              <a:rPr lang="en-US" sz="2000" dirty="0">
                <a:solidFill>
                  <a:srgbClr val="233E30"/>
                </a:solidFill>
                <a:latin typeface="Roboto" panose="02000000000000000000" pitchFamily="2" charset="0"/>
              </a:rPr>
              <a:t>Loop</a:t>
            </a:r>
          </a:p>
          <a:p>
            <a:r>
              <a:rPr lang="en-US" sz="2000" dirty="0">
                <a:solidFill>
                  <a:srgbClr val="233E30"/>
                </a:solidFill>
                <a:latin typeface="Roboto" panose="02000000000000000000" pitchFamily="2" charset="0"/>
              </a:rPr>
              <a:t> and Conditional statement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610509-7EB4-2C04-1D25-CAB00BD0790D}"/>
              </a:ext>
            </a:extLst>
          </p:cNvPr>
          <p:cNvSpPr txBox="1"/>
          <p:nvPr/>
        </p:nvSpPr>
        <p:spPr>
          <a:xfrm>
            <a:off x="4194313" y="447261"/>
            <a:ext cx="41303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Krona One"/>
              </a:rPr>
              <a:t>Tech Stack Used 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73CA53-E49E-E41F-1C6A-2AF8A310C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random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module is a standard Python library used to generate random numbers,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19A2B9-7BBA-09CF-219E-13920DDD9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random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module is a standard Python library used to generate random numbers,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1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9DA12C-EFFF-E5E4-8996-FC0585F8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14" y="1765637"/>
            <a:ext cx="3862876" cy="2895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7BB35F-273B-C601-E644-552FE2F259A1}"/>
              </a:ext>
            </a:extLst>
          </p:cNvPr>
          <p:cNvSpPr txBox="1"/>
          <p:nvPr/>
        </p:nvSpPr>
        <p:spPr>
          <a:xfrm>
            <a:off x="288235" y="1257806"/>
            <a:ext cx="60355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AI Opponent: Develop an</a:t>
            </a:r>
          </a:p>
          <a:p>
            <a:r>
              <a:rPr lang="en-IN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artificial intelligence opponent </a:t>
            </a:r>
          </a:p>
          <a:p>
            <a:r>
              <a:rPr lang="en-IN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for single-player mode.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78508-75ED-2673-E25D-AEC361F7DE5F}"/>
              </a:ext>
            </a:extLst>
          </p:cNvPr>
          <p:cNvSpPr txBox="1"/>
          <p:nvPr/>
        </p:nvSpPr>
        <p:spPr>
          <a:xfrm>
            <a:off x="544167" y="4029526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Data Structures: Lists</a:t>
            </a:r>
          </a:p>
          <a:p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 to store game states</a:t>
            </a:r>
            <a:r>
              <a:rPr lang="en-US" sz="18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939ED-4085-C6F0-42EF-7411BC5F3371}"/>
              </a:ext>
            </a:extLst>
          </p:cNvPr>
          <p:cNvSpPr txBox="1"/>
          <p:nvPr/>
        </p:nvSpPr>
        <p:spPr>
          <a:xfrm>
            <a:off x="8578985" y="1257806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User Interface: Basic</a:t>
            </a:r>
          </a:p>
          <a:p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 console input/output.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5E05F-2401-8CA0-A6D7-FDD25F452B87}"/>
              </a:ext>
            </a:extLst>
          </p:cNvPr>
          <p:cNvSpPr txBox="1"/>
          <p:nvPr/>
        </p:nvSpPr>
        <p:spPr>
          <a:xfrm>
            <a:off x="8578985" y="4063522"/>
            <a:ext cx="7340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Logic: Decision-making based </a:t>
            </a:r>
          </a:p>
          <a:p>
            <a:r>
              <a:rPr lang="en-US" sz="2000" b="0" i="0" u="none" strike="noStrike" dirty="0">
                <a:solidFill>
                  <a:srgbClr val="233E30"/>
                </a:solidFill>
                <a:effectLst/>
                <a:latin typeface="Roboto" panose="02000000000000000000" pitchFamily="2" charset="0"/>
              </a:rPr>
              <a:t>on winning combinations.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92D14-8748-A0B3-1828-C2411C9622CE}"/>
              </a:ext>
            </a:extLst>
          </p:cNvPr>
          <p:cNvSpPr txBox="1"/>
          <p:nvPr/>
        </p:nvSpPr>
        <p:spPr>
          <a:xfrm>
            <a:off x="4906524" y="418885"/>
            <a:ext cx="3473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Future Scope :</a:t>
            </a:r>
          </a:p>
        </p:txBody>
      </p:sp>
    </p:spTree>
    <p:extLst>
      <p:ext uri="{BB962C8B-B14F-4D97-AF65-F5344CB8AC3E}">
        <p14:creationId xmlns:p14="http://schemas.microsoft.com/office/powerpoint/2010/main" val="60026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A2313C-6574-9074-98F8-0310E989E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1" t="12305" r="33793" b="2092"/>
          <a:stretch/>
        </p:blipFill>
        <p:spPr>
          <a:xfrm>
            <a:off x="1" y="0"/>
            <a:ext cx="574481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875C6-6076-A293-2112-935686317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60"/>
          <a:stretch/>
        </p:blipFill>
        <p:spPr>
          <a:xfrm>
            <a:off x="5903844" y="1391479"/>
            <a:ext cx="6197612" cy="4442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A40102-6E77-3104-6327-34398F559C5B}"/>
              </a:ext>
            </a:extLst>
          </p:cNvPr>
          <p:cNvSpPr txBox="1"/>
          <p:nvPr/>
        </p:nvSpPr>
        <p:spPr>
          <a:xfrm>
            <a:off x="7185992" y="254290"/>
            <a:ext cx="2995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Krona One"/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77397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E60742-57D9-47B9-724C-18011664DF87}"/>
              </a:ext>
            </a:extLst>
          </p:cNvPr>
          <p:cNvSpPr txBox="1"/>
          <p:nvPr/>
        </p:nvSpPr>
        <p:spPr>
          <a:xfrm>
            <a:off x="2712720" y="2658070"/>
            <a:ext cx="575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          </a:t>
            </a:r>
            <a:r>
              <a:rPr lang="en-IN" sz="5400" dirty="0">
                <a:latin typeface="Algerian" panose="04020705040A02060702" pitchFamily="82" charset="0"/>
              </a:rPr>
              <a:t>Thank you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55B12-4F83-D231-F22F-869069FFF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800" y="5129452"/>
            <a:ext cx="2167200" cy="1728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0A2D68-925D-488E-7FA0-8CE9396C5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9452"/>
            <a:ext cx="2167200" cy="1728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99D34-09C2-E0B0-4CB5-A39AE0833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800" y="0"/>
            <a:ext cx="2167200" cy="1728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E31E9C-FD98-3BB9-44EE-87433EFEA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200" cy="172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6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Algerian</vt:lpstr>
      <vt:lpstr>Arial</vt:lpstr>
      <vt:lpstr>Arial Black</vt:lpstr>
      <vt:lpstr>Bahnschrift</vt:lpstr>
      <vt:lpstr>Calibri</vt:lpstr>
      <vt:lpstr>Calibri Light</vt:lpstr>
      <vt:lpstr>Krona One</vt:lpstr>
      <vt:lpstr>Roboto</vt:lpstr>
      <vt:lpstr>Söhne</vt:lpstr>
      <vt:lpstr>Söhne Mono</vt:lpstr>
      <vt:lpstr>Office Theme</vt:lpstr>
      <vt:lpstr>STONE PAPER SCISSORS IN PYTHON</vt:lpstr>
      <vt:lpstr>                                      Objective:</vt:lpstr>
      <vt:lpstr>Algorithm 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 PAPER SCISSORS IN PYTHON</dc:title>
  <dc:creator>aashu63062@gmail.com</dc:creator>
  <cp:lastModifiedBy>aashu63062@gmail.com</cp:lastModifiedBy>
  <cp:revision>2</cp:revision>
  <dcterms:created xsi:type="dcterms:W3CDTF">2024-03-18T10:16:53Z</dcterms:created>
  <dcterms:modified xsi:type="dcterms:W3CDTF">2024-03-19T10:17:08Z</dcterms:modified>
</cp:coreProperties>
</file>