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5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B14"/>
    <a:srgbClr val="730B73"/>
    <a:srgbClr val="600579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4" autoAdjust="0"/>
    <p:restoredTop sz="94660" autoAdjust="0"/>
  </p:normalViewPr>
  <p:slideViewPr>
    <p:cSldViewPr snapToGrid="0" showGuides="1">
      <p:cViewPr varScale="1">
        <p:scale>
          <a:sx n="70" d="100"/>
          <a:sy n="70" d="100"/>
        </p:scale>
        <p:origin x="1218" y="72"/>
      </p:cViewPr>
      <p:guideLst>
        <p:guide orient="horz" pos="20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4" name="Header Placeholder 1049283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endParaRPr lang="zh-CN" altLang="en-US" sz="1200"/>
          </a:p>
        </p:txBody>
      </p:sp>
      <p:sp>
        <p:nvSpPr>
          <p:cNvPr id="1049285" name="Date Placeholder 1049284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/>
            <a:fld id="{566ABCEB-ACFC-4714-9973-3DA970169C29}" type="datetime1">
              <a:rPr lang="zh-CN" altLang="en-US" sz="1200"/>
              <a:pPr lvl="0" indent="-342900" algn="r"/>
              <a:t>2018/3/20</a:t>
            </a:fld>
            <a:endParaRPr lang="zh-CN" altLang="en-US" sz="1200"/>
          </a:p>
        </p:txBody>
      </p:sp>
      <p:sp>
        <p:nvSpPr>
          <p:cNvPr id="1049286" name="Footer Placeholder 1049285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/>
            <a:endParaRPr lang="zh-CN" altLang="en-US" sz="1200"/>
          </a:p>
        </p:txBody>
      </p:sp>
      <p:sp>
        <p:nvSpPr>
          <p:cNvPr id="1049287" name="Slide Number Placeholder 1049286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/>
            <a:fld id="{566ABCEB-ACFC-4714-9973-3DA970169C29}" type="slidenum">
              <a:rPr lang="zh-CN" altLang="en-US" sz="1200"/>
              <a:pPr lvl="0" indent="-342900" algn="r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63127833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8" name="Header Placeholder 1049277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sp>
        <p:nvSpPr>
          <p:cNvPr id="1049279" name="Date Placeholder 1049278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sp>
        <p:nvSpPr>
          <p:cNvPr id="1049280" name="Slide Image Placeholder 1049279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281" name="Notes Placeholder 1049280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114300"/>
            <a:r>
              <a:rPr lang="zh-CN" altLang="en-US"/>
              <a:t>第二级</a:t>
            </a:r>
          </a:p>
          <a:p>
            <a:pPr lvl="2" indent="571500"/>
            <a:r>
              <a:rPr lang="zh-CN" altLang="en-US"/>
              <a:t>第三级</a:t>
            </a:r>
          </a:p>
          <a:p>
            <a:pPr lvl="3" indent="1028700"/>
            <a:r>
              <a:rPr lang="zh-CN" altLang="en-US"/>
              <a:t>第四级</a:t>
            </a:r>
          </a:p>
          <a:p>
            <a:pPr lvl="4" indent="1485900"/>
            <a:r>
              <a:rPr lang="zh-CN" altLang="en-US"/>
              <a:t>第五级</a:t>
            </a:r>
          </a:p>
        </p:txBody>
      </p:sp>
      <p:sp>
        <p:nvSpPr>
          <p:cNvPr id="1049282" name="Footer Placeholder 1049281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/>
          </a:p>
        </p:txBody>
      </p:sp>
      <p:sp>
        <p:nvSpPr>
          <p:cNvPr id="1049283" name="Slide Number Placeholder 1049282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/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7100789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3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5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7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7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58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6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926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6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26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92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26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270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27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927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Click here to edit the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4294967295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1" indent="114300"/>
            <a:r>
              <a:rPr lang="zh-CN" altLang="en-US"/>
              <a:t>Click here to edit the master text style</a:t>
            </a:r>
          </a:p>
          <a:p>
            <a:pPr lvl="1" indent="114300"/>
            <a:r>
              <a:rPr lang="zh-CN" altLang="en-US"/>
              <a:t>The second level</a:t>
            </a:r>
          </a:p>
          <a:p>
            <a:pPr lvl="2" indent="571500"/>
            <a:r>
              <a:rPr lang="zh-CN" altLang="en-US"/>
              <a:t>The third level</a:t>
            </a:r>
          </a:p>
          <a:p>
            <a:pPr lvl="3" indent="1028700"/>
            <a:r>
              <a:rPr lang="zh-CN" altLang="en-US"/>
              <a:t>The fourth level</a:t>
            </a:r>
          </a:p>
          <a:p>
            <a:pPr lvl="4" indent="1485900"/>
            <a:r>
              <a:rPr lang="zh-CN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 fontAlgn="base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  <a:pPr lvl="0" indent="-342900"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ight Triangle 1048580"/>
          <p:cNvSpPr/>
          <p:nvPr/>
        </p:nvSpPr>
        <p:spPr>
          <a:xfrm flipH="1">
            <a:off x="1958975" y="5181600"/>
            <a:ext cx="7185025" cy="16764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2" name="Isosceles Triangle 1048581"/>
          <p:cNvSpPr/>
          <p:nvPr/>
        </p:nvSpPr>
        <p:spPr>
          <a:xfrm rot="4191141">
            <a:off x="3076575" y="814387"/>
            <a:ext cx="603250" cy="1352550"/>
          </a:xfrm>
          <a:prstGeom prst="triangle">
            <a:avLst>
              <a:gd name="adj" fmla="val 50000"/>
            </a:avLst>
          </a:prstGeom>
          <a:solidFill>
            <a:srgbClr val="149078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2C40F"/>
              </a:solidFill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397000"/>
            <a:ext cx="4645025" cy="5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Freeform 1048582"/>
          <p:cNvSpPr/>
          <p:nvPr/>
        </p:nvSpPr>
        <p:spPr>
          <a:xfrm>
            <a:off x="0" y="-14287"/>
            <a:ext cx="4000500" cy="1843087"/>
          </a:xfrm>
          <a:custGeom>
            <a:avLst/>
            <a:gdLst/>
            <a:ahLst/>
            <a:cxnLst/>
            <a:rect l="0" t="0" r="r" b="b"/>
            <a:pathLst>
              <a:path w="4857008" h="2237651">
                <a:moveTo>
                  <a:pt x="0" y="16965"/>
                </a:moveTo>
                <a:lnTo>
                  <a:pt x="3289466" y="0"/>
                </a:lnTo>
                <a:lnTo>
                  <a:pt x="4857008" y="1548882"/>
                </a:lnTo>
                <a:lnTo>
                  <a:pt x="0" y="2237651"/>
                </a:lnTo>
                <a:lnTo>
                  <a:pt x="0" y="16965"/>
                </a:lnTo>
              </a:path>
            </a:pathLst>
          </a:custGeom>
          <a:solidFill>
            <a:srgbClr val="179F87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84" name="TextBox 1048583"/>
          <p:cNvSpPr txBox="1"/>
          <p:nvPr/>
        </p:nvSpPr>
        <p:spPr>
          <a:xfrm>
            <a:off x="3166281" y="2339975"/>
            <a:ext cx="5696731" cy="230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2800" b="1" dirty="0" smtClean="0">
                <a:solidFill>
                  <a:srgbClr val="1CBB9F"/>
                </a:solidFill>
                <a:latin typeface="微软雅黑" pitchFamily="34" charset="-122"/>
                <a:ea typeface="微软雅黑" pitchFamily="34" charset="-122"/>
              </a:rPr>
              <a:t>RAJASTHAN</a:t>
            </a:r>
            <a:r>
              <a:rPr lang="en-US" altLang="zh-CN" sz="4800" b="1" dirty="0" smtClean="0">
                <a:solidFill>
                  <a:srgbClr val="1CBB9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1CBB9F"/>
                </a:solidFill>
                <a:latin typeface="微软雅黑" pitchFamily="34" charset="-122"/>
                <a:ea typeface="微软雅黑" pitchFamily="34" charset="-122"/>
              </a:rPr>
              <a:t>HACKATHON</a:t>
            </a:r>
          </a:p>
          <a:p>
            <a:pPr lvl="0" indent="-342900" algn="dist"/>
            <a:r>
              <a:rPr lang="en-US" altLang="zh-CN" sz="4800" b="1" dirty="0" smtClean="0">
                <a:solidFill>
                  <a:srgbClr val="1CBB9F"/>
                </a:solidFill>
                <a:latin typeface="微软雅黑" pitchFamily="34" charset="-122"/>
                <a:ea typeface="微软雅黑" pitchFamily="34" charset="-122"/>
              </a:rPr>
              <a:t>                         4.0 </a:t>
            </a:r>
            <a:endParaRPr lang="en-US" altLang="zh-CN" sz="4800" b="1" dirty="0" smtClean="0">
              <a:solidFill>
                <a:srgbClr val="1CBB9F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-342900" algn="dist"/>
            <a:endParaRPr lang="zh-CN" altLang="en-US" sz="4800" b="1" dirty="0">
              <a:solidFill>
                <a:srgbClr val="2D3E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03260" y="255587"/>
            <a:ext cx="4113236" cy="865835"/>
            <a:chOff x="3907503" y="254904"/>
            <a:chExt cx="4113092" cy="865964"/>
          </a:xfrm>
        </p:grpSpPr>
        <p:cxnSp>
          <p:nvCxnSpPr>
            <p:cNvPr id="3145728" name="Straight Connector 3145727"/>
            <p:cNvCxnSpPr>
              <a:cxnSpLocks/>
            </p:cNvCxnSpPr>
            <p:nvPr/>
          </p:nvCxnSpPr>
          <p:spPr>
            <a:xfrm>
              <a:off x="7922217" y="254904"/>
              <a:ext cx="0" cy="400110"/>
            </a:xfrm>
            <a:prstGeom prst="line">
              <a:avLst/>
            </a:prstGeom>
            <a:noFill/>
            <a:ln w="12700" cap="flat" cmpd="sng">
              <a:solidFill>
                <a:srgbClr val="F2C40F">
                  <a:alpha val="100000"/>
                </a:srgbClr>
              </a:solidFill>
              <a:prstDash val="solid"/>
              <a:miter/>
            </a:ln>
          </p:spPr>
        </p:cxnSp>
        <p:sp>
          <p:nvSpPr>
            <p:cNvPr id="1048591" name="TextBox 1048590"/>
            <p:cNvSpPr txBox="1"/>
            <p:nvPr/>
          </p:nvSpPr>
          <p:spPr>
            <a:xfrm>
              <a:off x="3907503" y="289747"/>
              <a:ext cx="4113092" cy="83112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r>
                <a:rPr lang="en-US" altLang="zh-CN" sz="4800" b="1" dirty="0" smtClean="0">
                  <a:solidFill>
                    <a:srgbClr val="C00000"/>
                  </a:solidFill>
                  <a:latin typeface="Monotype Corsiva" panose="03010101010201010101" pitchFamily="66" charset="0"/>
                  <a:ea typeface="微软雅黑" pitchFamily="34" charset="-122"/>
                </a:rPr>
                <a:t>TEAM   </a:t>
              </a:r>
              <a:r>
                <a:rPr lang="en-US" altLang="zh-CN" sz="4800" b="1" dirty="0" err="1" smtClean="0">
                  <a:solidFill>
                    <a:srgbClr val="C00000"/>
                  </a:solidFill>
                  <a:latin typeface="Monotype Corsiva" panose="03010101010201010101" pitchFamily="66" charset="0"/>
                  <a:ea typeface="微软雅黑" pitchFamily="34" charset="-122"/>
                </a:rPr>
                <a:t>eLITs</a:t>
              </a:r>
              <a:endParaRPr lang="en-US" altLang="zh-CN" sz="48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" pitchFamily="34" charset="-122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116985" y="5022376"/>
            <a:ext cx="4467457" cy="11054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LOVELY PROFESSIONAL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311150" y="265112"/>
            <a:ext cx="525462" cy="422275"/>
            <a:chOff x="5075564" y="2933562"/>
            <a:chExt cx="2860947" cy="2302753"/>
          </a:xfrm>
        </p:grpSpPr>
        <p:sp>
          <p:nvSpPr>
            <p:cNvPr id="1048981" name="Isosceles Triangle 1048980"/>
            <p:cNvSpPr/>
            <p:nvPr/>
          </p:nvSpPr>
          <p:spPr>
            <a:xfrm rot="10800000">
              <a:off x="5075564" y="2933562"/>
              <a:ext cx="2671190" cy="2302750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48982" name="Isosceles Triangle 1048981"/>
            <p:cNvSpPr/>
            <p:nvPr/>
          </p:nvSpPr>
          <p:spPr>
            <a:xfrm rot="10800000">
              <a:off x="6233228" y="3767967"/>
              <a:ext cx="1703283" cy="1468348"/>
            </a:xfrm>
            <a:prstGeom prst="triangle">
              <a:avLst>
                <a:gd name="adj" fmla="val 50000"/>
              </a:avLst>
            </a:prstGeom>
            <a:solidFill>
              <a:srgbClr val="179F87">
                <a:alpha val="67999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48983" name="Rectangle 1048982"/>
          <p:cNvSpPr/>
          <p:nvPr/>
        </p:nvSpPr>
        <p:spPr>
          <a:xfrm flipH="1">
            <a:off x="0" y="1243012"/>
            <a:ext cx="9126538" cy="2925762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1325" y="1604962"/>
            <a:ext cx="2438400" cy="477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Picture 209717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26857" y="4609299"/>
            <a:ext cx="585787" cy="58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5" name="Picture 2097174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08779" y="4609299"/>
            <a:ext cx="587375" cy="58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Picture 2097175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85182" y="4573550"/>
            <a:ext cx="585787" cy="585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roup 97"/>
          <p:cNvGrpSpPr/>
          <p:nvPr/>
        </p:nvGrpSpPr>
        <p:grpSpPr>
          <a:xfrm>
            <a:off x="3431424" y="5455407"/>
            <a:ext cx="1258525" cy="1064558"/>
            <a:chOff x="3972758" y="5468789"/>
            <a:chExt cx="1675314" cy="1476625"/>
          </a:xfrm>
        </p:grpSpPr>
        <p:sp>
          <p:nvSpPr>
            <p:cNvPr id="1048986" name="TextBox 1048985"/>
            <p:cNvSpPr txBox="1"/>
            <p:nvPr/>
          </p:nvSpPr>
          <p:spPr>
            <a:xfrm>
              <a:off x="4088005" y="5468789"/>
              <a:ext cx="1384655" cy="3987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Keywords</a:t>
              </a:r>
            </a:p>
          </p:txBody>
        </p:sp>
        <p:sp>
          <p:nvSpPr>
            <p:cNvPr id="1048987" name="TextBox 1048986"/>
            <p:cNvSpPr txBox="1"/>
            <p:nvPr/>
          </p:nvSpPr>
          <p:spPr>
            <a:xfrm>
              <a:off x="3972758" y="5837938"/>
              <a:ext cx="1675314" cy="11074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C00000"/>
                  </a:solidFill>
                  <a:latin typeface="Maiandra GD" panose="020E0502030308020204" pitchFamily="34" charset="0"/>
                  <a:ea typeface="微软雅黑" pitchFamily="34" charset="-122"/>
                  <a:sym typeface="宋体" pitchFamily="2" charset="-122"/>
                </a:rPr>
                <a:t>TOOLS USED NETBEANS IDE</a:t>
              </a:r>
              <a:endParaRPr lang="zh-CN" altLang="en-US" sz="1600" dirty="0">
                <a:solidFill>
                  <a:srgbClr val="C00000"/>
                </a:solidFill>
                <a:latin typeface="Maiandra GD" panose="020E0502030308020204" pitchFamily="34" charset="0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372894" y="5431095"/>
            <a:ext cx="1260475" cy="1015656"/>
            <a:chOff x="3961747" y="5468789"/>
            <a:chExt cx="1681246" cy="1353572"/>
          </a:xfrm>
        </p:grpSpPr>
        <p:sp>
          <p:nvSpPr>
            <p:cNvPr id="1048988" name="TextBox 1048987"/>
            <p:cNvSpPr txBox="1"/>
            <p:nvPr/>
          </p:nvSpPr>
          <p:spPr>
            <a:xfrm>
              <a:off x="4078689" y="5468789"/>
              <a:ext cx="1395672" cy="3987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Keywords</a:t>
              </a:r>
            </a:p>
          </p:txBody>
        </p:sp>
        <p:sp>
          <p:nvSpPr>
            <p:cNvPr id="1048989" name="TextBox 1048988"/>
            <p:cNvSpPr txBox="1"/>
            <p:nvPr/>
          </p:nvSpPr>
          <p:spPr>
            <a:xfrm>
              <a:off x="3961747" y="5837938"/>
              <a:ext cx="1681246" cy="98442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730B73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SERVER USED GLASSFISH</a:t>
              </a:r>
              <a:endParaRPr lang="zh-CN" altLang="en-US" sz="1400" dirty="0">
                <a:solidFill>
                  <a:srgbClr val="730B73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68618" y="5382193"/>
            <a:ext cx="1273175" cy="1231105"/>
            <a:chOff x="3998328" y="5468789"/>
            <a:chExt cx="1695767" cy="1640705"/>
          </a:xfrm>
        </p:grpSpPr>
        <p:sp>
          <p:nvSpPr>
            <p:cNvPr id="1048990" name="TextBox 1048989"/>
            <p:cNvSpPr txBox="1"/>
            <p:nvPr/>
          </p:nvSpPr>
          <p:spPr>
            <a:xfrm>
              <a:off x="4126463" y="5468789"/>
              <a:ext cx="1389599" cy="3987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Keywords</a:t>
              </a:r>
            </a:p>
          </p:txBody>
        </p:sp>
        <p:sp>
          <p:nvSpPr>
            <p:cNvPr id="1048991" name="TextBox 1048990"/>
            <p:cNvSpPr txBox="1"/>
            <p:nvPr/>
          </p:nvSpPr>
          <p:spPr>
            <a:xfrm>
              <a:off x="3998328" y="5837946"/>
              <a:ext cx="1695767" cy="127154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FRONT END HTML5 AND BOOTSTRAP</a:t>
              </a:r>
              <a:endParaRPr lang="zh-CN" altLang="en-US" sz="14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  <p:sp>
        <p:nvSpPr>
          <p:cNvPr id="1048994" name="TextBox 1048993"/>
          <p:cNvSpPr txBox="1"/>
          <p:nvPr/>
        </p:nvSpPr>
        <p:spPr>
          <a:xfrm>
            <a:off x="903286" y="296862"/>
            <a:ext cx="7967759" cy="46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Connected using the Apache Tomcat server 8.0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11150" y="265112"/>
            <a:ext cx="525462" cy="422275"/>
            <a:chOff x="5075564" y="2933562"/>
            <a:chExt cx="2860947" cy="2302753"/>
          </a:xfrm>
        </p:grpSpPr>
        <p:sp>
          <p:nvSpPr>
            <p:cNvPr id="1048995" name="Isosceles Triangle 1048994"/>
            <p:cNvSpPr/>
            <p:nvPr/>
          </p:nvSpPr>
          <p:spPr>
            <a:xfrm rot="10800000">
              <a:off x="5075564" y="2933562"/>
              <a:ext cx="2671190" cy="2302750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48996" name="Isosceles Triangle 1048995"/>
            <p:cNvSpPr/>
            <p:nvPr/>
          </p:nvSpPr>
          <p:spPr>
            <a:xfrm rot="10800000">
              <a:off x="6233228" y="3767967"/>
              <a:ext cx="1703283" cy="1468348"/>
            </a:xfrm>
            <a:prstGeom prst="triangle">
              <a:avLst>
                <a:gd name="adj" fmla="val 50000"/>
              </a:avLst>
            </a:prstGeom>
            <a:solidFill>
              <a:srgbClr val="179F87">
                <a:alpha val="67999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1049005" name="TextBox 1049004"/>
          <p:cNvSpPr txBox="1"/>
          <p:nvPr/>
        </p:nvSpPr>
        <p:spPr>
          <a:xfrm>
            <a:off x="1041400" y="3578225"/>
            <a:ext cx="536575" cy="261937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50%</a:t>
            </a:r>
          </a:p>
        </p:txBody>
      </p:sp>
      <p:sp>
        <p:nvSpPr>
          <p:cNvPr id="1049009" name="TextBox 1049008"/>
          <p:cNvSpPr txBox="1"/>
          <p:nvPr/>
        </p:nvSpPr>
        <p:spPr>
          <a:xfrm>
            <a:off x="1041400" y="5073650"/>
            <a:ext cx="635000" cy="261937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45%</a:t>
            </a:r>
          </a:p>
        </p:txBody>
      </p:sp>
      <p:sp>
        <p:nvSpPr>
          <p:cNvPr id="1049013" name="TextBox 1049012"/>
          <p:cNvSpPr txBox="1"/>
          <p:nvPr/>
        </p:nvSpPr>
        <p:spPr>
          <a:xfrm>
            <a:off x="1041400" y="4702175"/>
            <a:ext cx="536575" cy="2603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75%</a:t>
            </a:r>
          </a:p>
        </p:txBody>
      </p:sp>
      <p:sp>
        <p:nvSpPr>
          <p:cNvPr id="1049017" name="TextBox 1049016"/>
          <p:cNvSpPr txBox="1"/>
          <p:nvPr/>
        </p:nvSpPr>
        <p:spPr>
          <a:xfrm>
            <a:off x="1041400" y="3944937"/>
            <a:ext cx="635000" cy="2603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62%</a:t>
            </a:r>
          </a:p>
        </p:txBody>
      </p:sp>
      <p:sp>
        <p:nvSpPr>
          <p:cNvPr id="1049021" name="TextBox 1049020"/>
          <p:cNvSpPr txBox="1"/>
          <p:nvPr/>
        </p:nvSpPr>
        <p:spPr>
          <a:xfrm>
            <a:off x="1041400" y="4330700"/>
            <a:ext cx="635000" cy="2603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25%</a:t>
            </a:r>
          </a:p>
        </p:txBody>
      </p:sp>
      <p:sp>
        <p:nvSpPr>
          <p:cNvPr id="1049027" name="Rectangle 1049026"/>
          <p:cNvSpPr/>
          <p:nvPr/>
        </p:nvSpPr>
        <p:spPr>
          <a:xfrm>
            <a:off x="5197475" y="3560762"/>
            <a:ext cx="3028950" cy="24606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28" name="Rectangle 1049027"/>
          <p:cNvSpPr/>
          <p:nvPr/>
        </p:nvSpPr>
        <p:spPr>
          <a:xfrm>
            <a:off x="5197475" y="3560762"/>
            <a:ext cx="1514475" cy="246062"/>
          </a:xfrm>
          <a:prstGeom prst="rect">
            <a:avLst/>
          </a:prstGeom>
          <a:solidFill>
            <a:srgbClr val="179F87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29" name="TextBox 1049028"/>
          <p:cNvSpPr txBox="1"/>
          <p:nvPr/>
        </p:nvSpPr>
        <p:spPr>
          <a:xfrm>
            <a:off x="5184775" y="3552825"/>
            <a:ext cx="536575" cy="2603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 dirty="0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50%</a:t>
            </a:r>
          </a:p>
        </p:txBody>
      </p:sp>
      <p:sp>
        <p:nvSpPr>
          <p:cNvPr id="1049030" name="Freeform 1049029"/>
          <p:cNvSpPr/>
          <p:nvPr/>
        </p:nvSpPr>
        <p:spPr>
          <a:xfrm>
            <a:off x="4752975" y="3546475"/>
            <a:ext cx="273050" cy="273050"/>
          </a:xfrm>
          <a:custGeom>
            <a:avLst/>
            <a:gdLst/>
            <a:ahLst/>
            <a:cxnLst/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237" y="133"/>
                </a:moveTo>
                <a:cubicBezTo>
                  <a:pt x="208" y="133"/>
                  <a:pt x="208" y="133"/>
                  <a:pt x="208" y="133"/>
                </a:cubicBezTo>
                <a:cubicBezTo>
                  <a:pt x="205" y="133"/>
                  <a:pt x="201" y="137"/>
                  <a:pt x="201" y="143"/>
                </a:cubicBezTo>
                <a:cubicBezTo>
                  <a:pt x="201" y="164"/>
                  <a:pt x="201" y="164"/>
                  <a:pt x="201" y="164"/>
                </a:cubicBezTo>
                <a:cubicBezTo>
                  <a:pt x="237" y="164"/>
                  <a:pt x="237" y="164"/>
                  <a:pt x="237" y="16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201" y="194"/>
                  <a:pt x="201" y="194"/>
                  <a:pt x="201" y="194"/>
                </a:cubicBezTo>
                <a:cubicBezTo>
                  <a:pt x="201" y="283"/>
                  <a:pt x="201" y="283"/>
                  <a:pt x="201" y="283"/>
                </a:cubicBezTo>
                <a:cubicBezTo>
                  <a:pt x="167" y="283"/>
                  <a:pt x="167" y="283"/>
                  <a:pt x="167" y="283"/>
                </a:cubicBezTo>
                <a:cubicBezTo>
                  <a:pt x="167" y="194"/>
                  <a:pt x="167" y="194"/>
                  <a:pt x="167" y="194"/>
                </a:cubicBezTo>
                <a:cubicBezTo>
                  <a:pt x="136" y="194"/>
                  <a:pt x="136" y="194"/>
                  <a:pt x="136" y="19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67" y="164"/>
                  <a:pt x="167" y="164"/>
                  <a:pt x="167" y="164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67" y="121"/>
                  <a:pt x="184" y="101"/>
                  <a:pt x="208" y="101"/>
                </a:cubicBezTo>
                <a:cubicBezTo>
                  <a:pt x="237" y="101"/>
                  <a:pt x="237" y="101"/>
                  <a:pt x="237" y="101"/>
                </a:cubicBezTo>
                <a:lnTo>
                  <a:pt x="237" y="133"/>
                </a:lnTo>
              </a:path>
            </a:pathLst>
          </a:custGeom>
          <a:solidFill>
            <a:srgbClr val="179F87"/>
          </a:solidFill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5C5C5C"/>
              </a:solidFill>
              <a:latin typeface="微软雅黑" pitchFamily="34" charset="-122"/>
            </a:endParaRPr>
          </a:p>
        </p:txBody>
      </p:sp>
      <p:sp>
        <p:nvSpPr>
          <p:cNvPr id="1049031" name="Rectangle 1049030"/>
          <p:cNvSpPr/>
          <p:nvPr/>
        </p:nvSpPr>
        <p:spPr>
          <a:xfrm>
            <a:off x="5197475" y="5056187"/>
            <a:ext cx="3028950" cy="24447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32" name="Rectangle 1049031"/>
          <p:cNvSpPr/>
          <p:nvPr/>
        </p:nvSpPr>
        <p:spPr>
          <a:xfrm>
            <a:off x="5197475" y="5056187"/>
            <a:ext cx="1247775" cy="244475"/>
          </a:xfrm>
          <a:prstGeom prst="rect">
            <a:avLst/>
          </a:prstGeom>
          <a:solidFill>
            <a:srgbClr val="F2C40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33" name="TextBox 1049032"/>
          <p:cNvSpPr txBox="1"/>
          <p:nvPr/>
        </p:nvSpPr>
        <p:spPr>
          <a:xfrm>
            <a:off x="5184775" y="5048250"/>
            <a:ext cx="633412" cy="2603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45%</a:t>
            </a:r>
          </a:p>
        </p:txBody>
      </p:sp>
      <p:sp>
        <p:nvSpPr>
          <p:cNvPr id="1049034" name="Freeform 1049033"/>
          <p:cNvSpPr/>
          <p:nvPr/>
        </p:nvSpPr>
        <p:spPr>
          <a:xfrm>
            <a:off x="4752975" y="5041900"/>
            <a:ext cx="273050" cy="273050"/>
          </a:xfrm>
          <a:custGeom>
            <a:avLst/>
            <a:gdLst/>
            <a:ahLst/>
            <a:cxnLst/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270" y="157"/>
                </a:moveTo>
                <a:cubicBezTo>
                  <a:pt x="270" y="159"/>
                  <a:pt x="270" y="160"/>
                  <a:pt x="270" y="162"/>
                </a:cubicBezTo>
                <a:cubicBezTo>
                  <a:pt x="270" y="212"/>
                  <a:pt x="232" y="270"/>
                  <a:pt x="162" y="270"/>
                </a:cubicBezTo>
                <a:cubicBezTo>
                  <a:pt x="141" y="270"/>
                  <a:pt x="121" y="263"/>
                  <a:pt x="104" y="253"/>
                </a:cubicBezTo>
                <a:cubicBezTo>
                  <a:pt x="107" y="253"/>
                  <a:pt x="110" y="253"/>
                  <a:pt x="113" y="253"/>
                </a:cubicBezTo>
                <a:cubicBezTo>
                  <a:pt x="131" y="253"/>
                  <a:pt x="147" y="247"/>
                  <a:pt x="160" y="237"/>
                </a:cubicBezTo>
                <a:cubicBezTo>
                  <a:pt x="144" y="237"/>
                  <a:pt x="130" y="226"/>
                  <a:pt x="125" y="211"/>
                </a:cubicBezTo>
                <a:cubicBezTo>
                  <a:pt x="127" y="211"/>
                  <a:pt x="130" y="211"/>
                  <a:pt x="132" y="211"/>
                </a:cubicBezTo>
                <a:cubicBezTo>
                  <a:pt x="136" y="211"/>
                  <a:pt x="139" y="211"/>
                  <a:pt x="142" y="210"/>
                </a:cubicBezTo>
                <a:cubicBezTo>
                  <a:pt x="125" y="207"/>
                  <a:pt x="112" y="191"/>
                  <a:pt x="112" y="173"/>
                </a:cubicBezTo>
                <a:cubicBezTo>
                  <a:pt x="112" y="173"/>
                  <a:pt x="112" y="173"/>
                  <a:pt x="112" y="173"/>
                </a:cubicBezTo>
                <a:cubicBezTo>
                  <a:pt x="117" y="175"/>
                  <a:pt x="123" y="177"/>
                  <a:pt x="129" y="177"/>
                </a:cubicBezTo>
                <a:cubicBezTo>
                  <a:pt x="119" y="171"/>
                  <a:pt x="112" y="159"/>
                  <a:pt x="112" y="146"/>
                </a:cubicBezTo>
                <a:cubicBezTo>
                  <a:pt x="112" y="139"/>
                  <a:pt x="114" y="132"/>
                  <a:pt x="117" y="127"/>
                </a:cubicBezTo>
                <a:cubicBezTo>
                  <a:pt x="136" y="150"/>
                  <a:pt x="164" y="165"/>
                  <a:pt x="195" y="166"/>
                </a:cubicBezTo>
                <a:cubicBezTo>
                  <a:pt x="194" y="164"/>
                  <a:pt x="194" y="161"/>
                  <a:pt x="194" y="158"/>
                </a:cubicBezTo>
                <a:cubicBezTo>
                  <a:pt x="194" y="137"/>
                  <a:pt x="211" y="120"/>
                  <a:pt x="232" y="120"/>
                </a:cubicBezTo>
                <a:cubicBezTo>
                  <a:pt x="243" y="120"/>
                  <a:pt x="253" y="124"/>
                  <a:pt x="260" y="132"/>
                </a:cubicBezTo>
                <a:cubicBezTo>
                  <a:pt x="268" y="130"/>
                  <a:pt x="276" y="127"/>
                  <a:pt x="284" y="123"/>
                </a:cubicBezTo>
                <a:cubicBezTo>
                  <a:pt x="281" y="131"/>
                  <a:pt x="275" y="139"/>
                  <a:pt x="267" y="144"/>
                </a:cubicBezTo>
                <a:cubicBezTo>
                  <a:pt x="275" y="143"/>
                  <a:pt x="282" y="141"/>
                  <a:pt x="289" y="138"/>
                </a:cubicBezTo>
                <a:cubicBezTo>
                  <a:pt x="284" y="145"/>
                  <a:pt x="277" y="152"/>
                  <a:pt x="270" y="157"/>
                </a:cubicBezTo>
              </a:path>
            </a:pathLst>
          </a:custGeom>
          <a:solidFill>
            <a:srgbClr val="F2C40F"/>
          </a:solidFill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5C5C5C"/>
              </a:solidFill>
              <a:latin typeface="微软雅黑" pitchFamily="34" charset="-122"/>
            </a:endParaRPr>
          </a:p>
        </p:txBody>
      </p:sp>
      <p:sp>
        <p:nvSpPr>
          <p:cNvPr id="1049035" name="Rectangle 1049034"/>
          <p:cNvSpPr/>
          <p:nvPr/>
        </p:nvSpPr>
        <p:spPr>
          <a:xfrm>
            <a:off x="5197475" y="4684712"/>
            <a:ext cx="3028950" cy="24447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36" name="Rectangle 1049035"/>
          <p:cNvSpPr/>
          <p:nvPr/>
        </p:nvSpPr>
        <p:spPr>
          <a:xfrm>
            <a:off x="5197475" y="4684712"/>
            <a:ext cx="2257425" cy="244475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37" name="TextBox 1049036"/>
          <p:cNvSpPr txBox="1"/>
          <p:nvPr/>
        </p:nvSpPr>
        <p:spPr>
          <a:xfrm>
            <a:off x="5184775" y="4675187"/>
            <a:ext cx="536575" cy="261937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75%</a:t>
            </a:r>
          </a:p>
        </p:txBody>
      </p:sp>
      <p:sp>
        <p:nvSpPr>
          <p:cNvPr id="1049038" name="Freeform 1049037"/>
          <p:cNvSpPr/>
          <p:nvPr/>
        </p:nvSpPr>
        <p:spPr>
          <a:xfrm>
            <a:off x="4752975" y="4670425"/>
            <a:ext cx="273050" cy="273050"/>
          </a:xfrm>
          <a:custGeom>
            <a:avLst/>
            <a:gdLst/>
            <a:ahLst/>
            <a:cxnLst/>
            <a:rect l="0" t="0" r="r" b="b"/>
            <a:pathLst>
              <a:path w="384" h="384">
                <a:moveTo>
                  <a:pt x="174" y="138"/>
                </a:moveTo>
                <a:cubicBezTo>
                  <a:pt x="169" y="121"/>
                  <a:pt x="161" y="116"/>
                  <a:pt x="149" y="116"/>
                </a:cubicBezTo>
                <a:cubicBezTo>
                  <a:pt x="148" y="116"/>
                  <a:pt x="146" y="116"/>
                  <a:pt x="145" y="116"/>
                </a:cubicBezTo>
                <a:cubicBezTo>
                  <a:pt x="140" y="118"/>
                  <a:pt x="136" y="122"/>
                  <a:pt x="133" y="128"/>
                </a:cubicBezTo>
                <a:cubicBezTo>
                  <a:pt x="131" y="135"/>
                  <a:pt x="131" y="142"/>
                  <a:pt x="133" y="150"/>
                </a:cubicBezTo>
                <a:cubicBezTo>
                  <a:pt x="136" y="164"/>
                  <a:pt x="146" y="174"/>
                  <a:pt x="156" y="174"/>
                </a:cubicBezTo>
                <a:cubicBezTo>
                  <a:pt x="158" y="174"/>
                  <a:pt x="159" y="174"/>
                  <a:pt x="160" y="173"/>
                </a:cubicBezTo>
                <a:cubicBezTo>
                  <a:pt x="171" y="170"/>
                  <a:pt x="178" y="154"/>
                  <a:pt x="174" y="138"/>
                </a:cubicBezTo>
                <a:close/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81" y="274"/>
                </a:moveTo>
                <a:cubicBezTo>
                  <a:pt x="169" y="280"/>
                  <a:pt x="156" y="281"/>
                  <a:pt x="151" y="281"/>
                </a:cubicBezTo>
                <a:cubicBezTo>
                  <a:pt x="150" y="281"/>
                  <a:pt x="149" y="281"/>
                  <a:pt x="149" y="281"/>
                </a:cubicBezTo>
                <a:cubicBezTo>
                  <a:pt x="149" y="281"/>
                  <a:pt x="149" y="281"/>
                  <a:pt x="148" y="281"/>
                </a:cubicBezTo>
                <a:cubicBezTo>
                  <a:pt x="140" y="281"/>
                  <a:pt x="101" y="279"/>
                  <a:pt x="101" y="243"/>
                </a:cubicBezTo>
                <a:cubicBezTo>
                  <a:pt x="101" y="209"/>
                  <a:pt x="144" y="206"/>
                  <a:pt x="157" y="206"/>
                </a:cubicBezTo>
                <a:cubicBezTo>
                  <a:pt x="157" y="206"/>
                  <a:pt x="157" y="206"/>
                  <a:pt x="157" y="206"/>
                </a:cubicBezTo>
                <a:cubicBezTo>
                  <a:pt x="149" y="196"/>
                  <a:pt x="151" y="186"/>
                  <a:pt x="151" y="186"/>
                </a:cubicBezTo>
                <a:cubicBezTo>
                  <a:pt x="150" y="186"/>
                  <a:pt x="149" y="186"/>
                  <a:pt x="148" y="186"/>
                </a:cubicBezTo>
                <a:cubicBezTo>
                  <a:pt x="143" y="186"/>
                  <a:pt x="134" y="185"/>
                  <a:pt x="126" y="180"/>
                </a:cubicBezTo>
                <a:cubicBezTo>
                  <a:pt x="116" y="173"/>
                  <a:pt x="111" y="162"/>
                  <a:pt x="111" y="147"/>
                </a:cubicBezTo>
                <a:cubicBezTo>
                  <a:pt x="111" y="105"/>
                  <a:pt x="157" y="103"/>
                  <a:pt x="158" y="103"/>
                </a:cubicBezTo>
                <a:cubicBezTo>
                  <a:pt x="204" y="103"/>
                  <a:pt x="204" y="103"/>
                  <a:pt x="204" y="103"/>
                </a:cubicBezTo>
                <a:cubicBezTo>
                  <a:pt x="204" y="104"/>
                  <a:pt x="204" y="104"/>
                  <a:pt x="204" y="104"/>
                </a:cubicBezTo>
                <a:cubicBezTo>
                  <a:pt x="204" y="109"/>
                  <a:pt x="195" y="110"/>
                  <a:pt x="188" y="111"/>
                </a:cubicBezTo>
                <a:cubicBezTo>
                  <a:pt x="186" y="111"/>
                  <a:pt x="182" y="112"/>
                  <a:pt x="181" y="112"/>
                </a:cubicBezTo>
                <a:cubicBezTo>
                  <a:pt x="193" y="119"/>
                  <a:pt x="194" y="129"/>
                  <a:pt x="194" y="143"/>
                </a:cubicBezTo>
                <a:cubicBezTo>
                  <a:pt x="194" y="160"/>
                  <a:pt x="188" y="169"/>
                  <a:pt x="181" y="175"/>
                </a:cubicBezTo>
                <a:cubicBezTo>
                  <a:pt x="177" y="179"/>
                  <a:pt x="173" y="182"/>
                  <a:pt x="173" y="186"/>
                </a:cubicBezTo>
                <a:cubicBezTo>
                  <a:pt x="173" y="190"/>
                  <a:pt x="178" y="194"/>
                  <a:pt x="183" y="199"/>
                </a:cubicBezTo>
                <a:cubicBezTo>
                  <a:pt x="192" y="207"/>
                  <a:pt x="204" y="217"/>
                  <a:pt x="204" y="235"/>
                </a:cubicBezTo>
                <a:cubicBezTo>
                  <a:pt x="204" y="254"/>
                  <a:pt x="196" y="267"/>
                  <a:pt x="181" y="274"/>
                </a:cubicBezTo>
                <a:close/>
                <a:moveTo>
                  <a:pt x="282" y="192"/>
                </a:moveTo>
                <a:cubicBezTo>
                  <a:pt x="252" y="192"/>
                  <a:pt x="252" y="192"/>
                  <a:pt x="252" y="192"/>
                </a:cubicBezTo>
                <a:cubicBezTo>
                  <a:pt x="252" y="222"/>
                  <a:pt x="252" y="222"/>
                  <a:pt x="252" y="222"/>
                </a:cubicBezTo>
                <a:cubicBezTo>
                  <a:pt x="233" y="222"/>
                  <a:pt x="233" y="222"/>
                  <a:pt x="233" y="222"/>
                </a:cubicBezTo>
                <a:cubicBezTo>
                  <a:pt x="233" y="192"/>
                  <a:pt x="233" y="192"/>
                  <a:pt x="233" y="192"/>
                </a:cubicBezTo>
                <a:cubicBezTo>
                  <a:pt x="202" y="192"/>
                  <a:pt x="202" y="192"/>
                  <a:pt x="202" y="19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33" y="173"/>
                  <a:pt x="233" y="173"/>
                  <a:pt x="233" y="173"/>
                </a:cubicBezTo>
                <a:cubicBezTo>
                  <a:pt x="233" y="142"/>
                  <a:pt x="233" y="142"/>
                  <a:pt x="233" y="142"/>
                </a:cubicBezTo>
                <a:cubicBezTo>
                  <a:pt x="252" y="142"/>
                  <a:pt x="252" y="142"/>
                  <a:pt x="252" y="142"/>
                </a:cubicBezTo>
                <a:cubicBezTo>
                  <a:pt x="252" y="173"/>
                  <a:pt x="252" y="173"/>
                  <a:pt x="252" y="173"/>
                </a:cubicBezTo>
                <a:cubicBezTo>
                  <a:pt x="282" y="173"/>
                  <a:pt x="282" y="173"/>
                  <a:pt x="282" y="173"/>
                </a:cubicBezTo>
                <a:lnTo>
                  <a:pt x="282" y="192"/>
                </a:lnTo>
                <a:close/>
                <a:moveTo>
                  <a:pt x="156" y="215"/>
                </a:moveTo>
                <a:cubicBezTo>
                  <a:pt x="155" y="215"/>
                  <a:pt x="154" y="215"/>
                  <a:pt x="153" y="215"/>
                </a:cubicBezTo>
                <a:cubicBezTo>
                  <a:pt x="144" y="216"/>
                  <a:pt x="136" y="219"/>
                  <a:pt x="130" y="224"/>
                </a:cubicBezTo>
                <a:cubicBezTo>
                  <a:pt x="124" y="230"/>
                  <a:pt x="121" y="236"/>
                  <a:pt x="122" y="243"/>
                </a:cubicBezTo>
                <a:cubicBezTo>
                  <a:pt x="122" y="257"/>
                  <a:pt x="138" y="266"/>
                  <a:pt x="156" y="264"/>
                </a:cubicBezTo>
                <a:cubicBezTo>
                  <a:pt x="174" y="263"/>
                  <a:pt x="187" y="253"/>
                  <a:pt x="186" y="238"/>
                </a:cubicBezTo>
                <a:cubicBezTo>
                  <a:pt x="185" y="225"/>
                  <a:pt x="173" y="215"/>
                  <a:pt x="156" y="215"/>
                </a:cubicBezTo>
              </a:path>
            </a:pathLst>
          </a:custGeom>
          <a:solidFill>
            <a:srgbClr val="2D3E50"/>
          </a:solidFill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5C5C5C"/>
              </a:solidFill>
              <a:latin typeface="微软雅黑" pitchFamily="34" charset="-122"/>
            </a:endParaRPr>
          </a:p>
        </p:txBody>
      </p:sp>
      <p:sp>
        <p:nvSpPr>
          <p:cNvPr id="1049039" name="Rectangle 1049038"/>
          <p:cNvSpPr/>
          <p:nvPr/>
        </p:nvSpPr>
        <p:spPr>
          <a:xfrm>
            <a:off x="5197475" y="3927475"/>
            <a:ext cx="3028950" cy="24447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40" name="Rectangle 1049039"/>
          <p:cNvSpPr/>
          <p:nvPr/>
        </p:nvSpPr>
        <p:spPr>
          <a:xfrm>
            <a:off x="5197475" y="3927475"/>
            <a:ext cx="1782762" cy="244475"/>
          </a:xfrm>
          <a:prstGeom prst="rect">
            <a:avLst/>
          </a:prstGeom>
          <a:solidFill>
            <a:srgbClr val="F2C40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41" name="TextBox 1049040"/>
          <p:cNvSpPr txBox="1"/>
          <p:nvPr/>
        </p:nvSpPr>
        <p:spPr>
          <a:xfrm>
            <a:off x="5184775" y="3917950"/>
            <a:ext cx="633412" cy="2603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62%</a:t>
            </a:r>
          </a:p>
        </p:txBody>
      </p:sp>
      <p:sp>
        <p:nvSpPr>
          <p:cNvPr id="1049042" name="Freeform 1049041"/>
          <p:cNvSpPr/>
          <p:nvPr/>
        </p:nvSpPr>
        <p:spPr>
          <a:xfrm>
            <a:off x="4752975" y="3927475"/>
            <a:ext cx="273050" cy="273050"/>
          </a:xfrm>
          <a:custGeom>
            <a:avLst/>
            <a:gdLst/>
            <a:ahLst/>
            <a:cxnLst/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280" y="155"/>
                </a:moveTo>
                <a:cubicBezTo>
                  <a:pt x="270" y="213"/>
                  <a:pt x="213" y="263"/>
                  <a:pt x="196" y="274"/>
                </a:cubicBezTo>
                <a:cubicBezTo>
                  <a:pt x="179" y="285"/>
                  <a:pt x="163" y="269"/>
                  <a:pt x="157" y="257"/>
                </a:cubicBezTo>
                <a:cubicBezTo>
                  <a:pt x="151" y="244"/>
                  <a:pt x="132" y="170"/>
                  <a:pt x="126" y="164"/>
                </a:cubicBezTo>
                <a:cubicBezTo>
                  <a:pt x="121" y="158"/>
                  <a:pt x="106" y="170"/>
                  <a:pt x="106" y="170"/>
                </a:cubicBezTo>
                <a:cubicBezTo>
                  <a:pt x="99" y="160"/>
                  <a:pt x="99" y="160"/>
                  <a:pt x="99" y="160"/>
                </a:cubicBezTo>
                <a:cubicBezTo>
                  <a:pt x="99" y="160"/>
                  <a:pt x="130" y="122"/>
                  <a:pt x="153" y="118"/>
                </a:cubicBezTo>
                <a:cubicBezTo>
                  <a:pt x="178" y="113"/>
                  <a:pt x="178" y="157"/>
                  <a:pt x="184" y="181"/>
                </a:cubicBezTo>
                <a:cubicBezTo>
                  <a:pt x="190" y="205"/>
                  <a:pt x="194" y="218"/>
                  <a:pt x="199" y="218"/>
                </a:cubicBezTo>
                <a:cubicBezTo>
                  <a:pt x="204" y="218"/>
                  <a:pt x="214" y="205"/>
                  <a:pt x="224" y="185"/>
                </a:cubicBezTo>
                <a:cubicBezTo>
                  <a:pt x="235" y="165"/>
                  <a:pt x="224" y="147"/>
                  <a:pt x="203" y="160"/>
                </a:cubicBezTo>
                <a:cubicBezTo>
                  <a:pt x="211" y="109"/>
                  <a:pt x="290" y="97"/>
                  <a:pt x="280" y="155"/>
                </a:cubicBezTo>
              </a:path>
            </a:pathLst>
          </a:custGeom>
          <a:solidFill>
            <a:srgbClr val="F2C40F"/>
          </a:solidFill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5C5C5C"/>
              </a:solidFill>
              <a:latin typeface="微软雅黑" pitchFamily="34" charset="-122"/>
            </a:endParaRPr>
          </a:p>
        </p:txBody>
      </p:sp>
      <p:sp>
        <p:nvSpPr>
          <p:cNvPr id="1049043" name="Rectangle 1049042"/>
          <p:cNvSpPr/>
          <p:nvPr/>
        </p:nvSpPr>
        <p:spPr>
          <a:xfrm>
            <a:off x="5197475" y="4313237"/>
            <a:ext cx="3028950" cy="24447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44" name="Rectangle 1049043"/>
          <p:cNvSpPr/>
          <p:nvPr/>
        </p:nvSpPr>
        <p:spPr>
          <a:xfrm>
            <a:off x="5197475" y="4313237"/>
            <a:ext cx="757237" cy="2444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9045" name="TextBox 1049044"/>
          <p:cNvSpPr txBox="1"/>
          <p:nvPr/>
        </p:nvSpPr>
        <p:spPr>
          <a:xfrm>
            <a:off x="5184775" y="4303712"/>
            <a:ext cx="633412" cy="261937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sym typeface="Arial" pitchFamily="34" charset="0"/>
              </a:rPr>
              <a:t>25%</a:t>
            </a:r>
          </a:p>
        </p:txBody>
      </p:sp>
      <p:sp>
        <p:nvSpPr>
          <p:cNvPr id="1049046" name="Freeform 1049045"/>
          <p:cNvSpPr/>
          <p:nvPr/>
        </p:nvSpPr>
        <p:spPr>
          <a:xfrm>
            <a:off x="4752975" y="4298950"/>
            <a:ext cx="273050" cy="273050"/>
          </a:xfrm>
          <a:custGeom>
            <a:avLst/>
            <a:gdLst/>
            <a:ahLst/>
            <a:cxnLst/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148"/>
                </a:moveTo>
                <a:cubicBezTo>
                  <a:pt x="186" y="148"/>
                  <a:pt x="182" y="152"/>
                  <a:pt x="182" y="158"/>
                </a:cubicBezTo>
                <a:cubicBezTo>
                  <a:pt x="182" y="222"/>
                  <a:pt x="182" y="222"/>
                  <a:pt x="182" y="222"/>
                </a:cubicBezTo>
                <a:cubicBezTo>
                  <a:pt x="182" y="246"/>
                  <a:pt x="161" y="267"/>
                  <a:pt x="136" y="267"/>
                </a:cubicBezTo>
                <a:cubicBezTo>
                  <a:pt x="111" y="267"/>
                  <a:pt x="91" y="246"/>
                  <a:pt x="91" y="222"/>
                </a:cubicBezTo>
                <a:cubicBezTo>
                  <a:pt x="91" y="195"/>
                  <a:pt x="91" y="195"/>
                  <a:pt x="91" y="195"/>
                </a:cubicBezTo>
                <a:cubicBezTo>
                  <a:pt x="126" y="195"/>
                  <a:pt x="126" y="195"/>
                  <a:pt x="126" y="195"/>
                </a:cubicBezTo>
                <a:cubicBezTo>
                  <a:pt x="126" y="222"/>
                  <a:pt x="126" y="222"/>
                  <a:pt x="126" y="222"/>
                </a:cubicBezTo>
                <a:cubicBezTo>
                  <a:pt x="126" y="227"/>
                  <a:pt x="131" y="232"/>
                  <a:pt x="136" y="232"/>
                </a:cubicBezTo>
                <a:cubicBezTo>
                  <a:pt x="142" y="232"/>
                  <a:pt x="147" y="227"/>
                  <a:pt x="147" y="222"/>
                </a:cubicBezTo>
                <a:cubicBezTo>
                  <a:pt x="147" y="158"/>
                  <a:pt x="147" y="158"/>
                  <a:pt x="147" y="158"/>
                </a:cubicBezTo>
                <a:cubicBezTo>
                  <a:pt x="147" y="133"/>
                  <a:pt x="167" y="113"/>
                  <a:pt x="192" y="113"/>
                </a:cubicBezTo>
                <a:cubicBezTo>
                  <a:pt x="217" y="113"/>
                  <a:pt x="237" y="133"/>
                  <a:pt x="237" y="158"/>
                </a:cubicBezTo>
                <a:cubicBezTo>
                  <a:pt x="237" y="170"/>
                  <a:pt x="237" y="170"/>
                  <a:pt x="237" y="170"/>
                </a:cubicBezTo>
                <a:cubicBezTo>
                  <a:pt x="217" y="177"/>
                  <a:pt x="217" y="177"/>
                  <a:pt x="217" y="177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58"/>
                  <a:pt x="203" y="158"/>
                  <a:pt x="203" y="158"/>
                </a:cubicBezTo>
                <a:cubicBezTo>
                  <a:pt x="203" y="152"/>
                  <a:pt x="198" y="148"/>
                  <a:pt x="192" y="148"/>
                </a:cubicBezTo>
                <a:close/>
                <a:moveTo>
                  <a:pt x="293" y="222"/>
                </a:moveTo>
                <a:cubicBezTo>
                  <a:pt x="293" y="246"/>
                  <a:pt x="273" y="267"/>
                  <a:pt x="248" y="267"/>
                </a:cubicBezTo>
                <a:cubicBezTo>
                  <a:pt x="223" y="267"/>
                  <a:pt x="203" y="246"/>
                  <a:pt x="203" y="222"/>
                </a:cubicBezTo>
                <a:cubicBezTo>
                  <a:pt x="203" y="194"/>
                  <a:pt x="203" y="194"/>
                  <a:pt x="203" y="194"/>
                </a:cubicBezTo>
                <a:cubicBezTo>
                  <a:pt x="217" y="201"/>
                  <a:pt x="217" y="201"/>
                  <a:pt x="217" y="201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237" y="222"/>
                  <a:pt x="237" y="222"/>
                  <a:pt x="237" y="222"/>
                </a:cubicBezTo>
                <a:cubicBezTo>
                  <a:pt x="237" y="227"/>
                  <a:pt x="242" y="232"/>
                  <a:pt x="248" y="232"/>
                </a:cubicBezTo>
                <a:cubicBezTo>
                  <a:pt x="254" y="232"/>
                  <a:pt x="259" y="227"/>
                  <a:pt x="259" y="222"/>
                </a:cubicBezTo>
                <a:cubicBezTo>
                  <a:pt x="259" y="195"/>
                  <a:pt x="259" y="195"/>
                  <a:pt x="259" y="195"/>
                </a:cubicBezTo>
                <a:cubicBezTo>
                  <a:pt x="293" y="195"/>
                  <a:pt x="293" y="195"/>
                  <a:pt x="293" y="195"/>
                </a:cubicBezTo>
                <a:lnTo>
                  <a:pt x="293" y="222"/>
                </a:lnTo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5C5C5C"/>
              </a:solidFill>
              <a:latin typeface="微软雅黑" pitchFamily="34" charset="-122"/>
            </a:endParaRPr>
          </a:p>
        </p:txBody>
      </p:sp>
      <p:sp>
        <p:nvSpPr>
          <p:cNvPr id="1049047" name="TextBox 1049046"/>
          <p:cNvSpPr txBox="1"/>
          <p:nvPr/>
        </p:nvSpPr>
        <p:spPr>
          <a:xfrm>
            <a:off x="3187629" y="1961888"/>
            <a:ext cx="2487612" cy="3683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THANKING YOU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ight Triangle 1048591"/>
          <p:cNvSpPr/>
          <p:nvPr/>
        </p:nvSpPr>
        <p:spPr>
          <a:xfrm>
            <a:off x="0" y="769937"/>
            <a:ext cx="9144000" cy="6088062"/>
          </a:xfrm>
          <a:prstGeom prst="rtTriangle">
            <a:avLst/>
          </a:prstGeom>
          <a:solidFill>
            <a:srgbClr val="ECF0F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3" name="Freeform 1048592"/>
          <p:cNvSpPr/>
          <p:nvPr/>
        </p:nvSpPr>
        <p:spPr>
          <a:xfrm>
            <a:off x="0" y="0"/>
            <a:ext cx="3970337" cy="2168525"/>
          </a:xfrm>
          <a:custGeom>
            <a:avLst/>
            <a:gdLst/>
            <a:ahLst/>
            <a:cxnLst/>
            <a:rect l="0" t="0" r="r" b="b"/>
            <a:pathLst>
              <a:path w="3971109" h="2168433">
                <a:moveTo>
                  <a:pt x="0" y="0"/>
                </a:moveTo>
                <a:lnTo>
                  <a:pt x="3971109" y="0"/>
                </a:lnTo>
                <a:lnTo>
                  <a:pt x="1567543" y="2168433"/>
                </a:lnTo>
                <a:lnTo>
                  <a:pt x="0" y="1397726"/>
                </a:lnTo>
                <a:lnTo>
                  <a:pt x="0" y="0"/>
                </a:lnTo>
              </a:path>
            </a:pathLst>
          </a:cu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4" name="Right Triangle 1048593"/>
          <p:cNvSpPr/>
          <p:nvPr/>
        </p:nvSpPr>
        <p:spPr>
          <a:xfrm>
            <a:off x="0" y="4757737"/>
            <a:ext cx="3735387" cy="2100262"/>
          </a:xfrm>
          <a:prstGeom prst="rtTriangle">
            <a:avLst/>
          </a:prstGeom>
          <a:solidFill>
            <a:srgbClr val="179F87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5" name="TextBox 1048594"/>
          <p:cNvSpPr txBox="1"/>
          <p:nvPr/>
        </p:nvSpPr>
        <p:spPr>
          <a:xfrm>
            <a:off x="3616656" y="544512"/>
            <a:ext cx="4640239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2800" b="1" dirty="0" smtClean="0">
                <a:solidFill>
                  <a:srgbClr val="EEC20F"/>
                </a:solidFill>
                <a:latin typeface="微软雅黑" pitchFamily="34" charset="-122"/>
                <a:ea typeface="微软雅黑" pitchFamily="34" charset="-122"/>
              </a:rPr>
              <a:t>TEAM MEMBERS</a:t>
            </a:r>
            <a:endParaRPr lang="en-US" altLang="zh-CN" sz="2800" b="1" dirty="0">
              <a:solidFill>
                <a:srgbClr val="EEC2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596" name="Isosceles Triangle 1048595"/>
          <p:cNvSpPr/>
          <p:nvPr/>
        </p:nvSpPr>
        <p:spPr>
          <a:xfrm rot="5400000">
            <a:off x="990600" y="1719262"/>
            <a:ext cx="1560512" cy="1344612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79F87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7" name="Isosceles Triangle 1048596"/>
          <p:cNvSpPr/>
          <p:nvPr/>
        </p:nvSpPr>
        <p:spPr>
          <a:xfrm rot="5400000">
            <a:off x="1604962" y="2349500"/>
            <a:ext cx="900112" cy="776287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F2C40F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098925" y="2205037"/>
            <a:ext cx="631825" cy="649287"/>
            <a:chOff x="4104615" y="2142558"/>
            <a:chExt cx="560024" cy="574778"/>
          </a:xfrm>
        </p:grpSpPr>
        <p:sp>
          <p:nvSpPr>
            <p:cNvPr id="1048598" name="Isosceles Triangle 1048597"/>
            <p:cNvSpPr/>
            <p:nvPr/>
          </p:nvSpPr>
          <p:spPr>
            <a:xfrm rot="20700000">
              <a:off x="4104615" y="2142558"/>
              <a:ext cx="560024" cy="482779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599" name="Isosceles Triangle 1048598"/>
            <p:cNvSpPr/>
            <p:nvPr/>
          </p:nvSpPr>
          <p:spPr>
            <a:xfrm rot="20700000">
              <a:off x="4182034" y="2337812"/>
              <a:ext cx="440248" cy="379524"/>
            </a:xfrm>
            <a:prstGeom prst="triangle">
              <a:avLst>
                <a:gd name="adj" fmla="val 50000"/>
              </a:avLst>
            </a:prstGeom>
            <a:solidFill>
              <a:srgbClr val="179E85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48600" name="TextBox 1048599"/>
          <p:cNvSpPr txBox="1"/>
          <p:nvPr/>
        </p:nvSpPr>
        <p:spPr>
          <a:xfrm>
            <a:off x="4833937" y="2168525"/>
            <a:ext cx="3248025" cy="40011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2000" b="1" dirty="0" smtClean="0">
                <a:solidFill>
                  <a:srgbClr val="2D3E50"/>
                </a:solidFill>
                <a:latin typeface="微软雅黑" pitchFamily="34" charset="-122"/>
                <a:ea typeface="微软雅黑" pitchFamily="34" charset="-122"/>
              </a:rPr>
              <a:t>SHASHANK MATHUR</a:t>
            </a:r>
            <a:endParaRPr lang="zh-CN" altLang="en-US" sz="2000" b="1" dirty="0">
              <a:solidFill>
                <a:srgbClr val="2D3E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098925" y="3181350"/>
            <a:ext cx="631825" cy="647700"/>
            <a:chOff x="4104615" y="2142558"/>
            <a:chExt cx="560024" cy="574778"/>
          </a:xfrm>
        </p:grpSpPr>
        <p:sp>
          <p:nvSpPr>
            <p:cNvPr id="1048602" name="Isosceles Triangle 1048601"/>
            <p:cNvSpPr/>
            <p:nvPr/>
          </p:nvSpPr>
          <p:spPr>
            <a:xfrm rot="20700000">
              <a:off x="4104615" y="2142558"/>
              <a:ext cx="560024" cy="482779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603" name="Isosceles Triangle 1048602"/>
            <p:cNvSpPr/>
            <p:nvPr/>
          </p:nvSpPr>
          <p:spPr>
            <a:xfrm rot="20700000">
              <a:off x="4182034" y="2337812"/>
              <a:ext cx="440248" cy="379524"/>
            </a:xfrm>
            <a:prstGeom prst="triangle">
              <a:avLst>
                <a:gd name="adj" fmla="val 50000"/>
              </a:avLst>
            </a:prstGeom>
            <a:solidFill>
              <a:srgbClr val="179E85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48604" name="TextBox 1048603"/>
          <p:cNvSpPr txBox="1"/>
          <p:nvPr/>
        </p:nvSpPr>
        <p:spPr>
          <a:xfrm>
            <a:off x="4833937" y="3144837"/>
            <a:ext cx="3248025" cy="4616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2400" b="1" dirty="0" smtClean="0">
                <a:solidFill>
                  <a:srgbClr val="2D3E50"/>
                </a:solidFill>
                <a:latin typeface="微软雅黑" pitchFamily="34" charset="-122"/>
                <a:ea typeface="微软雅黑" pitchFamily="34" charset="-122"/>
              </a:rPr>
              <a:t>SAUGAT MODAK</a:t>
            </a:r>
            <a:endParaRPr lang="zh-CN" altLang="en-US" sz="2400" b="1" dirty="0">
              <a:solidFill>
                <a:srgbClr val="2D3E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4210050"/>
            <a:ext cx="631825" cy="649287"/>
            <a:chOff x="4104615" y="2142558"/>
            <a:chExt cx="560024" cy="574778"/>
          </a:xfrm>
        </p:grpSpPr>
        <p:sp>
          <p:nvSpPr>
            <p:cNvPr id="1048606" name="Isosceles Triangle 1048605"/>
            <p:cNvSpPr/>
            <p:nvPr/>
          </p:nvSpPr>
          <p:spPr>
            <a:xfrm rot="20700000">
              <a:off x="4104615" y="2142558"/>
              <a:ext cx="560024" cy="482779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607" name="Isosceles Triangle 1048606"/>
            <p:cNvSpPr/>
            <p:nvPr/>
          </p:nvSpPr>
          <p:spPr>
            <a:xfrm rot="20700000">
              <a:off x="4182034" y="2337812"/>
              <a:ext cx="440248" cy="379524"/>
            </a:xfrm>
            <a:prstGeom prst="triangle">
              <a:avLst>
                <a:gd name="adj" fmla="val 50000"/>
              </a:avLst>
            </a:prstGeom>
            <a:solidFill>
              <a:srgbClr val="179E85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48608" name="TextBox 1048607"/>
          <p:cNvSpPr txBox="1"/>
          <p:nvPr/>
        </p:nvSpPr>
        <p:spPr>
          <a:xfrm>
            <a:off x="4773612" y="4173537"/>
            <a:ext cx="3248025" cy="430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2200" b="1" dirty="0" smtClean="0">
                <a:solidFill>
                  <a:srgbClr val="2D3E50"/>
                </a:solidFill>
                <a:latin typeface="微软雅黑" pitchFamily="34" charset="-122"/>
                <a:ea typeface="微软雅黑" pitchFamily="34" charset="-122"/>
              </a:rPr>
              <a:t>SURENDAR PRASAD</a:t>
            </a:r>
            <a:endParaRPr lang="zh-CN" altLang="en-US" sz="2200" b="1" dirty="0">
              <a:solidFill>
                <a:srgbClr val="2D3E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038600" y="5186362"/>
            <a:ext cx="631825" cy="647700"/>
            <a:chOff x="4104615" y="2142558"/>
            <a:chExt cx="560024" cy="574778"/>
          </a:xfrm>
        </p:grpSpPr>
        <p:sp>
          <p:nvSpPr>
            <p:cNvPr id="1048610" name="Isosceles Triangle 1048609"/>
            <p:cNvSpPr/>
            <p:nvPr/>
          </p:nvSpPr>
          <p:spPr>
            <a:xfrm rot="20700000">
              <a:off x="4104615" y="2142558"/>
              <a:ext cx="560024" cy="482779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611" name="Isosceles Triangle 1048610"/>
            <p:cNvSpPr/>
            <p:nvPr/>
          </p:nvSpPr>
          <p:spPr>
            <a:xfrm rot="20700000">
              <a:off x="4182034" y="2337812"/>
              <a:ext cx="440248" cy="379524"/>
            </a:xfrm>
            <a:prstGeom prst="triangle">
              <a:avLst>
                <a:gd name="adj" fmla="val 50000"/>
              </a:avLst>
            </a:prstGeom>
            <a:solidFill>
              <a:srgbClr val="179E85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48612" name="TextBox 1048611"/>
          <p:cNvSpPr txBox="1"/>
          <p:nvPr/>
        </p:nvSpPr>
        <p:spPr>
          <a:xfrm>
            <a:off x="4773612" y="5149850"/>
            <a:ext cx="3248025" cy="46166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/>
            <a:r>
              <a:rPr lang="en-US" altLang="zh-CN" sz="2400" b="1" dirty="0" smtClean="0">
                <a:solidFill>
                  <a:srgbClr val="2D3E50"/>
                </a:solidFill>
                <a:latin typeface="微软雅黑" pitchFamily="34" charset="-122"/>
                <a:ea typeface="微软雅黑" pitchFamily="34" charset="-122"/>
              </a:rPr>
              <a:t>VIKASH SHARMA</a:t>
            </a:r>
            <a:endParaRPr lang="zh-CN" altLang="en-US" sz="2400" b="1" dirty="0">
              <a:solidFill>
                <a:srgbClr val="2D3E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Isosceles Triangle 1048796"/>
          <p:cNvSpPr/>
          <p:nvPr/>
        </p:nvSpPr>
        <p:spPr>
          <a:xfrm rot="12600000">
            <a:off x="-138112" y="1901825"/>
            <a:ext cx="2073275" cy="17875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41719C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798" name="Right Triangle 1048797"/>
          <p:cNvSpPr/>
          <p:nvPr/>
        </p:nvSpPr>
        <p:spPr>
          <a:xfrm flipH="1">
            <a:off x="-13648" y="54592"/>
            <a:ext cx="9144000" cy="6858000"/>
          </a:xfrm>
          <a:prstGeom prst="rtTriangle">
            <a:avLst/>
          </a:prstGeom>
          <a:solidFill>
            <a:srgbClr val="ECF0F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799" name="Isosceles Triangle 1048798"/>
          <p:cNvSpPr/>
          <p:nvPr/>
        </p:nvSpPr>
        <p:spPr>
          <a:xfrm rot="5400000">
            <a:off x="-841375" y="2686050"/>
            <a:ext cx="5013325" cy="3330575"/>
          </a:xfrm>
          <a:prstGeom prst="triangle">
            <a:avLst>
              <a:gd name="adj" fmla="val 50000"/>
            </a:avLst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800" name="Isosceles Triangle 1048799"/>
          <p:cNvSpPr/>
          <p:nvPr/>
        </p:nvSpPr>
        <p:spPr>
          <a:xfrm rot="12600000">
            <a:off x="187325" y="1611312"/>
            <a:ext cx="2774950" cy="2392362"/>
          </a:xfrm>
          <a:prstGeom prst="triangle">
            <a:avLst>
              <a:gd name="adj" fmla="val 50000"/>
            </a:avLst>
          </a:prstGeom>
          <a:solidFill>
            <a:srgbClr val="179F87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801" name="Isosceles Triangle 1048800"/>
          <p:cNvSpPr/>
          <p:nvPr/>
        </p:nvSpPr>
        <p:spPr>
          <a:xfrm rot="12600000">
            <a:off x="1577975" y="3028950"/>
            <a:ext cx="927100" cy="800100"/>
          </a:xfrm>
          <a:prstGeom prst="triangle">
            <a:avLst>
              <a:gd name="adj" fmla="val 50000"/>
            </a:avLst>
          </a:prstGeom>
          <a:solidFill>
            <a:srgbClr val="F2C40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802" name="TextBox 1048801"/>
          <p:cNvSpPr txBox="1"/>
          <p:nvPr/>
        </p:nvSpPr>
        <p:spPr>
          <a:xfrm>
            <a:off x="1327150" y="1744662"/>
            <a:ext cx="1360487" cy="1399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88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048803" name="TextBox 1048802"/>
          <p:cNvSpPr txBox="1"/>
          <p:nvPr/>
        </p:nvSpPr>
        <p:spPr>
          <a:xfrm>
            <a:off x="3235325" y="3190875"/>
            <a:ext cx="5629275" cy="13849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STORAGE REDUCTION USING </a:t>
            </a:r>
          </a:p>
          <a:p>
            <a:pPr lvl="0" indent="-342900"/>
            <a:r>
              <a:rPr lang="en-US" altLang="zh-CN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HASHING TECHNIQUE</a:t>
            </a:r>
          </a:p>
          <a:p>
            <a:pPr lvl="0" indent="-342900"/>
            <a:r>
              <a:rPr lang="zh-CN" altLang="en-US" sz="2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8804" name="TextBox 1048803"/>
          <p:cNvSpPr txBox="1"/>
          <p:nvPr/>
        </p:nvSpPr>
        <p:spPr>
          <a:xfrm>
            <a:off x="3459162" y="4008437"/>
            <a:ext cx="4521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dist"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2D3E5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.</a:t>
            </a:r>
            <a:endParaRPr lang="zh-CN" altLang="en-US" sz="1400" dirty="0">
              <a:solidFill>
                <a:srgbClr val="2D3E5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Rectangle 1048807"/>
          <p:cNvSpPr/>
          <p:nvPr/>
        </p:nvSpPr>
        <p:spPr>
          <a:xfrm>
            <a:off x="0" y="4968875"/>
            <a:ext cx="9144000" cy="1889125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809" name="Rectangle 1048808"/>
          <p:cNvSpPr/>
          <p:nvPr/>
        </p:nvSpPr>
        <p:spPr>
          <a:xfrm>
            <a:off x="3527425" y="2900362"/>
            <a:ext cx="1970087" cy="3957637"/>
          </a:xfrm>
          <a:prstGeom prst="rect">
            <a:avLst/>
          </a:prstGeom>
          <a:solidFill>
            <a:srgbClr val="F2C40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889375" y="3536950"/>
            <a:ext cx="1263650" cy="1112837"/>
            <a:chOff x="1049338" y="1563688"/>
            <a:chExt cx="1887537" cy="1663701"/>
          </a:xfrm>
        </p:grpSpPr>
        <p:sp>
          <p:nvSpPr>
            <p:cNvPr id="1048816" name="Freeform 1048815"/>
            <p:cNvSpPr/>
            <p:nvPr/>
          </p:nvSpPr>
          <p:spPr>
            <a:xfrm>
              <a:off x="1803400" y="2651126"/>
              <a:ext cx="379412" cy="287338"/>
            </a:xfrm>
            <a:custGeom>
              <a:avLst/>
              <a:gdLst/>
              <a:ahLst/>
              <a:cxnLst/>
              <a:rect l="0" t="0" r="r" b="b"/>
              <a:pathLst>
                <a:path w="134" h="101">
                  <a:moveTo>
                    <a:pt x="78" y="46"/>
                  </a:moveTo>
                  <a:cubicBezTo>
                    <a:pt x="78" y="27"/>
                    <a:pt x="88" y="10"/>
                    <a:pt x="10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5" y="10"/>
                    <a:pt x="55" y="27"/>
                    <a:pt x="55" y="46"/>
                  </a:cubicBezTo>
                  <a:cubicBezTo>
                    <a:pt x="55" y="76"/>
                    <a:pt x="30" y="101"/>
                    <a:pt x="0" y="101"/>
                  </a:cubicBezTo>
                  <a:cubicBezTo>
                    <a:pt x="134" y="101"/>
                    <a:pt x="134" y="101"/>
                    <a:pt x="134" y="101"/>
                  </a:cubicBezTo>
                  <a:cubicBezTo>
                    <a:pt x="103" y="101"/>
                    <a:pt x="78" y="76"/>
                    <a:pt x="78" y="46"/>
                  </a:cubicBezTo>
                </a:path>
              </a:pathLst>
            </a:cu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17" name="Rectangle 1048816"/>
            <p:cNvSpPr/>
            <p:nvPr/>
          </p:nvSpPr>
          <p:spPr>
            <a:xfrm>
              <a:off x="1803400" y="2938463"/>
              <a:ext cx="379412" cy="50800"/>
            </a:xfrm>
            <a:prstGeom prst="rect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18" name="Rectangle 1048817"/>
            <p:cNvSpPr/>
            <p:nvPr/>
          </p:nvSpPr>
          <p:spPr>
            <a:xfrm>
              <a:off x="1677988" y="2989263"/>
              <a:ext cx="630237" cy="144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19" name="Freeform 1048818"/>
            <p:cNvSpPr/>
            <p:nvPr/>
          </p:nvSpPr>
          <p:spPr>
            <a:xfrm>
              <a:off x="1611313" y="3133726"/>
              <a:ext cx="763587" cy="93663"/>
            </a:xfrm>
            <a:custGeom>
              <a:avLst/>
              <a:gdLst/>
              <a:ahLst/>
              <a:cxnLst/>
              <a:rect l="0" t="0" r="r" b="b"/>
              <a:pathLst>
                <a:path w="481" h="59">
                  <a:moveTo>
                    <a:pt x="481" y="59"/>
                  </a:moveTo>
                  <a:lnTo>
                    <a:pt x="0" y="59"/>
                  </a:lnTo>
                  <a:lnTo>
                    <a:pt x="17" y="0"/>
                  </a:lnTo>
                  <a:lnTo>
                    <a:pt x="456" y="0"/>
                  </a:lnTo>
                  <a:lnTo>
                    <a:pt x="481" y="5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0" name="Freeform 1048819"/>
            <p:cNvSpPr/>
            <p:nvPr/>
          </p:nvSpPr>
          <p:spPr>
            <a:xfrm>
              <a:off x="1466850" y="1617663"/>
              <a:ext cx="1052512" cy="80963"/>
            </a:xfrm>
            <a:custGeom>
              <a:avLst/>
              <a:gdLst/>
              <a:ahLst/>
              <a:cxnLst/>
              <a:rect l="0" t="0" r="r" b="b"/>
              <a:pathLst>
                <a:path w="372" h="29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371" y="29"/>
                    <a:pt x="371" y="29"/>
                    <a:pt x="371" y="29"/>
                  </a:cubicBezTo>
                  <a:cubicBezTo>
                    <a:pt x="372" y="19"/>
                    <a:pt x="372" y="10"/>
                    <a:pt x="372" y="0"/>
                  </a:cubicBezTo>
                </a:path>
              </a:pathLst>
            </a:cu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1" name="Freeform 1048820"/>
            <p:cNvSpPr/>
            <p:nvPr/>
          </p:nvSpPr>
          <p:spPr>
            <a:xfrm>
              <a:off x="2359025" y="1563688"/>
              <a:ext cx="577850" cy="920750"/>
            </a:xfrm>
            <a:custGeom>
              <a:avLst/>
              <a:gdLst/>
              <a:ahLst/>
              <a:cxnLst/>
              <a:rect l="0" t="0" r="r" b="b"/>
              <a:pathLst>
                <a:path w="204" h="325">
                  <a:moveTo>
                    <a:pt x="194" y="37"/>
                  </a:moveTo>
                  <a:cubicBezTo>
                    <a:pt x="190" y="30"/>
                    <a:pt x="183" y="23"/>
                    <a:pt x="176" y="18"/>
                  </a:cubicBezTo>
                  <a:cubicBezTo>
                    <a:pt x="149" y="0"/>
                    <a:pt x="105" y="7"/>
                    <a:pt x="81" y="28"/>
                  </a:cubicBezTo>
                  <a:cubicBezTo>
                    <a:pt x="71" y="36"/>
                    <a:pt x="63" y="48"/>
                    <a:pt x="58" y="59"/>
                  </a:cubicBezTo>
                  <a:cubicBezTo>
                    <a:pt x="53" y="71"/>
                    <a:pt x="50" y="81"/>
                    <a:pt x="49" y="94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6" y="65"/>
                    <a:pt x="85" y="37"/>
                    <a:pt x="118" y="32"/>
                  </a:cubicBezTo>
                  <a:cubicBezTo>
                    <a:pt x="147" y="28"/>
                    <a:pt x="172" y="53"/>
                    <a:pt x="172" y="80"/>
                  </a:cubicBezTo>
                  <a:cubicBezTo>
                    <a:pt x="174" y="149"/>
                    <a:pt x="110" y="192"/>
                    <a:pt x="58" y="223"/>
                  </a:cubicBezTo>
                  <a:cubicBezTo>
                    <a:pt x="41" y="233"/>
                    <a:pt x="20" y="246"/>
                    <a:pt x="9" y="263"/>
                  </a:cubicBezTo>
                  <a:cubicBezTo>
                    <a:pt x="6" y="269"/>
                    <a:pt x="3" y="275"/>
                    <a:pt x="1" y="283"/>
                  </a:cubicBezTo>
                  <a:cubicBezTo>
                    <a:pt x="0" y="290"/>
                    <a:pt x="0" y="298"/>
                    <a:pt x="4" y="305"/>
                  </a:cubicBezTo>
                  <a:cubicBezTo>
                    <a:pt x="7" y="312"/>
                    <a:pt x="13" y="318"/>
                    <a:pt x="20" y="321"/>
                  </a:cubicBezTo>
                  <a:cubicBezTo>
                    <a:pt x="27" y="325"/>
                    <a:pt x="35" y="325"/>
                    <a:pt x="41" y="324"/>
                  </a:cubicBezTo>
                  <a:cubicBezTo>
                    <a:pt x="45" y="324"/>
                    <a:pt x="53" y="320"/>
                    <a:pt x="54" y="317"/>
                  </a:cubicBezTo>
                  <a:cubicBezTo>
                    <a:pt x="54" y="307"/>
                    <a:pt x="54" y="307"/>
                    <a:pt x="54" y="307"/>
                  </a:cubicBezTo>
                  <a:cubicBezTo>
                    <a:pt x="44" y="310"/>
                    <a:pt x="34" y="310"/>
                    <a:pt x="28" y="306"/>
                  </a:cubicBezTo>
                  <a:cubicBezTo>
                    <a:pt x="20" y="302"/>
                    <a:pt x="17" y="295"/>
                    <a:pt x="19" y="286"/>
                  </a:cubicBezTo>
                  <a:cubicBezTo>
                    <a:pt x="25" y="251"/>
                    <a:pt x="75" y="225"/>
                    <a:pt x="101" y="207"/>
                  </a:cubicBezTo>
                  <a:cubicBezTo>
                    <a:pt x="131" y="187"/>
                    <a:pt x="162" y="166"/>
                    <a:pt x="183" y="136"/>
                  </a:cubicBezTo>
                  <a:cubicBezTo>
                    <a:pt x="194" y="119"/>
                    <a:pt x="201" y="100"/>
                    <a:pt x="202" y="80"/>
                  </a:cubicBezTo>
                  <a:cubicBezTo>
                    <a:pt x="204" y="66"/>
                    <a:pt x="202" y="51"/>
                    <a:pt x="194" y="37"/>
                  </a:cubicBezTo>
                </a:path>
              </a:pathLst>
            </a:cu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2" name="Oval 1048821"/>
            <p:cNvSpPr/>
            <p:nvPr/>
          </p:nvSpPr>
          <p:spPr>
            <a:xfrm>
              <a:off x="2497138" y="1762126"/>
              <a:ext cx="141287" cy="138113"/>
            </a:xfrm>
            <a:prstGeom prst="ellipse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3" name="Oval 1048822"/>
            <p:cNvSpPr/>
            <p:nvPr/>
          </p:nvSpPr>
          <p:spPr>
            <a:xfrm>
              <a:off x="2409825" y="2360613"/>
              <a:ext cx="123825" cy="120650"/>
            </a:xfrm>
            <a:prstGeom prst="ellipse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4" name="Freeform 1048823"/>
            <p:cNvSpPr/>
            <p:nvPr/>
          </p:nvSpPr>
          <p:spPr>
            <a:xfrm>
              <a:off x="1049338" y="1563688"/>
              <a:ext cx="577850" cy="920750"/>
            </a:xfrm>
            <a:custGeom>
              <a:avLst/>
              <a:gdLst/>
              <a:ahLst/>
              <a:cxnLst/>
              <a:rect l="0" t="0" r="r" b="b"/>
              <a:pathLst>
                <a:path w="204" h="325">
                  <a:moveTo>
                    <a:pt x="10" y="37"/>
                  </a:moveTo>
                  <a:cubicBezTo>
                    <a:pt x="14" y="30"/>
                    <a:pt x="21" y="23"/>
                    <a:pt x="28" y="18"/>
                  </a:cubicBezTo>
                  <a:cubicBezTo>
                    <a:pt x="55" y="0"/>
                    <a:pt x="98" y="7"/>
                    <a:pt x="123" y="28"/>
                  </a:cubicBezTo>
                  <a:cubicBezTo>
                    <a:pt x="133" y="36"/>
                    <a:pt x="141" y="48"/>
                    <a:pt x="146" y="59"/>
                  </a:cubicBezTo>
                  <a:cubicBezTo>
                    <a:pt x="151" y="71"/>
                    <a:pt x="154" y="81"/>
                    <a:pt x="155" y="94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38" y="65"/>
                    <a:pt x="118" y="37"/>
                    <a:pt x="86" y="32"/>
                  </a:cubicBezTo>
                  <a:cubicBezTo>
                    <a:pt x="56" y="28"/>
                    <a:pt x="32" y="53"/>
                    <a:pt x="31" y="80"/>
                  </a:cubicBezTo>
                  <a:cubicBezTo>
                    <a:pt x="29" y="149"/>
                    <a:pt x="93" y="192"/>
                    <a:pt x="146" y="223"/>
                  </a:cubicBezTo>
                  <a:cubicBezTo>
                    <a:pt x="163" y="233"/>
                    <a:pt x="184" y="246"/>
                    <a:pt x="195" y="263"/>
                  </a:cubicBezTo>
                  <a:cubicBezTo>
                    <a:pt x="198" y="269"/>
                    <a:pt x="201" y="275"/>
                    <a:pt x="202" y="283"/>
                  </a:cubicBezTo>
                  <a:cubicBezTo>
                    <a:pt x="204" y="290"/>
                    <a:pt x="203" y="298"/>
                    <a:pt x="200" y="305"/>
                  </a:cubicBezTo>
                  <a:cubicBezTo>
                    <a:pt x="197" y="312"/>
                    <a:pt x="191" y="318"/>
                    <a:pt x="184" y="321"/>
                  </a:cubicBezTo>
                  <a:cubicBezTo>
                    <a:pt x="177" y="325"/>
                    <a:pt x="169" y="325"/>
                    <a:pt x="162" y="324"/>
                  </a:cubicBezTo>
                  <a:cubicBezTo>
                    <a:pt x="158" y="324"/>
                    <a:pt x="151" y="320"/>
                    <a:pt x="150" y="317"/>
                  </a:cubicBezTo>
                  <a:cubicBezTo>
                    <a:pt x="150" y="307"/>
                    <a:pt x="150" y="307"/>
                    <a:pt x="150" y="307"/>
                  </a:cubicBezTo>
                  <a:cubicBezTo>
                    <a:pt x="159" y="310"/>
                    <a:pt x="169" y="310"/>
                    <a:pt x="176" y="306"/>
                  </a:cubicBezTo>
                  <a:cubicBezTo>
                    <a:pt x="183" y="302"/>
                    <a:pt x="187" y="295"/>
                    <a:pt x="185" y="286"/>
                  </a:cubicBezTo>
                  <a:cubicBezTo>
                    <a:pt x="178" y="251"/>
                    <a:pt x="129" y="225"/>
                    <a:pt x="102" y="207"/>
                  </a:cubicBezTo>
                  <a:cubicBezTo>
                    <a:pt x="73" y="187"/>
                    <a:pt x="41" y="166"/>
                    <a:pt x="21" y="136"/>
                  </a:cubicBezTo>
                  <a:cubicBezTo>
                    <a:pt x="10" y="119"/>
                    <a:pt x="3" y="100"/>
                    <a:pt x="1" y="80"/>
                  </a:cubicBezTo>
                  <a:cubicBezTo>
                    <a:pt x="0" y="66"/>
                    <a:pt x="2" y="51"/>
                    <a:pt x="10" y="37"/>
                  </a:cubicBezTo>
                </a:path>
              </a:pathLst>
            </a:cu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5" name="Oval 1048824"/>
            <p:cNvSpPr/>
            <p:nvPr/>
          </p:nvSpPr>
          <p:spPr>
            <a:xfrm>
              <a:off x="1347788" y="1762126"/>
              <a:ext cx="141287" cy="138113"/>
            </a:xfrm>
            <a:prstGeom prst="ellipse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6" name="Oval 1048825"/>
            <p:cNvSpPr/>
            <p:nvPr/>
          </p:nvSpPr>
          <p:spPr>
            <a:xfrm>
              <a:off x="1452563" y="2360613"/>
              <a:ext cx="123825" cy="120650"/>
            </a:xfrm>
            <a:prstGeom prst="ellipse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7" name="Freeform 1048826"/>
            <p:cNvSpPr/>
            <p:nvPr/>
          </p:nvSpPr>
          <p:spPr>
            <a:xfrm>
              <a:off x="1477963" y="1698626"/>
              <a:ext cx="1027112" cy="976313"/>
            </a:xfrm>
            <a:custGeom>
              <a:avLst/>
              <a:gdLst/>
              <a:ahLst/>
              <a:cxnLst/>
              <a:rect l="0" t="0" r="r" b="b"/>
              <a:pathLst>
                <a:path w="363" h="344">
                  <a:moveTo>
                    <a:pt x="3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2"/>
                    <a:pt x="28" y="192"/>
                    <a:pt x="63" y="254"/>
                  </a:cubicBezTo>
                  <a:cubicBezTo>
                    <a:pt x="95" y="310"/>
                    <a:pt x="137" y="344"/>
                    <a:pt x="182" y="344"/>
                  </a:cubicBezTo>
                  <a:cubicBezTo>
                    <a:pt x="277" y="344"/>
                    <a:pt x="356" y="193"/>
                    <a:pt x="363" y="0"/>
                  </a:cubicBezTo>
                  <a:lnTo>
                    <a:pt x="317" y="0"/>
                  </a:lnTo>
                </a:path>
              </a:pathLst>
            </a:cu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28" name="Freeform 1048827"/>
            <p:cNvSpPr/>
            <p:nvPr/>
          </p:nvSpPr>
          <p:spPr>
            <a:xfrm>
              <a:off x="1477963" y="1698626"/>
              <a:ext cx="896937" cy="720725"/>
            </a:xfrm>
            <a:custGeom>
              <a:avLst/>
              <a:gdLst/>
              <a:ahLst/>
              <a:cxnLst/>
              <a:rect l="0" t="0" r="r" b="b"/>
              <a:pathLst>
                <a:path w="317" h="254">
                  <a:moveTo>
                    <a:pt x="0" y="0"/>
                  </a:moveTo>
                  <a:cubicBezTo>
                    <a:pt x="4" y="102"/>
                    <a:pt x="28" y="192"/>
                    <a:pt x="63" y="254"/>
                  </a:cubicBezTo>
                  <a:cubicBezTo>
                    <a:pt x="317" y="0"/>
                    <a:pt x="317" y="0"/>
                    <a:pt x="317" y="0"/>
                  </a:cubicBezTo>
                  <a:lnTo>
                    <a:pt x="0" y="0"/>
                  </a:lnTo>
                </a:path>
              </a:pathLst>
            </a:custGeom>
            <a:solidFill>
              <a:srgbClr val="FFDF6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51025" y="3624262"/>
            <a:ext cx="728662" cy="1031875"/>
            <a:chOff x="4022725" y="1025525"/>
            <a:chExt cx="1765300" cy="2501901"/>
          </a:xfrm>
        </p:grpSpPr>
        <p:sp>
          <p:nvSpPr>
            <p:cNvPr id="1048829" name="Freeform 1048828"/>
            <p:cNvSpPr/>
            <p:nvPr/>
          </p:nvSpPr>
          <p:spPr>
            <a:xfrm>
              <a:off x="4592638" y="1941513"/>
              <a:ext cx="679450" cy="1471613"/>
            </a:xfrm>
            <a:custGeom>
              <a:avLst/>
              <a:gdLst/>
              <a:ahLst/>
              <a:cxnLst/>
              <a:rect l="0" t="0" r="r" b="b"/>
              <a:pathLst>
                <a:path w="428" h="927">
                  <a:moveTo>
                    <a:pt x="266" y="0"/>
                  </a:moveTo>
                  <a:lnTo>
                    <a:pt x="0" y="818"/>
                  </a:lnTo>
                  <a:lnTo>
                    <a:pt x="126" y="927"/>
                  </a:lnTo>
                  <a:lnTo>
                    <a:pt x="428" y="0"/>
                  </a:lnTo>
                  <a:lnTo>
                    <a:pt x="266" y="0"/>
                  </a:lnTo>
                </a:path>
              </a:pathLst>
            </a:custGeom>
            <a:solidFill>
              <a:srgbClr val="DC3F16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0" name="Freeform 1048829"/>
            <p:cNvSpPr/>
            <p:nvPr/>
          </p:nvSpPr>
          <p:spPr>
            <a:xfrm>
              <a:off x="4098925" y="1941513"/>
              <a:ext cx="658813" cy="1249363"/>
            </a:xfrm>
            <a:custGeom>
              <a:avLst/>
              <a:gdLst/>
              <a:ahLst/>
              <a:cxnLst/>
              <a:rect l="0" t="0" r="r" b="b"/>
              <a:pathLst>
                <a:path w="415" h="787">
                  <a:moveTo>
                    <a:pt x="254" y="0"/>
                  </a:moveTo>
                  <a:lnTo>
                    <a:pt x="0" y="787"/>
                  </a:lnTo>
                  <a:lnTo>
                    <a:pt x="164" y="771"/>
                  </a:lnTo>
                  <a:lnTo>
                    <a:pt x="415" y="0"/>
                  </a:lnTo>
                  <a:lnTo>
                    <a:pt x="254" y="0"/>
                  </a:lnTo>
                </a:path>
              </a:pathLst>
            </a:custGeom>
            <a:solidFill>
              <a:srgbClr val="2B9FA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1" name="Freeform 1048830"/>
            <p:cNvSpPr/>
            <p:nvPr/>
          </p:nvSpPr>
          <p:spPr>
            <a:xfrm>
              <a:off x="4359275" y="1941513"/>
              <a:ext cx="655638" cy="1298575"/>
            </a:xfrm>
            <a:custGeom>
              <a:avLst/>
              <a:gdLst/>
              <a:ahLst/>
              <a:cxnLst/>
              <a:rect l="0" t="0" r="r" b="b"/>
              <a:pathLst>
                <a:path w="413" h="818">
                  <a:moveTo>
                    <a:pt x="251" y="0"/>
                  </a:moveTo>
                  <a:lnTo>
                    <a:pt x="0" y="771"/>
                  </a:lnTo>
                  <a:lnTo>
                    <a:pt x="83" y="764"/>
                  </a:lnTo>
                  <a:lnTo>
                    <a:pt x="147" y="818"/>
                  </a:lnTo>
                  <a:lnTo>
                    <a:pt x="413" y="0"/>
                  </a:lnTo>
                  <a:lnTo>
                    <a:pt x="251" y="0"/>
                  </a:lnTo>
                </a:path>
              </a:pathLst>
            </a:custGeom>
            <a:solidFill>
              <a:srgbClr val="186E7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2" name="Freeform 1048831"/>
            <p:cNvSpPr/>
            <p:nvPr/>
          </p:nvSpPr>
          <p:spPr>
            <a:xfrm>
              <a:off x="4505325" y="1941513"/>
              <a:ext cx="712788" cy="1585913"/>
            </a:xfrm>
            <a:custGeom>
              <a:avLst/>
              <a:gdLst/>
              <a:ahLst/>
              <a:cxnLst/>
              <a:rect l="0" t="0" r="r" b="b"/>
              <a:pathLst>
                <a:path w="449" h="999">
                  <a:moveTo>
                    <a:pt x="0" y="0"/>
                  </a:moveTo>
                  <a:lnTo>
                    <a:pt x="326" y="999"/>
                  </a:lnTo>
                  <a:lnTo>
                    <a:pt x="449" y="889"/>
                  </a:lnTo>
                  <a:lnTo>
                    <a:pt x="159" y="0"/>
                  </a:lnTo>
                  <a:lnTo>
                    <a:pt x="0" y="0"/>
                  </a:lnTo>
                </a:path>
              </a:pathLst>
            </a:custGeom>
            <a:solidFill>
              <a:srgbClr val="44CDD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3" name="Freeform 1048832"/>
            <p:cNvSpPr/>
            <p:nvPr/>
          </p:nvSpPr>
          <p:spPr>
            <a:xfrm>
              <a:off x="5014913" y="1941513"/>
              <a:ext cx="701675" cy="1363663"/>
            </a:xfrm>
            <a:custGeom>
              <a:avLst/>
              <a:gdLst/>
              <a:ahLst/>
              <a:cxnLst/>
              <a:rect l="0" t="0" r="r" b="b"/>
              <a:pathLst>
                <a:path w="442" h="859">
                  <a:moveTo>
                    <a:pt x="0" y="0"/>
                  </a:moveTo>
                  <a:lnTo>
                    <a:pt x="276" y="842"/>
                  </a:lnTo>
                  <a:lnTo>
                    <a:pt x="442" y="859"/>
                  </a:lnTo>
                  <a:lnTo>
                    <a:pt x="162" y="0"/>
                  </a:lnTo>
                  <a:lnTo>
                    <a:pt x="0" y="0"/>
                  </a:lnTo>
                </a:path>
              </a:pathLst>
            </a:custGeom>
            <a:solidFill>
              <a:srgbClr val="FF541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4" name="Freeform 1048833"/>
            <p:cNvSpPr/>
            <p:nvPr/>
          </p:nvSpPr>
          <p:spPr>
            <a:xfrm>
              <a:off x="4757738" y="1941513"/>
              <a:ext cx="695325" cy="1411288"/>
            </a:xfrm>
            <a:custGeom>
              <a:avLst/>
              <a:gdLst/>
              <a:ahLst/>
              <a:cxnLst/>
              <a:rect l="0" t="0" r="r" b="b"/>
              <a:pathLst>
                <a:path w="438" h="889">
                  <a:moveTo>
                    <a:pt x="0" y="0"/>
                  </a:moveTo>
                  <a:lnTo>
                    <a:pt x="290" y="889"/>
                  </a:lnTo>
                  <a:lnTo>
                    <a:pt x="354" y="835"/>
                  </a:lnTo>
                  <a:lnTo>
                    <a:pt x="438" y="842"/>
                  </a:lnTo>
                  <a:lnTo>
                    <a:pt x="162" y="0"/>
                  </a:lnTo>
                  <a:lnTo>
                    <a:pt x="0" y="0"/>
                  </a:lnTo>
                </a:path>
              </a:pathLst>
            </a:custGeom>
            <a:solidFill>
              <a:srgbClr val="2B9FA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5" name="Freeform 1048834"/>
            <p:cNvSpPr/>
            <p:nvPr/>
          </p:nvSpPr>
          <p:spPr>
            <a:xfrm>
              <a:off x="4022725" y="1025525"/>
              <a:ext cx="1765300" cy="1755775"/>
            </a:xfrm>
            <a:custGeom>
              <a:avLst/>
              <a:gdLst/>
              <a:ahLst/>
              <a:cxnLst/>
              <a:rect l="0" t="0" r="r" b="b"/>
              <a:pathLst>
                <a:path w="1112" h="1106">
                  <a:moveTo>
                    <a:pt x="556" y="53"/>
                  </a:moveTo>
                  <a:lnTo>
                    <a:pt x="615" y="0"/>
                  </a:lnTo>
                  <a:lnTo>
                    <a:pt x="661" y="64"/>
                  </a:lnTo>
                  <a:lnTo>
                    <a:pt x="727" y="26"/>
                  </a:lnTo>
                  <a:lnTo>
                    <a:pt x="760" y="98"/>
                  </a:lnTo>
                  <a:lnTo>
                    <a:pt x="834" y="72"/>
                  </a:lnTo>
                  <a:lnTo>
                    <a:pt x="851" y="150"/>
                  </a:lnTo>
                  <a:lnTo>
                    <a:pt x="929" y="140"/>
                  </a:lnTo>
                  <a:lnTo>
                    <a:pt x="929" y="219"/>
                  </a:lnTo>
                  <a:lnTo>
                    <a:pt x="1005" y="228"/>
                  </a:lnTo>
                  <a:lnTo>
                    <a:pt x="988" y="304"/>
                  </a:lnTo>
                  <a:lnTo>
                    <a:pt x="1065" y="328"/>
                  </a:lnTo>
                  <a:lnTo>
                    <a:pt x="1031" y="399"/>
                  </a:lnTo>
                  <a:lnTo>
                    <a:pt x="1100" y="437"/>
                  </a:lnTo>
                  <a:lnTo>
                    <a:pt x="1053" y="501"/>
                  </a:lnTo>
                  <a:lnTo>
                    <a:pt x="1112" y="553"/>
                  </a:lnTo>
                  <a:lnTo>
                    <a:pt x="1053" y="605"/>
                  </a:lnTo>
                  <a:lnTo>
                    <a:pt x="1100" y="669"/>
                  </a:lnTo>
                  <a:lnTo>
                    <a:pt x="1031" y="707"/>
                  </a:lnTo>
                  <a:lnTo>
                    <a:pt x="1065" y="778"/>
                  </a:lnTo>
                  <a:lnTo>
                    <a:pt x="988" y="802"/>
                  </a:lnTo>
                  <a:lnTo>
                    <a:pt x="1005" y="878"/>
                  </a:lnTo>
                  <a:lnTo>
                    <a:pt x="929" y="888"/>
                  </a:lnTo>
                  <a:lnTo>
                    <a:pt x="929" y="966"/>
                  </a:lnTo>
                  <a:lnTo>
                    <a:pt x="851" y="956"/>
                  </a:lnTo>
                  <a:lnTo>
                    <a:pt x="834" y="1035"/>
                  </a:lnTo>
                  <a:lnTo>
                    <a:pt x="760" y="1009"/>
                  </a:lnTo>
                  <a:lnTo>
                    <a:pt x="727" y="1080"/>
                  </a:lnTo>
                  <a:lnTo>
                    <a:pt x="661" y="1042"/>
                  </a:lnTo>
                  <a:lnTo>
                    <a:pt x="615" y="1106"/>
                  </a:lnTo>
                  <a:lnTo>
                    <a:pt x="556" y="1051"/>
                  </a:lnTo>
                  <a:lnTo>
                    <a:pt x="499" y="1106"/>
                  </a:lnTo>
                  <a:lnTo>
                    <a:pt x="452" y="1042"/>
                  </a:lnTo>
                  <a:lnTo>
                    <a:pt x="385" y="1080"/>
                  </a:lnTo>
                  <a:lnTo>
                    <a:pt x="352" y="1009"/>
                  </a:lnTo>
                  <a:lnTo>
                    <a:pt x="278" y="1035"/>
                  </a:lnTo>
                  <a:lnTo>
                    <a:pt x="261" y="956"/>
                  </a:lnTo>
                  <a:lnTo>
                    <a:pt x="185" y="966"/>
                  </a:lnTo>
                  <a:lnTo>
                    <a:pt x="185" y="888"/>
                  </a:lnTo>
                  <a:lnTo>
                    <a:pt x="107" y="878"/>
                  </a:lnTo>
                  <a:lnTo>
                    <a:pt x="124" y="802"/>
                  </a:lnTo>
                  <a:lnTo>
                    <a:pt x="48" y="778"/>
                  </a:lnTo>
                  <a:lnTo>
                    <a:pt x="81" y="707"/>
                  </a:lnTo>
                  <a:lnTo>
                    <a:pt x="12" y="669"/>
                  </a:lnTo>
                  <a:lnTo>
                    <a:pt x="59" y="605"/>
                  </a:lnTo>
                  <a:lnTo>
                    <a:pt x="0" y="553"/>
                  </a:lnTo>
                  <a:lnTo>
                    <a:pt x="59" y="501"/>
                  </a:lnTo>
                  <a:lnTo>
                    <a:pt x="12" y="437"/>
                  </a:lnTo>
                  <a:lnTo>
                    <a:pt x="81" y="399"/>
                  </a:lnTo>
                  <a:lnTo>
                    <a:pt x="48" y="328"/>
                  </a:lnTo>
                  <a:lnTo>
                    <a:pt x="124" y="304"/>
                  </a:lnTo>
                  <a:lnTo>
                    <a:pt x="107" y="228"/>
                  </a:lnTo>
                  <a:lnTo>
                    <a:pt x="185" y="219"/>
                  </a:lnTo>
                  <a:lnTo>
                    <a:pt x="185" y="140"/>
                  </a:lnTo>
                  <a:lnTo>
                    <a:pt x="261" y="150"/>
                  </a:lnTo>
                  <a:lnTo>
                    <a:pt x="278" y="72"/>
                  </a:lnTo>
                  <a:lnTo>
                    <a:pt x="352" y="98"/>
                  </a:lnTo>
                  <a:lnTo>
                    <a:pt x="385" y="26"/>
                  </a:lnTo>
                  <a:lnTo>
                    <a:pt x="452" y="64"/>
                  </a:lnTo>
                  <a:lnTo>
                    <a:pt x="499" y="0"/>
                  </a:lnTo>
                  <a:lnTo>
                    <a:pt x="556" y="53"/>
                  </a:lnTo>
                </a:path>
              </a:pathLst>
            </a:cu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6" name="Oval 1048835"/>
            <p:cNvSpPr/>
            <p:nvPr/>
          </p:nvSpPr>
          <p:spPr>
            <a:xfrm>
              <a:off x="4181475" y="1181100"/>
              <a:ext cx="1447800" cy="1446213"/>
            </a:xfrm>
            <a:prstGeom prst="ellipse">
              <a:avLst/>
            </a:pr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7" name="Oval 1048836"/>
            <p:cNvSpPr/>
            <p:nvPr/>
          </p:nvSpPr>
          <p:spPr>
            <a:xfrm>
              <a:off x="4294188" y="1293813"/>
              <a:ext cx="1222375" cy="1219200"/>
            </a:xfrm>
            <a:prstGeom prst="ellipse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38" name="Freeform 1048837"/>
            <p:cNvSpPr/>
            <p:nvPr/>
          </p:nvSpPr>
          <p:spPr>
            <a:xfrm>
              <a:off x="4294188" y="1293813"/>
              <a:ext cx="1038225" cy="1035050"/>
            </a:xfrm>
            <a:custGeom>
              <a:avLst/>
              <a:gdLst/>
              <a:ahLst/>
              <a:cxnLst/>
              <a:rect l="0" t="0" r="r" b="b"/>
              <a:pathLst>
                <a:path w="275" h="275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cubicBezTo>
                    <a:pt x="0" y="206"/>
                    <a:pt x="17" y="246"/>
                    <a:pt x="46" y="275"/>
                  </a:cubicBezTo>
                  <a:cubicBezTo>
                    <a:pt x="275" y="46"/>
                    <a:pt x="275" y="46"/>
                    <a:pt x="275" y="46"/>
                  </a:cubicBezTo>
                  <a:cubicBezTo>
                    <a:pt x="246" y="17"/>
                    <a:pt x="206" y="0"/>
                    <a:pt x="162" y="0"/>
                  </a:cubicBezTo>
                </a:path>
              </a:pathLst>
            </a:custGeom>
            <a:solidFill>
              <a:srgbClr val="FFDF6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08750" y="3630612"/>
            <a:ext cx="614362" cy="1033462"/>
            <a:chOff x="4929188" y="1268413"/>
            <a:chExt cx="1489075" cy="2501901"/>
          </a:xfrm>
        </p:grpSpPr>
        <p:sp>
          <p:nvSpPr>
            <p:cNvPr id="1048839" name="Freeform 1048838"/>
            <p:cNvSpPr/>
            <p:nvPr/>
          </p:nvSpPr>
          <p:spPr>
            <a:xfrm>
              <a:off x="5799138" y="1268413"/>
              <a:ext cx="550863" cy="754063"/>
            </a:xfrm>
            <a:custGeom>
              <a:avLst/>
              <a:gdLst/>
              <a:ahLst/>
              <a:cxnLst/>
              <a:rect l="0" t="0" r="r" b="b"/>
              <a:pathLst>
                <a:path w="347" h="475">
                  <a:moveTo>
                    <a:pt x="0" y="475"/>
                  </a:moveTo>
                  <a:lnTo>
                    <a:pt x="150" y="475"/>
                  </a:lnTo>
                  <a:lnTo>
                    <a:pt x="347" y="0"/>
                  </a:lnTo>
                  <a:lnTo>
                    <a:pt x="197" y="0"/>
                  </a:lnTo>
                  <a:lnTo>
                    <a:pt x="0" y="475"/>
                  </a:lnTo>
                </a:path>
              </a:pathLst>
            </a:custGeom>
            <a:solidFill>
              <a:srgbClr val="DC3F16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0" name="Freeform 1048839"/>
            <p:cNvSpPr/>
            <p:nvPr/>
          </p:nvSpPr>
          <p:spPr>
            <a:xfrm>
              <a:off x="5561013" y="1268413"/>
              <a:ext cx="550863" cy="754063"/>
            </a:xfrm>
            <a:custGeom>
              <a:avLst/>
              <a:gdLst/>
              <a:ahLst/>
              <a:cxnLst/>
              <a:rect l="0" t="0" r="r" b="b"/>
              <a:pathLst>
                <a:path w="347" h="475">
                  <a:moveTo>
                    <a:pt x="0" y="475"/>
                  </a:moveTo>
                  <a:lnTo>
                    <a:pt x="150" y="475"/>
                  </a:lnTo>
                  <a:lnTo>
                    <a:pt x="347" y="0"/>
                  </a:lnTo>
                  <a:lnTo>
                    <a:pt x="200" y="0"/>
                  </a:lnTo>
                  <a:lnTo>
                    <a:pt x="0" y="475"/>
                  </a:lnTo>
                </a:path>
              </a:pathLst>
            </a:custGeom>
            <a:solidFill>
              <a:srgbClr val="186E7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1" name="Freeform 1048840"/>
            <p:cNvSpPr/>
            <p:nvPr/>
          </p:nvSpPr>
          <p:spPr>
            <a:xfrm>
              <a:off x="5326063" y="1268413"/>
              <a:ext cx="552450" cy="754063"/>
            </a:xfrm>
            <a:custGeom>
              <a:avLst/>
              <a:gdLst/>
              <a:ahLst/>
              <a:cxnLst/>
              <a:rect l="0" t="0" r="r" b="b"/>
              <a:pathLst>
                <a:path w="348" h="475">
                  <a:moveTo>
                    <a:pt x="0" y="475"/>
                  </a:moveTo>
                  <a:lnTo>
                    <a:pt x="148" y="475"/>
                  </a:lnTo>
                  <a:lnTo>
                    <a:pt x="348" y="0"/>
                  </a:lnTo>
                  <a:lnTo>
                    <a:pt x="198" y="0"/>
                  </a:lnTo>
                  <a:lnTo>
                    <a:pt x="0" y="475"/>
                  </a:lnTo>
                </a:path>
              </a:pathLst>
            </a:custGeom>
            <a:solidFill>
              <a:srgbClr val="2B9FA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2" name="Freeform 1048841"/>
            <p:cNvSpPr/>
            <p:nvPr/>
          </p:nvSpPr>
          <p:spPr>
            <a:xfrm>
              <a:off x="5246688" y="1951038"/>
              <a:ext cx="858838" cy="146050"/>
            </a:xfrm>
            <a:custGeom>
              <a:avLst/>
              <a:gdLst/>
              <a:ahLst/>
              <a:cxnLst/>
              <a:rect l="0" t="0" r="r" b="b"/>
              <a:pathLst>
                <a:path w="227" h="39">
                  <a:moveTo>
                    <a:pt x="16" y="39"/>
                  </a:moveTo>
                  <a:cubicBezTo>
                    <a:pt x="7" y="39"/>
                    <a:pt x="0" y="31"/>
                    <a:pt x="0" y="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9" y="0"/>
                    <a:pt x="227" y="7"/>
                    <a:pt x="227" y="16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7" y="31"/>
                    <a:pt x="219" y="39"/>
                    <a:pt x="210" y="39"/>
                  </a:cubicBezTo>
                  <a:lnTo>
                    <a:pt x="16" y="39"/>
                  </a:lnTo>
                  <a:close/>
                  <a:moveTo>
                    <a:pt x="217" y="16"/>
                  </a:moveTo>
                  <a:cubicBezTo>
                    <a:pt x="217" y="12"/>
                    <a:pt x="214" y="9"/>
                    <a:pt x="2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2" y="9"/>
                    <a:pt x="10" y="12"/>
                    <a:pt x="10" y="1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6"/>
                    <a:pt x="12" y="29"/>
                    <a:pt x="16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4" y="29"/>
                    <a:pt x="217" y="26"/>
                    <a:pt x="217" y="22"/>
                  </a:cubicBezTo>
                  <a:lnTo>
                    <a:pt x="217" y="16"/>
                  </a:lnTo>
                </a:path>
              </a:pathLst>
            </a:cu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3" name="Freeform 1048842"/>
            <p:cNvSpPr/>
            <p:nvPr/>
          </p:nvSpPr>
          <p:spPr>
            <a:xfrm>
              <a:off x="5561013" y="2124076"/>
              <a:ext cx="227013" cy="222250"/>
            </a:xfrm>
            <a:custGeom>
              <a:avLst/>
              <a:gdLst/>
              <a:ahLst/>
              <a:cxnLst/>
              <a:rect l="0" t="0" r="r" b="b"/>
              <a:pathLst>
                <a:path w="60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6"/>
                    <a:pt x="14" y="59"/>
                    <a:pt x="30" y="59"/>
                  </a:cubicBezTo>
                  <a:cubicBezTo>
                    <a:pt x="47" y="59"/>
                    <a:pt x="60" y="46"/>
                    <a:pt x="60" y="29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48"/>
                  </a:moveTo>
                  <a:cubicBezTo>
                    <a:pt x="20" y="48"/>
                    <a:pt x="11" y="40"/>
                    <a:pt x="11" y="29"/>
                  </a:cubicBezTo>
                  <a:cubicBezTo>
                    <a:pt x="11" y="19"/>
                    <a:pt x="20" y="10"/>
                    <a:pt x="30" y="10"/>
                  </a:cubicBezTo>
                  <a:cubicBezTo>
                    <a:pt x="41" y="10"/>
                    <a:pt x="49" y="19"/>
                    <a:pt x="49" y="29"/>
                  </a:cubicBezTo>
                  <a:cubicBezTo>
                    <a:pt x="49" y="40"/>
                    <a:pt x="41" y="48"/>
                    <a:pt x="30" y="48"/>
                  </a:cubicBezTo>
                </a:path>
              </a:pathLst>
            </a:cu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4" name="Rectangle 1048843"/>
            <p:cNvSpPr/>
            <p:nvPr/>
          </p:nvSpPr>
          <p:spPr>
            <a:xfrm>
              <a:off x="5632451" y="2041526"/>
              <a:ext cx="87313" cy="168275"/>
            </a:xfrm>
            <a:prstGeom prst="rect">
              <a:avLst/>
            </a:pr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5" name="Oval 1048844"/>
            <p:cNvSpPr/>
            <p:nvPr/>
          </p:nvSpPr>
          <p:spPr>
            <a:xfrm>
              <a:off x="4929188" y="2286001"/>
              <a:ext cx="1489075" cy="1484313"/>
            </a:xfrm>
            <a:prstGeom prst="ellipse">
              <a:avLst/>
            </a:pr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6" name="Oval 1048845"/>
            <p:cNvSpPr/>
            <p:nvPr/>
          </p:nvSpPr>
          <p:spPr>
            <a:xfrm>
              <a:off x="5024438" y="2376488"/>
              <a:ext cx="1303338" cy="1298575"/>
            </a:xfrm>
            <a:prstGeom prst="ellipse">
              <a:avLst/>
            </a:prstGeom>
            <a:solidFill>
              <a:srgbClr val="EE861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7" name="Freeform 1048846"/>
            <p:cNvSpPr/>
            <p:nvPr/>
          </p:nvSpPr>
          <p:spPr>
            <a:xfrm>
              <a:off x="5008563" y="1268413"/>
              <a:ext cx="552450" cy="754063"/>
            </a:xfrm>
            <a:custGeom>
              <a:avLst/>
              <a:gdLst/>
              <a:ahLst/>
              <a:cxnLst/>
              <a:rect l="0" t="0" r="r" b="b"/>
              <a:pathLst>
                <a:path w="348" h="475">
                  <a:moveTo>
                    <a:pt x="348" y="475"/>
                  </a:moveTo>
                  <a:lnTo>
                    <a:pt x="198" y="475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348" y="475"/>
                  </a:lnTo>
                </a:path>
              </a:pathLst>
            </a:custGeom>
            <a:solidFill>
              <a:srgbClr val="44CDD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8" name="Freeform 1048847"/>
            <p:cNvSpPr/>
            <p:nvPr/>
          </p:nvSpPr>
          <p:spPr>
            <a:xfrm>
              <a:off x="5243513" y="1268413"/>
              <a:ext cx="550863" cy="754063"/>
            </a:xfrm>
            <a:custGeom>
              <a:avLst/>
              <a:gdLst/>
              <a:ahLst/>
              <a:cxnLst/>
              <a:rect l="0" t="0" r="r" b="b"/>
              <a:pathLst>
                <a:path w="347" h="475">
                  <a:moveTo>
                    <a:pt x="347" y="475"/>
                  </a:moveTo>
                  <a:lnTo>
                    <a:pt x="200" y="475"/>
                  </a:lnTo>
                  <a:lnTo>
                    <a:pt x="0" y="0"/>
                  </a:lnTo>
                  <a:lnTo>
                    <a:pt x="150" y="0"/>
                  </a:lnTo>
                  <a:lnTo>
                    <a:pt x="347" y="475"/>
                  </a:lnTo>
                </a:path>
              </a:pathLst>
            </a:custGeom>
            <a:solidFill>
              <a:srgbClr val="2B9FA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49" name="Freeform 1048848"/>
            <p:cNvSpPr/>
            <p:nvPr/>
          </p:nvSpPr>
          <p:spPr>
            <a:xfrm>
              <a:off x="5481638" y="1268413"/>
              <a:ext cx="550863" cy="754063"/>
            </a:xfrm>
            <a:custGeom>
              <a:avLst/>
              <a:gdLst/>
              <a:ahLst/>
              <a:cxnLst/>
              <a:rect l="0" t="0" r="r" b="b"/>
              <a:pathLst>
                <a:path w="347" h="475">
                  <a:moveTo>
                    <a:pt x="347" y="475"/>
                  </a:moveTo>
                  <a:lnTo>
                    <a:pt x="197" y="475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347" y="475"/>
                  </a:lnTo>
                </a:path>
              </a:pathLst>
            </a:custGeom>
            <a:solidFill>
              <a:srgbClr val="FF541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50" name="Freeform 1048849"/>
            <p:cNvSpPr/>
            <p:nvPr/>
          </p:nvSpPr>
          <p:spPr>
            <a:xfrm>
              <a:off x="5106988" y="2462213"/>
              <a:ext cx="963613" cy="957263"/>
            </a:xfrm>
            <a:custGeom>
              <a:avLst/>
              <a:gdLst/>
              <a:ahLst/>
              <a:cxnLst/>
              <a:rect l="0" t="0" r="r" b="b"/>
              <a:pathLst>
                <a:path w="255" h="254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190"/>
                    <a:pt x="16" y="227"/>
                    <a:pt x="43" y="254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28" y="16"/>
                    <a:pt x="191" y="0"/>
                    <a:pt x="150" y="0"/>
                  </a:cubicBezTo>
                </a:path>
              </a:pathLst>
            </a:custGeom>
            <a:solidFill>
              <a:srgbClr val="FFDF65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51" name="Freeform 1048850"/>
            <p:cNvSpPr/>
            <p:nvPr/>
          </p:nvSpPr>
          <p:spPr>
            <a:xfrm>
              <a:off x="5268913" y="2620963"/>
              <a:ext cx="971550" cy="971550"/>
            </a:xfrm>
            <a:custGeom>
              <a:avLst/>
              <a:gdLst/>
              <a:ahLst/>
              <a:cxnLst/>
              <a:rect l="0" t="0" r="r" b="b"/>
              <a:pathLst>
                <a:path w="257" h="258">
                  <a:moveTo>
                    <a:pt x="212" y="0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27" y="240"/>
                    <a:pt x="65" y="258"/>
                    <a:pt x="107" y="258"/>
                  </a:cubicBezTo>
                  <a:cubicBezTo>
                    <a:pt x="190" y="258"/>
                    <a:pt x="257" y="191"/>
                    <a:pt x="257" y="108"/>
                  </a:cubicBezTo>
                  <a:cubicBezTo>
                    <a:pt x="257" y="66"/>
                    <a:pt x="240" y="28"/>
                    <a:pt x="212" y="0"/>
                  </a:cubicBezTo>
                </a:path>
              </a:pathLst>
            </a:custGeom>
            <a:solidFill>
              <a:srgbClr val="FFC923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36728" y="423080"/>
            <a:ext cx="8188657" cy="178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u="sng" dirty="0" smtClean="0">
                <a:solidFill>
                  <a:srgbClr val="FFFF00"/>
                </a:solidFill>
              </a:rPr>
              <a:t>THE PROJECT NAME MENTIONED AVOBE DISCUSSES THE PROBLEM OF IDENTICAL DATA BEING REPEATED MULTIPLE TIMES AND DOWNLOADED FROM THE SERVER </a:t>
            </a:r>
            <a:endParaRPr lang="en-US" sz="2600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11150" y="265112"/>
            <a:ext cx="525462" cy="422275"/>
            <a:chOff x="5075564" y="2933562"/>
            <a:chExt cx="2860947" cy="2302753"/>
          </a:xfrm>
        </p:grpSpPr>
        <p:sp>
          <p:nvSpPr>
            <p:cNvPr id="1048855" name="Isosceles Triangle 1048854"/>
            <p:cNvSpPr/>
            <p:nvPr/>
          </p:nvSpPr>
          <p:spPr>
            <a:xfrm rot="10800000">
              <a:off x="5075564" y="2933562"/>
              <a:ext cx="2671190" cy="2302750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48856" name="Isosceles Triangle 1048855"/>
            <p:cNvSpPr/>
            <p:nvPr/>
          </p:nvSpPr>
          <p:spPr>
            <a:xfrm rot="10800000">
              <a:off x="6233228" y="3767967"/>
              <a:ext cx="1703283" cy="1468348"/>
            </a:xfrm>
            <a:prstGeom prst="triangle">
              <a:avLst>
                <a:gd name="adj" fmla="val 50000"/>
              </a:avLst>
            </a:prstGeom>
            <a:solidFill>
              <a:srgbClr val="179F87">
                <a:alpha val="67999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cxnSp>
        <p:nvCxnSpPr>
          <p:cNvPr id="3145729" name="Straight Connector 3145728"/>
          <p:cNvCxnSpPr>
            <a:cxnSpLocks/>
          </p:cNvCxnSpPr>
          <p:nvPr/>
        </p:nvCxnSpPr>
        <p:spPr>
          <a:xfrm>
            <a:off x="2481262" y="2271712"/>
            <a:ext cx="0" cy="2871787"/>
          </a:xfrm>
          <a:prstGeom prst="line">
            <a:avLst/>
          </a:prstGeom>
          <a:noFill/>
          <a:ln w="6350" cap="flat" cmpd="sng">
            <a:solidFill>
              <a:srgbClr val="595959">
                <a:alpha val="100000"/>
              </a:srgbClr>
            </a:solidFill>
            <a:prstDash val="sysDot"/>
            <a:miter/>
          </a:ln>
        </p:spPr>
      </p:cxnSp>
      <p:cxnSp>
        <p:nvCxnSpPr>
          <p:cNvPr id="3145730" name="Straight Connector 3145729"/>
          <p:cNvCxnSpPr>
            <a:cxnSpLocks/>
          </p:cNvCxnSpPr>
          <p:nvPr/>
        </p:nvCxnSpPr>
        <p:spPr>
          <a:xfrm>
            <a:off x="4549775" y="2271712"/>
            <a:ext cx="0" cy="2871787"/>
          </a:xfrm>
          <a:prstGeom prst="line">
            <a:avLst/>
          </a:prstGeom>
          <a:noFill/>
          <a:ln w="6350" cap="flat" cmpd="sng">
            <a:solidFill>
              <a:srgbClr val="595959">
                <a:alpha val="100000"/>
              </a:srgbClr>
            </a:solidFill>
            <a:prstDash val="sysDot"/>
            <a:miter/>
          </a:ln>
        </p:spPr>
      </p:cxnSp>
      <p:cxnSp>
        <p:nvCxnSpPr>
          <p:cNvPr id="3145731" name="Straight Connector 3145730"/>
          <p:cNvCxnSpPr>
            <a:cxnSpLocks/>
          </p:cNvCxnSpPr>
          <p:nvPr/>
        </p:nvCxnSpPr>
        <p:spPr>
          <a:xfrm>
            <a:off x="6611937" y="2271712"/>
            <a:ext cx="0" cy="2871787"/>
          </a:xfrm>
          <a:prstGeom prst="line">
            <a:avLst/>
          </a:prstGeom>
          <a:noFill/>
          <a:ln w="6350" cap="flat" cmpd="sng">
            <a:solidFill>
              <a:srgbClr val="595959">
                <a:alpha val="100000"/>
              </a:srgbClr>
            </a:solidFill>
            <a:prstDash val="sysDot"/>
            <a:miter/>
          </a:ln>
        </p:spPr>
      </p:cxnSp>
      <p:sp>
        <p:nvSpPr>
          <p:cNvPr id="1048857" name="Rectangle 1048856"/>
          <p:cNvSpPr/>
          <p:nvPr/>
        </p:nvSpPr>
        <p:spPr>
          <a:xfrm>
            <a:off x="774700" y="2282825"/>
            <a:ext cx="1366837" cy="1365250"/>
          </a:xfrm>
          <a:prstGeom prst="rect">
            <a:avLst/>
          </a:prstGeom>
          <a:blipFill rotWithShape="1">
            <a:blip r:embed="rId2">
              <a:alphaModFix/>
            </a:blip>
            <a:srcRect/>
            <a:stretch>
              <a:fillRect/>
            </a:stretch>
          </a:blip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4700" y="3673475"/>
            <a:ext cx="1373187" cy="60325"/>
            <a:chOff x="775472" y="3673819"/>
            <a:chExt cx="1372938" cy="60737"/>
          </a:xfrm>
        </p:grpSpPr>
        <p:sp>
          <p:nvSpPr>
            <p:cNvPr id="1048858" name="Rectangle 1048857"/>
            <p:cNvSpPr/>
            <p:nvPr/>
          </p:nvSpPr>
          <p:spPr>
            <a:xfrm>
              <a:off x="775472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59" name="Rectangle 1048858"/>
            <p:cNvSpPr/>
            <p:nvPr/>
          </p:nvSpPr>
          <p:spPr>
            <a:xfrm>
              <a:off x="1118707" y="3673819"/>
              <a:ext cx="343235" cy="60737"/>
            </a:xfrm>
            <a:prstGeom prst="rect">
              <a:avLst/>
            </a:prstGeom>
            <a:solidFill>
              <a:srgbClr val="F2C40F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60" name="Rectangle 1048859"/>
            <p:cNvSpPr/>
            <p:nvPr/>
          </p:nvSpPr>
          <p:spPr>
            <a:xfrm>
              <a:off x="1461941" y="3673819"/>
              <a:ext cx="343235" cy="60737"/>
            </a:xfrm>
            <a:prstGeom prst="rect">
              <a:avLst/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61" name="Rectangle 1048860"/>
            <p:cNvSpPr/>
            <p:nvPr/>
          </p:nvSpPr>
          <p:spPr>
            <a:xfrm>
              <a:off x="1805175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1048862" name="Rectangle 1048861"/>
          <p:cNvSpPr/>
          <p:nvPr/>
        </p:nvSpPr>
        <p:spPr>
          <a:xfrm>
            <a:off x="2843212" y="2282825"/>
            <a:ext cx="1365250" cy="1365250"/>
          </a:xfrm>
          <a:prstGeom prst="rect">
            <a:avLst/>
          </a:prstGeom>
          <a:blipFill rotWithShape="1">
            <a:blip r:embed="rId3">
              <a:alphaModFix/>
            </a:blip>
            <a:srcRect/>
            <a:stretch>
              <a:fillRect/>
            </a:stretch>
          </a:blip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8863" name="Rectangle 1048862"/>
          <p:cNvSpPr/>
          <p:nvPr/>
        </p:nvSpPr>
        <p:spPr>
          <a:xfrm>
            <a:off x="4910137" y="2282825"/>
            <a:ext cx="1366837" cy="1365250"/>
          </a:xfrm>
          <a:prstGeom prst="rect">
            <a:avLst/>
          </a:prstGeom>
          <a:blipFill rotWithShape="1">
            <a:blip r:embed="rId4">
              <a:alphaModFix/>
            </a:blip>
            <a:srcRect/>
            <a:stretch>
              <a:fillRect/>
            </a:stretch>
          </a:blip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8864" name="Rectangle 1048863"/>
          <p:cNvSpPr/>
          <p:nvPr/>
        </p:nvSpPr>
        <p:spPr>
          <a:xfrm flipH="1">
            <a:off x="6978649" y="2282825"/>
            <a:ext cx="1695449" cy="1365250"/>
          </a:xfrm>
          <a:prstGeom prst="rect">
            <a:avLst/>
          </a:prstGeom>
          <a:blipFill rotWithShape="1">
            <a:blip r:embed="rId5">
              <a:alphaModFix/>
            </a:blip>
            <a:srcRect/>
            <a:stretch>
              <a:fillRect/>
            </a:stretch>
          </a:blip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30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048865" name="TextBox 1048864"/>
          <p:cNvSpPr txBox="1"/>
          <p:nvPr/>
        </p:nvSpPr>
        <p:spPr>
          <a:xfrm>
            <a:off x="717550" y="3805239"/>
            <a:ext cx="1504315" cy="458536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JAVA</a:t>
            </a:r>
            <a:r>
              <a:rPr lang="en-US" altLang="zh-CN" sz="17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endParaRPr lang="zh-CN" altLang="en-US" sz="17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68" name="TextBox 1048867"/>
          <p:cNvSpPr txBox="1"/>
          <p:nvPr/>
        </p:nvSpPr>
        <p:spPr>
          <a:xfrm>
            <a:off x="2765514" y="3844694"/>
            <a:ext cx="1584325" cy="66022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JAVA SERVLET PAGES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71" name="TextBox 1048870"/>
          <p:cNvSpPr txBox="1"/>
          <p:nvPr/>
        </p:nvSpPr>
        <p:spPr>
          <a:xfrm>
            <a:off x="4862512" y="3805239"/>
            <a:ext cx="1504315" cy="699676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7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HTML AND </a:t>
            </a:r>
          </a:p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7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CSS</a:t>
            </a:r>
            <a:endParaRPr lang="zh-CN" altLang="en-US" sz="1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1048874" name="TextBox 1048873"/>
          <p:cNvSpPr txBox="1"/>
          <p:nvPr/>
        </p:nvSpPr>
        <p:spPr>
          <a:xfrm>
            <a:off x="6908799" y="3805239"/>
            <a:ext cx="1921301" cy="1067012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MONGODB AND BOOTSTRAP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851150" y="3665537"/>
            <a:ext cx="1373187" cy="60325"/>
            <a:chOff x="775472" y="3673819"/>
            <a:chExt cx="1372938" cy="60737"/>
          </a:xfrm>
        </p:grpSpPr>
        <p:sp>
          <p:nvSpPr>
            <p:cNvPr id="1048877" name="Rectangle 1048876"/>
            <p:cNvSpPr/>
            <p:nvPr/>
          </p:nvSpPr>
          <p:spPr>
            <a:xfrm>
              <a:off x="775472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78" name="Rectangle 1048877"/>
            <p:cNvSpPr/>
            <p:nvPr/>
          </p:nvSpPr>
          <p:spPr>
            <a:xfrm>
              <a:off x="1118707" y="3673819"/>
              <a:ext cx="343235" cy="60737"/>
            </a:xfrm>
            <a:prstGeom prst="rect">
              <a:avLst/>
            </a:prstGeom>
            <a:solidFill>
              <a:srgbClr val="F2C40F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79" name="Rectangle 1048878"/>
            <p:cNvSpPr/>
            <p:nvPr/>
          </p:nvSpPr>
          <p:spPr>
            <a:xfrm>
              <a:off x="1461941" y="3673819"/>
              <a:ext cx="343235" cy="60737"/>
            </a:xfrm>
            <a:prstGeom prst="rect">
              <a:avLst/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0" name="Rectangle 1048879"/>
            <p:cNvSpPr/>
            <p:nvPr/>
          </p:nvSpPr>
          <p:spPr>
            <a:xfrm>
              <a:off x="1805175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918075" y="3660775"/>
            <a:ext cx="1373187" cy="60325"/>
            <a:chOff x="775472" y="3673819"/>
            <a:chExt cx="1372938" cy="60737"/>
          </a:xfrm>
        </p:grpSpPr>
        <p:sp>
          <p:nvSpPr>
            <p:cNvPr id="1048881" name="Rectangle 1048880"/>
            <p:cNvSpPr/>
            <p:nvPr/>
          </p:nvSpPr>
          <p:spPr>
            <a:xfrm>
              <a:off x="775472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2" name="Rectangle 1048881"/>
            <p:cNvSpPr/>
            <p:nvPr/>
          </p:nvSpPr>
          <p:spPr>
            <a:xfrm>
              <a:off x="1118707" y="3673819"/>
              <a:ext cx="343235" cy="60737"/>
            </a:xfrm>
            <a:prstGeom prst="rect">
              <a:avLst/>
            </a:prstGeom>
            <a:solidFill>
              <a:srgbClr val="F2C40F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3" name="Rectangle 1048882"/>
            <p:cNvSpPr/>
            <p:nvPr/>
          </p:nvSpPr>
          <p:spPr>
            <a:xfrm>
              <a:off x="1461941" y="3673819"/>
              <a:ext cx="343235" cy="60737"/>
            </a:xfrm>
            <a:prstGeom prst="rect">
              <a:avLst/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4" name="Rectangle 1048883"/>
            <p:cNvSpPr/>
            <p:nvPr/>
          </p:nvSpPr>
          <p:spPr>
            <a:xfrm>
              <a:off x="1805175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964362" y="3648075"/>
            <a:ext cx="1373187" cy="60325"/>
            <a:chOff x="775472" y="3673819"/>
            <a:chExt cx="1372938" cy="60737"/>
          </a:xfrm>
        </p:grpSpPr>
        <p:sp>
          <p:nvSpPr>
            <p:cNvPr id="1048885" name="Rectangle 1048884"/>
            <p:cNvSpPr/>
            <p:nvPr/>
          </p:nvSpPr>
          <p:spPr>
            <a:xfrm>
              <a:off x="775472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6" name="Rectangle 1048885"/>
            <p:cNvSpPr/>
            <p:nvPr/>
          </p:nvSpPr>
          <p:spPr>
            <a:xfrm>
              <a:off x="1118707" y="3673819"/>
              <a:ext cx="343235" cy="60737"/>
            </a:xfrm>
            <a:prstGeom prst="rect">
              <a:avLst/>
            </a:prstGeom>
            <a:solidFill>
              <a:srgbClr val="F2C40F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7" name="Rectangle 1048886"/>
            <p:cNvSpPr/>
            <p:nvPr/>
          </p:nvSpPr>
          <p:spPr>
            <a:xfrm>
              <a:off x="1461941" y="3673819"/>
              <a:ext cx="343235" cy="60737"/>
            </a:xfrm>
            <a:prstGeom prst="rect">
              <a:avLst/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1048888" name="Rectangle 1048887"/>
            <p:cNvSpPr/>
            <p:nvPr/>
          </p:nvSpPr>
          <p:spPr>
            <a:xfrm>
              <a:off x="1805175" y="3673819"/>
              <a:ext cx="343235" cy="60737"/>
            </a:xfrm>
            <a:prstGeom prst="rect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30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sp>
        <p:nvSpPr>
          <p:cNvPr id="1048889" name="TextBox 1048888"/>
          <p:cNvSpPr txBox="1"/>
          <p:nvPr/>
        </p:nvSpPr>
        <p:spPr>
          <a:xfrm>
            <a:off x="523774" y="265112"/>
            <a:ext cx="830632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 TO REMOVE THIS PROBLEM WE HAVE DEPLOYED OUR PROJECT USING THE BELOW MENTIONED TECHNOLOGIES 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311150" y="265112"/>
            <a:ext cx="525462" cy="422275"/>
            <a:chOff x="5075564" y="2933562"/>
            <a:chExt cx="2860947" cy="2302753"/>
          </a:xfrm>
        </p:grpSpPr>
        <p:sp>
          <p:nvSpPr>
            <p:cNvPr id="1048890" name="Isosceles Triangle 1048889"/>
            <p:cNvSpPr/>
            <p:nvPr/>
          </p:nvSpPr>
          <p:spPr>
            <a:xfrm rot="10800000">
              <a:off x="5075564" y="2933562"/>
              <a:ext cx="2671190" cy="2302750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48891" name="Isosceles Triangle 1048890"/>
            <p:cNvSpPr/>
            <p:nvPr/>
          </p:nvSpPr>
          <p:spPr>
            <a:xfrm rot="10800000">
              <a:off x="6233228" y="3767967"/>
              <a:ext cx="1703283" cy="1468348"/>
            </a:xfrm>
            <a:prstGeom prst="triangle">
              <a:avLst>
                <a:gd name="adj" fmla="val 50000"/>
              </a:avLst>
            </a:prstGeom>
            <a:solidFill>
              <a:srgbClr val="179F87">
                <a:alpha val="67999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489325" y="2336800"/>
            <a:ext cx="1892300" cy="263525"/>
            <a:chOff x="4868609" y="2117683"/>
            <a:chExt cx="2523535" cy="350414"/>
          </a:xfrm>
        </p:grpSpPr>
        <p:cxnSp>
          <p:nvCxnSpPr>
            <p:cNvPr id="3145732" name="Straight Connector 3145731"/>
            <p:cNvCxnSpPr>
              <a:cxnSpLocks/>
            </p:cNvCxnSpPr>
            <p:nvPr/>
          </p:nvCxnSpPr>
          <p:spPr>
            <a:xfrm flipV="1">
              <a:off x="6163904" y="2132856"/>
              <a:ext cx="0" cy="335241"/>
            </a:xfrm>
            <a:prstGeom prst="line">
              <a:avLst/>
            </a:prstGeom>
            <a:noFill/>
            <a:ln w="28575" cap="flat" cmpd="sng">
              <a:solidFill>
                <a:srgbClr val="F2C40F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145733" name="Straight Connector 3145732"/>
            <p:cNvCxnSpPr>
              <a:cxnSpLocks/>
            </p:cNvCxnSpPr>
            <p:nvPr/>
          </p:nvCxnSpPr>
          <p:spPr>
            <a:xfrm>
              <a:off x="4868609" y="2117683"/>
              <a:ext cx="2523535" cy="16481"/>
            </a:xfrm>
            <a:prstGeom prst="line">
              <a:avLst/>
            </a:prstGeom>
            <a:noFill/>
            <a:ln w="28575" cap="flat" cmpd="sng">
              <a:solidFill>
                <a:srgbClr val="F2C40F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75" name="Group 74"/>
          <p:cNvGrpSpPr/>
          <p:nvPr/>
        </p:nvGrpSpPr>
        <p:grpSpPr>
          <a:xfrm>
            <a:off x="5934075" y="3629025"/>
            <a:ext cx="236537" cy="463550"/>
            <a:chOff x="8127887" y="3840099"/>
            <a:chExt cx="316597" cy="617962"/>
          </a:xfrm>
        </p:grpSpPr>
        <p:cxnSp>
          <p:nvCxnSpPr>
            <p:cNvPr id="3145734" name="Straight Connector 3145733"/>
            <p:cNvCxnSpPr>
              <a:cxnSpLocks/>
            </p:cNvCxnSpPr>
            <p:nvPr/>
          </p:nvCxnSpPr>
          <p:spPr>
            <a:xfrm>
              <a:off x="8127887" y="4149080"/>
              <a:ext cx="316597" cy="2068"/>
            </a:xfrm>
            <a:prstGeom prst="line">
              <a:avLst/>
            </a:prstGeom>
            <a:noFill/>
            <a:ln w="28575" cap="flat" cmpd="sng">
              <a:solidFill>
                <a:srgbClr val="2D3E50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145735" name="Straight Connector 3145734"/>
            <p:cNvCxnSpPr>
              <a:cxnSpLocks/>
            </p:cNvCxnSpPr>
            <p:nvPr/>
          </p:nvCxnSpPr>
          <p:spPr>
            <a:xfrm>
              <a:off x="8444484" y="3840099"/>
              <a:ext cx="0" cy="617962"/>
            </a:xfrm>
            <a:prstGeom prst="line">
              <a:avLst/>
            </a:prstGeom>
            <a:noFill/>
            <a:ln w="28575" cap="flat" cmpd="sng">
              <a:solidFill>
                <a:srgbClr val="2D3E50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5705475" y="4700587"/>
            <a:ext cx="465137" cy="463550"/>
            <a:chOff x="7824193" y="3840099"/>
            <a:chExt cx="620291" cy="617962"/>
          </a:xfrm>
        </p:grpSpPr>
        <p:cxnSp>
          <p:nvCxnSpPr>
            <p:cNvPr id="3145736" name="Straight Connector 3145735"/>
            <p:cNvCxnSpPr>
              <a:cxnSpLocks/>
            </p:cNvCxnSpPr>
            <p:nvPr/>
          </p:nvCxnSpPr>
          <p:spPr>
            <a:xfrm>
              <a:off x="7824193" y="4151148"/>
              <a:ext cx="620291" cy="0"/>
            </a:xfrm>
            <a:prstGeom prst="line">
              <a:avLst/>
            </a:prstGeom>
            <a:noFill/>
            <a:ln w="28575" cap="flat" cmpd="sng">
              <a:solidFill>
                <a:srgbClr val="179F87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145737" name="Straight Connector 3145736"/>
            <p:cNvCxnSpPr>
              <a:cxnSpLocks/>
            </p:cNvCxnSpPr>
            <p:nvPr/>
          </p:nvCxnSpPr>
          <p:spPr>
            <a:xfrm>
              <a:off x="8444484" y="3840099"/>
              <a:ext cx="0" cy="617962"/>
            </a:xfrm>
            <a:prstGeom prst="line">
              <a:avLst/>
            </a:prstGeom>
            <a:noFill/>
            <a:ln w="28575" cap="flat" cmpd="sng">
              <a:solidFill>
                <a:srgbClr val="179F87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77" name="Group 76"/>
          <p:cNvGrpSpPr/>
          <p:nvPr/>
        </p:nvGrpSpPr>
        <p:grpSpPr>
          <a:xfrm>
            <a:off x="2733675" y="3629025"/>
            <a:ext cx="252412" cy="463550"/>
            <a:chOff x="8444484" y="3840099"/>
            <a:chExt cx="335954" cy="617962"/>
          </a:xfrm>
        </p:grpSpPr>
        <p:cxnSp>
          <p:nvCxnSpPr>
            <p:cNvPr id="3145738" name="Straight Connector 3145737"/>
            <p:cNvCxnSpPr>
              <a:cxnSpLocks/>
            </p:cNvCxnSpPr>
            <p:nvPr/>
          </p:nvCxnSpPr>
          <p:spPr>
            <a:xfrm>
              <a:off x="8463841" y="4147012"/>
              <a:ext cx="316597" cy="2068"/>
            </a:xfrm>
            <a:prstGeom prst="line">
              <a:avLst/>
            </a:prstGeom>
            <a:noFill/>
            <a:ln w="28575" cap="flat" cmpd="sng">
              <a:solidFill>
                <a:srgbClr val="179F87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145739" name="Straight Connector 3145738"/>
            <p:cNvCxnSpPr>
              <a:cxnSpLocks/>
            </p:cNvCxnSpPr>
            <p:nvPr/>
          </p:nvCxnSpPr>
          <p:spPr>
            <a:xfrm>
              <a:off x="8444484" y="3840099"/>
              <a:ext cx="0" cy="617962"/>
            </a:xfrm>
            <a:prstGeom prst="line">
              <a:avLst/>
            </a:prstGeom>
            <a:noFill/>
            <a:ln w="28575" cap="flat" cmpd="sng">
              <a:solidFill>
                <a:srgbClr val="179F87">
                  <a:alpha val="100000"/>
                </a:srgbClr>
              </a:solidFill>
              <a:prstDash val="solid"/>
              <a:miter/>
            </a:ln>
          </p:spPr>
        </p:cxnSp>
      </p:grpSp>
      <p:grpSp>
        <p:nvGrpSpPr>
          <p:cNvPr id="78" name="Group 77"/>
          <p:cNvGrpSpPr/>
          <p:nvPr/>
        </p:nvGrpSpPr>
        <p:grpSpPr>
          <a:xfrm>
            <a:off x="2733675" y="4700587"/>
            <a:ext cx="465137" cy="463550"/>
            <a:chOff x="8444484" y="3840099"/>
            <a:chExt cx="620291" cy="617962"/>
          </a:xfrm>
        </p:grpSpPr>
        <p:cxnSp>
          <p:nvCxnSpPr>
            <p:cNvPr id="3145740" name="Straight Connector 3145739"/>
            <p:cNvCxnSpPr>
              <a:cxnSpLocks/>
            </p:cNvCxnSpPr>
            <p:nvPr/>
          </p:nvCxnSpPr>
          <p:spPr>
            <a:xfrm>
              <a:off x="8444484" y="4168330"/>
              <a:ext cx="620291" cy="0"/>
            </a:xfrm>
            <a:prstGeom prst="line">
              <a:avLst/>
            </a:prstGeom>
            <a:noFill/>
            <a:ln w="28575" cap="flat" cmpd="sng">
              <a:solidFill>
                <a:srgbClr val="7F7F7F">
                  <a:alpha val="100000"/>
                </a:srgbClr>
              </a:solidFill>
              <a:prstDash val="solid"/>
              <a:miter/>
            </a:ln>
          </p:spPr>
        </p:cxnSp>
        <p:cxnSp>
          <p:nvCxnSpPr>
            <p:cNvPr id="3145741" name="Straight Connector 3145740"/>
            <p:cNvCxnSpPr>
              <a:cxnSpLocks/>
            </p:cNvCxnSpPr>
            <p:nvPr/>
          </p:nvCxnSpPr>
          <p:spPr>
            <a:xfrm>
              <a:off x="8444484" y="3840099"/>
              <a:ext cx="0" cy="617962"/>
            </a:xfrm>
            <a:prstGeom prst="line">
              <a:avLst/>
            </a:prstGeom>
            <a:noFill/>
            <a:ln w="28575" cap="flat" cmpd="sng">
              <a:solidFill>
                <a:srgbClr val="7F7F7F">
                  <a:alpha val="100000"/>
                </a:srgbClr>
              </a:solidFill>
              <a:prstDash val="solid"/>
              <a:miter/>
            </a:ln>
          </p:spPr>
        </p:cxnSp>
      </p:grpSp>
      <p:sp>
        <p:nvSpPr>
          <p:cNvPr id="1048893" name="Rectangle 1048892"/>
          <p:cNvSpPr/>
          <p:nvPr/>
        </p:nvSpPr>
        <p:spPr>
          <a:xfrm>
            <a:off x="6334432" y="3622470"/>
            <a:ext cx="2542962" cy="8309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Then we have used JSP in order to connect with the server end</a:t>
            </a:r>
            <a:endParaRPr lang="zh-CN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8894" name="Rectangle 1048893"/>
          <p:cNvSpPr/>
          <p:nvPr/>
        </p:nvSpPr>
        <p:spPr>
          <a:xfrm>
            <a:off x="6327774" y="4687644"/>
            <a:ext cx="2549619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Mongodb</a:t>
            </a:r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has been implemented for fetching up of data</a:t>
            </a:r>
            <a:endParaRPr lang="zh-CN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8895" name="Rectangle 1048894"/>
          <p:cNvSpPr/>
          <p:nvPr/>
        </p:nvSpPr>
        <p:spPr>
          <a:xfrm>
            <a:off x="1089025" y="3498746"/>
            <a:ext cx="1606550" cy="10772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/>
            <a:r>
              <a:rPr lang="en-US" altLang="zh-CN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First we have made the front end paging using HTML and CSS </a:t>
            </a:r>
            <a:endParaRPr lang="zh-CN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8896" name="Rectangle 1048895"/>
          <p:cNvSpPr/>
          <p:nvPr/>
        </p:nvSpPr>
        <p:spPr>
          <a:xfrm>
            <a:off x="1089025" y="4679950"/>
            <a:ext cx="1606550" cy="64633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r"/>
            <a:r>
              <a:rPr lang="en-US" altLang="zh-CN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Added some use of Bootstrap </a:t>
            </a:r>
            <a:endParaRPr lang="zh-CN" altLang="zh-CN" dirty="0">
              <a:solidFill>
                <a:srgbClr val="00206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883025" y="2625725"/>
            <a:ext cx="1155700" cy="1017587"/>
            <a:chOff x="5176580" y="2357249"/>
            <a:chExt cx="1542601" cy="1357809"/>
          </a:xfrm>
        </p:grpSpPr>
        <p:sp>
          <p:nvSpPr>
            <p:cNvPr id="1048897" name="Freeform 1048896"/>
            <p:cNvSpPr/>
            <p:nvPr/>
          </p:nvSpPr>
          <p:spPr>
            <a:xfrm rot="21449206">
              <a:off x="5176580" y="2357249"/>
              <a:ext cx="1542601" cy="1357809"/>
            </a:xfrm>
            <a:custGeom>
              <a:avLst/>
              <a:gdLst/>
              <a:ahLst/>
              <a:cxnLst/>
              <a:rect l="0" t="0" r="r" b="b"/>
              <a:pathLst>
                <a:path w="576" h="507">
                  <a:moveTo>
                    <a:pt x="138" y="500"/>
                  </a:moveTo>
                  <a:lnTo>
                    <a:pt x="0" y="246"/>
                  </a:lnTo>
                  <a:lnTo>
                    <a:pt x="152" y="0"/>
                  </a:lnTo>
                  <a:lnTo>
                    <a:pt x="438" y="9"/>
                  </a:lnTo>
                  <a:lnTo>
                    <a:pt x="576" y="263"/>
                  </a:lnTo>
                  <a:lnTo>
                    <a:pt x="424" y="507"/>
                  </a:lnTo>
                  <a:lnTo>
                    <a:pt x="138" y="500"/>
                  </a:lnTo>
                </a:path>
              </a:pathLst>
            </a:custGeom>
            <a:solidFill>
              <a:srgbClr val="F2C40F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898" name="TextBox 1048897"/>
            <p:cNvSpPr txBox="1"/>
            <p:nvPr/>
          </p:nvSpPr>
          <p:spPr>
            <a:xfrm>
              <a:off x="5556468" y="2659577"/>
              <a:ext cx="805962" cy="61555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7737" y="3197225"/>
            <a:ext cx="1117600" cy="1114425"/>
            <a:chOff x="6344091" y="3119496"/>
            <a:chExt cx="1489038" cy="1486359"/>
          </a:xfrm>
        </p:grpSpPr>
        <p:sp>
          <p:nvSpPr>
            <p:cNvPr id="1048899" name="Freeform 1048898"/>
            <p:cNvSpPr/>
            <p:nvPr/>
          </p:nvSpPr>
          <p:spPr>
            <a:xfrm rot="21449206">
              <a:off x="6344091" y="3119496"/>
              <a:ext cx="1489038" cy="1486359"/>
            </a:xfrm>
            <a:custGeom>
              <a:avLst/>
              <a:gdLst/>
              <a:ahLst/>
              <a:cxnLst/>
              <a:rect l="0" t="0" r="r" b="b"/>
              <a:pathLst>
                <a:path w="556" h="555">
                  <a:moveTo>
                    <a:pt x="0" y="204"/>
                  </a:moveTo>
                  <a:lnTo>
                    <a:pt x="203" y="0"/>
                  </a:lnTo>
                  <a:lnTo>
                    <a:pt x="481" y="74"/>
                  </a:lnTo>
                  <a:lnTo>
                    <a:pt x="556" y="351"/>
                  </a:lnTo>
                  <a:lnTo>
                    <a:pt x="353" y="555"/>
                  </a:lnTo>
                  <a:lnTo>
                    <a:pt x="76" y="482"/>
                  </a:lnTo>
                  <a:lnTo>
                    <a:pt x="0" y="204"/>
                  </a:lnTo>
                </a:path>
              </a:pathLst>
            </a:custGeom>
            <a:solidFill>
              <a:srgbClr val="2D3E5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0" name="TextBox 1048899"/>
            <p:cNvSpPr txBox="1"/>
            <p:nvPr/>
          </p:nvSpPr>
          <p:spPr>
            <a:xfrm>
              <a:off x="6867837" y="3659074"/>
              <a:ext cx="756001" cy="615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</p:grpSp>
      <p:pic>
        <p:nvPicPr>
          <p:cNvPr id="2097160" name="Picture 209715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76750" y="4181475"/>
            <a:ext cx="1071562" cy="1146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oup 80"/>
          <p:cNvGrpSpPr/>
          <p:nvPr/>
        </p:nvGrpSpPr>
        <p:grpSpPr>
          <a:xfrm>
            <a:off x="3052762" y="3205162"/>
            <a:ext cx="1146175" cy="1079500"/>
            <a:chOff x="4070331" y="3129929"/>
            <a:chExt cx="1529212" cy="1440832"/>
          </a:xfrm>
        </p:grpSpPr>
        <p:sp>
          <p:nvSpPr>
            <p:cNvPr id="1048901" name="Freeform 1048900"/>
            <p:cNvSpPr/>
            <p:nvPr/>
          </p:nvSpPr>
          <p:spPr>
            <a:xfrm rot="21449206">
              <a:off x="4070331" y="3129929"/>
              <a:ext cx="1529212" cy="1440832"/>
            </a:xfrm>
            <a:custGeom>
              <a:avLst/>
              <a:gdLst/>
              <a:ahLst/>
              <a:cxnLst/>
              <a:rect l="0" t="0" r="r" b="b"/>
              <a:pathLst>
                <a:path w="571" h="538">
                  <a:moveTo>
                    <a:pt x="464" y="493"/>
                  </a:moveTo>
                  <a:lnTo>
                    <a:pt x="180" y="538"/>
                  </a:lnTo>
                  <a:lnTo>
                    <a:pt x="0" y="313"/>
                  </a:lnTo>
                  <a:lnTo>
                    <a:pt x="104" y="45"/>
                  </a:lnTo>
                  <a:lnTo>
                    <a:pt x="391" y="0"/>
                  </a:lnTo>
                  <a:lnTo>
                    <a:pt x="571" y="225"/>
                  </a:lnTo>
                  <a:lnTo>
                    <a:pt x="464" y="493"/>
                  </a:lnTo>
                </a:path>
              </a:pathLst>
            </a:custGeom>
            <a:solidFill>
              <a:srgbClr val="179F87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2" name="TextBox 1048901"/>
            <p:cNvSpPr txBox="1"/>
            <p:nvPr/>
          </p:nvSpPr>
          <p:spPr>
            <a:xfrm>
              <a:off x="4385423" y="3659073"/>
              <a:ext cx="807767" cy="61555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</a:p>
          </p:txBody>
        </p:sp>
      </p:grpSp>
      <p:pic>
        <p:nvPicPr>
          <p:cNvPr id="2097161" name="Picture 209716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02012" y="4184650"/>
            <a:ext cx="1065212" cy="114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03" name="Oval 1048902"/>
          <p:cNvSpPr/>
          <p:nvPr/>
        </p:nvSpPr>
        <p:spPr>
          <a:xfrm rot="21449206">
            <a:off x="3863975" y="3435350"/>
            <a:ext cx="1184275" cy="1181100"/>
          </a:xfrm>
          <a:prstGeom prst="ellipse">
            <a:avLst/>
          </a:prstGeom>
          <a:solidFill>
            <a:srgbClr val="FDFAEB"/>
          </a:solidFill>
          <a:ln>
            <a:noFill/>
          </a:ln>
        </p:spPr>
        <p:txBody>
          <a:bodyPr vert="horz" lIns="68580" tIns="34290" rIns="68580" bIns="3429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000000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32287" y="3632200"/>
            <a:ext cx="298450" cy="911225"/>
            <a:chOff x="4246563" y="3611563"/>
            <a:chExt cx="947737" cy="2900363"/>
          </a:xfrm>
        </p:grpSpPr>
        <p:sp>
          <p:nvSpPr>
            <p:cNvPr id="1048904" name="Rectangle 1048903"/>
            <p:cNvSpPr/>
            <p:nvPr/>
          </p:nvSpPr>
          <p:spPr>
            <a:xfrm>
              <a:off x="4246563" y="3630613"/>
              <a:ext cx="928687" cy="28416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5" name="Freeform 1048904"/>
            <p:cNvSpPr/>
            <p:nvPr/>
          </p:nvSpPr>
          <p:spPr>
            <a:xfrm>
              <a:off x="4411663" y="4775201"/>
              <a:ext cx="638175" cy="1577975"/>
            </a:xfrm>
            <a:custGeom>
              <a:avLst/>
              <a:gdLst/>
              <a:ahLst/>
              <a:cxnLst/>
              <a:rect l="0" t="0" r="r" b="b"/>
              <a:pathLst>
                <a:path w="31" h="80">
                  <a:moveTo>
                    <a:pt x="0" y="6"/>
                  </a:moveTo>
                  <a:cubicBezTo>
                    <a:pt x="0" y="6"/>
                    <a:pt x="0" y="21"/>
                    <a:pt x="2" y="24"/>
                  </a:cubicBezTo>
                  <a:cubicBezTo>
                    <a:pt x="3" y="26"/>
                    <a:pt x="3" y="32"/>
                    <a:pt x="3" y="33"/>
                  </a:cubicBezTo>
                  <a:cubicBezTo>
                    <a:pt x="3" y="34"/>
                    <a:pt x="3" y="49"/>
                    <a:pt x="5" y="53"/>
                  </a:cubicBezTo>
                  <a:cubicBezTo>
                    <a:pt x="5" y="53"/>
                    <a:pt x="7" y="75"/>
                    <a:pt x="8" y="76"/>
                  </a:cubicBezTo>
                  <a:cubicBezTo>
                    <a:pt x="8" y="76"/>
                    <a:pt x="6" y="79"/>
                    <a:pt x="8" y="80"/>
                  </a:cubicBezTo>
                  <a:cubicBezTo>
                    <a:pt x="8" y="80"/>
                    <a:pt x="16" y="79"/>
                    <a:pt x="17" y="80"/>
                  </a:cubicBezTo>
                  <a:cubicBezTo>
                    <a:pt x="17" y="80"/>
                    <a:pt x="18" y="78"/>
                    <a:pt x="17" y="77"/>
                  </a:cubicBezTo>
                  <a:cubicBezTo>
                    <a:pt x="17" y="76"/>
                    <a:pt x="16" y="74"/>
                    <a:pt x="16" y="74"/>
                  </a:cubicBezTo>
                  <a:cubicBezTo>
                    <a:pt x="16" y="74"/>
                    <a:pt x="19" y="71"/>
                    <a:pt x="18" y="69"/>
                  </a:cubicBezTo>
                  <a:cubicBezTo>
                    <a:pt x="17" y="68"/>
                    <a:pt x="14" y="32"/>
                    <a:pt x="16" y="29"/>
                  </a:cubicBezTo>
                  <a:cubicBezTo>
                    <a:pt x="16" y="29"/>
                    <a:pt x="17" y="37"/>
                    <a:pt x="18" y="37"/>
                  </a:cubicBezTo>
                  <a:cubicBezTo>
                    <a:pt x="18" y="37"/>
                    <a:pt x="19" y="46"/>
                    <a:pt x="20" y="47"/>
                  </a:cubicBezTo>
                  <a:cubicBezTo>
                    <a:pt x="20" y="47"/>
                    <a:pt x="22" y="63"/>
                    <a:pt x="20" y="65"/>
                  </a:cubicBezTo>
                  <a:cubicBezTo>
                    <a:pt x="20" y="65"/>
                    <a:pt x="18" y="71"/>
                    <a:pt x="2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2"/>
                    <a:pt x="28" y="69"/>
                    <a:pt x="29" y="68"/>
                  </a:cubicBezTo>
                  <a:cubicBezTo>
                    <a:pt x="29" y="67"/>
                    <a:pt x="29" y="65"/>
                    <a:pt x="29" y="64"/>
                  </a:cubicBezTo>
                  <a:cubicBezTo>
                    <a:pt x="28" y="63"/>
                    <a:pt x="28" y="46"/>
                    <a:pt x="29" y="45"/>
                  </a:cubicBezTo>
                  <a:cubicBezTo>
                    <a:pt x="31" y="43"/>
                    <a:pt x="31" y="41"/>
                    <a:pt x="29" y="39"/>
                  </a:cubicBezTo>
                  <a:cubicBezTo>
                    <a:pt x="29" y="39"/>
                    <a:pt x="31" y="18"/>
                    <a:pt x="31" y="15"/>
                  </a:cubicBezTo>
                  <a:cubicBezTo>
                    <a:pt x="30" y="12"/>
                    <a:pt x="30" y="1"/>
                    <a:pt x="30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6"/>
                  </a:lnTo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6" name="Freeform 1048905"/>
            <p:cNvSpPr/>
            <p:nvPr/>
          </p:nvSpPr>
          <p:spPr>
            <a:xfrm>
              <a:off x="4514850" y="4775201"/>
              <a:ext cx="534987" cy="1577975"/>
            </a:xfrm>
            <a:custGeom>
              <a:avLst/>
              <a:gdLst/>
              <a:ahLst/>
              <a:cxnLst/>
              <a:rect l="0" t="0" r="r" b="b"/>
              <a:pathLst>
                <a:path w="26" h="80">
                  <a:moveTo>
                    <a:pt x="21" y="64"/>
                  </a:moveTo>
                  <a:cubicBezTo>
                    <a:pt x="21" y="64"/>
                    <a:pt x="19" y="56"/>
                    <a:pt x="19" y="53"/>
                  </a:cubicBezTo>
                  <a:cubicBezTo>
                    <a:pt x="20" y="48"/>
                    <a:pt x="15" y="30"/>
                    <a:pt x="15" y="27"/>
                  </a:cubicBezTo>
                  <a:cubicBezTo>
                    <a:pt x="14" y="25"/>
                    <a:pt x="14" y="19"/>
                    <a:pt x="13" y="18"/>
                  </a:cubicBezTo>
                  <a:cubicBezTo>
                    <a:pt x="12" y="16"/>
                    <a:pt x="20" y="18"/>
                    <a:pt x="22" y="19"/>
                  </a:cubicBezTo>
                  <a:cubicBezTo>
                    <a:pt x="23" y="20"/>
                    <a:pt x="25" y="25"/>
                    <a:pt x="25" y="28"/>
                  </a:cubicBezTo>
                  <a:cubicBezTo>
                    <a:pt x="26" y="22"/>
                    <a:pt x="26" y="16"/>
                    <a:pt x="26" y="15"/>
                  </a:cubicBezTo>
                  <a:cubicBezTo>
                    <a:pt x="25" y="12"/>
                    <a:pt x="25" y="1"/>
                    <a:pt x="2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4"/>
                    <a:pt x="12" y="11"/>
                    <a:pt x="9" y="14"/>
                  </a:cubicBezTo>
                  <a:cubicBezTo>
                    <a:pt x="7" y="16"/>
                    <a:pt x="0" y="15"/>
                    <a:pt x="0" y="15"/>
                  </a:cubicBezTo>
                  <a:cubicBezTo>
                    <a:pt x="0" y="15"/>
                    <a:pt x="0" y="15"/>
                    <a:pt x="3" y="16"/>
                  </a:cubicBezTo>
                  <a:cubicBezTo>
                    <a:pt x="6" y="17"/>
                    <a:pt x="5" y="19"/>
                    <a:pt x="5" y="19"/>
                  </a:cubicBezTo>
                  <a:cubicBezTo>
                    <a:pt x="1" y="17"/>
                    <a:pt x="0" y="19"/>
                    <a:pt x="0" y="19"/>
                  </a:cubicBezTo>
                  <a:cubicBezTo>
                    <a:pt x="4" y="20"/>
                    <a:pt x="7" y="22"/>
                    <a:pt x="7" y="22"/>
                  </a:cubicBezTo>
                  <a:cubicBezTo>
                    <a:pt x="2" y="20"/>
                    <a:pt x="0" y="23"/>
                    <a:pt x="0" y="23"/>
                  </a:cubicBezTo>
                  <a:cubicBezTo>
                    <a:pt x="0" y="23"/>
                    <a:pt x="4" y="21"/>
                    <a:pt x="5" y="23"/>
                  </a:cubicBezTo>
                  <a:cubicBezTo>
                    <a:pt x="6" y="26"/>
                    <a:pt x="7" y="40"/>
                    <a:pt x="7" y="43"/>
                  </a:cubicBezTo>
                  <a:cubicBezTo>
                    <a:pt x="7" y="45"/>
                    <a:pt x="9" y="56"/>
                    <a:pt x="10" y="58"/>
                  </a:cubicBezTo>
                  <a:cubicBezTo>
                    <a:pt x="11" y="59"/>
                    <a:pt x="10" y="66"/>
                    <a:pt x="9" y="64"/>
                  </a:cubicBezTo>
                  <a:cubicBezTo>
                    <a:pt x="8" y="63"/>
                    <a:pt x="3" y="30"/>
                    <a:pt x="3" y="3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70"/>
                    <a:pt x="9" y="72"/>
                  </a:cubicBezTo>
                  <a:cubicBezTo>
                    <a:pt x="11" y="75"/>
                    <a:pt x="9" y="76"/>
                    <a:pt x="9" y="76"/>
                  </a:cubicBezTo>
                  <a:cubicBezTo>
                    <a:pt x="8" y="76"/>
                    <a:pt x="4" y="73"/>
                    <a:pt x="2" y="71"/>
                  </a:cubicBezTo>
                  <a:cubicBezTo>
                    <a:pt x="2" y="74"/>
                    <a:pt x="3" y="75"/>
                    <a:pt x="3" y="76"/>
                  </a:cubicBezTo>
                  <a:cubicBezTo>
                    <a:pt x="3" y="76"/>
                    <a:pt x="1" y="79"/>
                    <a:pt x="3" y="80"/>
                  </a:cubicBezTo>
                  <a:cubicBezTo>
                    <a:pt x="3" y="80"/>
                    <a:pt x="11" y="79"/>
                    <a:pt x="12" y="80"/>
                  </a:cubicBezTo>
                  <a:cubicBezTo>
                    <a:pt x="12" y="80"/>
                    <a:pt x="13" y="77"/>
                    <a:pt x="13" y="76"/>
                  </a:cubicBezTo>
                  <a:cubicBezTo>
                    <a:pt x="12" y="75"/>
                    <a:pt x="13" y="74"/>
                    <a:pt x="13" y="74"/>
                  </a:cubicBezTo>
                  <a:cubicBezTo>
                    <a:pt x="13" y="74"/>
                    <a:pt x="14" y="71"/>
                    <a:pt x="13" y="69"/>
                  </a:cubicBezTo>
                  <a:cubicBezTo>
                    <a:pt x="12" y="68"/>
                    <a:pt x="9" y="32"/>
                    <a:pt x="11" y="29"/>
                  </a:cubicBezTo>
                  <a:cubicBezTo>
                    <a:pt x="11" y="29"/>
                    <a:pt x="12" y="37"/>
                    <a:pt x="12" y="37"/>
                  </a:cubicBezTo>
                  <a:cubicBezTo>
                    <a:pt x="12" y="37"/>
                    <a:pt x="13" y="47"/>
                    <a:pt x="14" y="48"/>
                  </a:cubicBezTo>
                  <a:cubicBezTo>
                    <a:pt x="14" y="48"/>
                    <a:pt x="16" y="63"/>
                    <a:pt x="15" y="65"/>
                  </a:cubicBezTo>
                  <a:cubicBezTo>
                    <a:pt x="15" y="65"/>
                    <a:pt x="13" y="71"/>
                    <a:pt x="16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72"/>
                    <a:pt x="23" y="69"/>
                    <a:pt x="24" y="68"/>
                  </a:cubicBezTo>
                  <a:cubicBezTo>
                    <a:pt x="24" y="67"/>
                    <a:pt x="24" y="65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4"/>
                    <a:pt x="21" y="64"/>
                    <a:pt x="21" y="6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7" name="Freeform 1048906"/>
            <p:cNvSpPr/>
            <p:nvPr/>
          </p:nvSpPr>
          <p:spPr>
            <a:xfrm>
              <a:off x="4576763" y="6294438"/>
              <a:ext cx="206375" cy="217488"/>
            </a:xfrm>
            <a:custGeom>
              <a:avLst/>
              <a:gdLst/>
              <a:ahLst/>
              <a:cxnLst/>
              <a:rect l="0" t="0" r="r" b="b"/>
              <a:pathLst>
                <a:path w="10" h="11">
                  <a:moveTo>
                    <a:pt x="2" y="2"/>
                  </a:moveTo>
                  <a:cubicBezTo>
                    <a:pt x="2" y="2"/>
                    <a:pt x="2" y="5"/>
                    <a:pt x="2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10"/>
                    <a:pt x="4" y="11"/>
                    <a:pt x="6" y="10"/>
                  </a:cubicBezTo>
                  <a:cubicBezTo>
                    <a:pt x="9" y="10"/>
                    <a:pt x="10" y="10"/>
                    <a:pt x="9" y="8"/>
                  </a:cubicBezTo>
                  <a:cubicBezTo>
                    <a:pt x="9" y="6"/>
                    <a:pt x="8" y="4"/>
                    <a:pt x="9" y="2"/>
                  </a:cubicBezTo>
                  <a:cubicBezTo>
                    <a:pt x="10" y="0"/>
                    <a:pt x="2" y="1"/>
                    <a:pt x="2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8" name="Freeform 1048907"/>
            <p:cNvSpPr/>
            <p:nvPr/>
          </p:nvSpPr>
          <p:spPr>
            <a:xfrm>
              <a:off x="4803775" y="6137276"/>
              <a:ext cx="225425" cy="255588"/>
            </a:xfrm>
            <a:custGeom>
              <a:avLst/>
              <a:gdLst/>
              <a:ahLst/>
              <a:cxnLst/>
              <a:rect l="0" t="0" r="r" b="b"/>
              <a:pathLst>
                <a:path w="11" h="13">
                  <a:moveTo>
                    <a:pt x="3" y="2"/>
                  </a:moveTo>
                  <a:cubicBezTo>
                    <a:pt x="3" y="2"/>
                    <a:pt x="2" y="5"/>
                    <a:pt x="2" y="6"/>
                  </a:cubicBezTo>
                  <a:cubicBezTo>
                    <a:pt x="2" y="6"/>
                    <a:pt x="0" y="10"/>
                    <a:pt x="2" y="11"/>
                  </a:cubicBezTo>
                  <a:cubicBezTo>
                    <a:pt x="4" y="13"/>
                    <a:pt x="8" y="13"/>
                    <a:pt x="9" y="13"/>
                  </a:cubicBezTo>
                  <a:cubicBezTo>
                    <a:pt x="9" y="13"/>
                    <a:pt x="11" y="6"/>
                    <a:pt x="10" y="5"/>
                  </a:cubicBezTo>
                  <a:cubicBezTo>
                    <a:pt x="9" y="4"/>
                    <a:pt x="7" y="0"/>
                    <a:pt x="7" y="0"/>
                  </a:cubicBezTo>
                  <a:cubicBezTo>
                    <a:pt x="8" y="0"/>
                    <a:pt x="3" y="2"/>
                    <a:pt x="3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09" name="Freeform 1048908"/>
            <p:cNvSpPr/>
            <p:nvPr/>
          </p:nvSpPr>
          <p:spPr>
            <a:xfrm>
              <a:off x="4926013" y="4183063"/>
              <a:ext cx="268287" cy="828675"/>
            </a:xfrm>
            <a:custGeom>
              <a:avLst/>
              <a:gdLst/>
              <a:ahLst/>
              <a:cxnLst/>
              <a:rect l="0" t="0" r="r" b="b"/>
              <a:pathLst>
                <a:path w="13" h="42">
                  <a:moveTo>
                    <a:pt x="3" y="3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8" y="37"/>
                    <a:pt x="7" y="36"/>
                  </a:cubicBezTo>
                  <a:cubicBezTo>
                    <a:pt x="7" y="35"/>
                    <a:pt x="9" y="37"/>
                    <a:pt x="11" y="35"/>
                  </a:cubicBezTo>
                  <a:cubicBezTo>
                    <a:pt x="13" y="32"/>
                    <a:pt x="11" y="30"/>
                    <a:pt x="11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0" y="8"/>
                    <a:pt x="10" y="7"/>
                  </a:cubicBezTo>
                  <a:cubicBezTo>
                    <a:pt x="10" y="6"/>
                    <a:pt x="9" y="0"/>
                    <a:pt x="8" y="0"/>
                  </a:cubicBezTo>
                  <a:cubicBezTo>
                    <a:pt x="8" y="0"/>
                    <a:pt x="0" y="22"/>
                    <a:pt x="0" y="24"/>
                  </a:cubicBezTo>
                  <a:cubicBezTo>
                    <a:pt x="0" y="25"/>
                    <a:pt x="3" y="36"/>
                    <a:pt x="3" y="36"/>
                  </a:cubicBezTo>
                </a:path>
              </a:pathLst>
            </a:custGeom>
            <a:solidFill>
              <a:srgbClr val="F2F2F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0" name="Freeform 1048909"/>
            <p:cNvSpPr/>
            <p:nvPr/>
          </p:nvSpPr>
          <p:spPr>
            <a:xfrm>
              <a:off x="4246563" y="4164013"/>
              <a:ext cx="227012" cy="808038"/>
            </a:xfrm>
            <a:custGeom>
              <a:avLst/>
              <a:gdLst/>
              <a:ahLst/>
              <a:cxnLst/>
              <a:rect l="0" t="0" r="r" b="b"/>
              <a:pathLst>
                <a:path w="11" h="41">
                  <a:moveTo>
                    <a:pt x="6" y="0"/>
                  </a:moveTo>
                  <a:cubicBezTo>
                    <a:pt x="6" y="0"/>
                    <a:pt x="5" y="6"/>
                    <a:pt x="5" y="8"/>
                  </a:cubicBezTo>
                  <a:cubicBezTo>
                    <a:pt x="4" y="10"/>
                    <a:pt x="2" y="19"/>
                    <a:pt x="1" y="20"/>
                  </a:cubicBezTo>
                  <a:cubicBezTo>
                    <a:pt x="0" y="21"/>
                    <a:pt x="0" y="26"/>
                    <a:pt x="1" y="27"/>
                  </a:cubicBezTo>
                  <a:cubicBezTo>
                    <a:pt x="3" y="28"/>
                    <a:pt x="3" y="31"/>
                    <a:pt x="3" y="32"/>
                  </a:cubicBezTo>
                  <a:cubicBezTo>
                    <a:pt x="3" y="33"/>
                    <a:pt x="1" y="34"/>
                    <a:pt x="3" y="36"/>
                  </a:cubicBezTo>
                  <a:cubicBezTo>
                    <a:pt x="5" y="37"/>
                    <a:pt x="3" y="41"/>
                    <a:pt x="6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8"/>
                    <a:pt x="9" y="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2F2F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1" name="Freeform 1048910"/>
            <p:cNvSpPr/>
            <p:nvPr/>
          </p:nvSpPr>
          <p:spPr>
            <a:xfrm>
              <a:off x="4865688" y="4222751"/>
              <a:ext cx="287337" cy="592138"/>
            </a:xfrm>
            <a:custGeom>
              <a:avLst/>
              <a:gdLst/>
              <a:ahLst/>
              <a:cxnLst/>
              <a:rect l="0" t="0" r="r" b="b"/>
              <a:pathLst>
                <a:path w="14" h="30">
                  <a:moveTo>
                    <a:pt x="5" y="23"/>
                  </a:moveTo>
                  <a:cubicBezTo>
                    <a:pt x="5" y="23"/>
                    <a:pt x="6" y="21"/>
                    <a:pt x="7" y="21"/>
                  </a:cubicBezTo>
                  <a:cubicBezTo>
                    <a:pt x="7" y="21"/>
                    <a:pt x="6" y="20"/>
                    <a:pt x="7" y="20"/>
                  </a:cubicBezTo>
                  <a:cubicBezTo>
                    <a:pt x="8" y="19"/>
                    <a:pt x="9" y="18"/>
                    <a:pt x="12" y="20"/>
                  </a:cubicBezTo>
                  <a:cubicBezTo>
                    <a:pt x="12" y="20"/>
                    <a:pt x="11" y="18"/>
                    <a:pt x="7" y="18"/>
                  </a:cubicBezTo>
                  <a:cubicBezTo>
                    <a:pt x="7" y="18"/>
                    <a:pt x="7" y="15"/>
                    <a:pt x="9" y="15"/>
                  </a:cubicBezTo>
                  <a:cubicBezTo>
                    <a:pt x="11" y="14"/>
                    <a:pt x="9" y="11"/>
                    <a:pt x="10" y="10"/>
                  </a:cubicBezTo>
                  <a:cubicBezTo>
                    <a:pt x="12" y="8"/>
                    <a:pt x="10" y="0"/>
                    <a:pt x="10" y="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5"/>
                    <a:pt x="2" y="21"/>
                    <a:pt x="2" y="22"/>
                  </a:cubicBezTo>
                  <a:cubicBezTo>
                    <a:pt x="3" y="23"/>
                    <a:pt x="0" y="29"/>
                    <a:pt x="5" y="30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9"/>
                    <a:pt x="5" y="23"/>
                    <a:pt x="6" y="23"/>
                  </a:cubicBezTo>
                  <a:cubicBezTo>
                    <a:pt x="6" y="23"/>
                    <a:pt x="12" y="24"/>
                    <a:pt x="12" y="26"/>
                  </a:cubicBezTo>
                  <a:cubicBezTo>
                    <a:pt x="12" y="26"/>
                    <a:pt x="13" y="27"/>
                    <a:pt x="13" y="2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8" y="22"/>
                    <a:pt x="5" y="23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2" name="Freeform 1048911"/>
            <p:cNvSpPr/>
            <p:nvPr/>
          </p:nvSpPr>
          <p:spPr>
            <a:xfrm>
              <a:off x="4967288" y="4833938"/>
              <a:ext cx="103187" cy="60325"/>
            </a:xfrm>
            <a:custGeom>
              <a:avLst/>
              <a:gdLst/>
              <a:ahLst/>
              <a:cxnLst/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" y="1"/>
                    <a:pt x="5" y="3"/>
                  </a:cubicBezTo>
                  <a:cubicBezTo>
                    <a:pt x="5" y="3"/>
                    <a:pt x="4" y="0"/>
                    <a:pt x="0" y="0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3" name="Freeform 1048912"/>
            <p:cNvSpPr/>
            <p:nvPr/>
          </p:nvSpPr>
          <p:spPr>
            <a:xfrm>
              <a:off x="4370388" y="4044951"/>
              <a:ext cx="720725" cy="828675"/>
            </a:xfrm>
            <a:custGeom>
              <a:avLst/>
              <a:gdLst/>
              <a:ahLst/>
              <a:cxnLst/>
              <a:rect l="0" t="0" r="r" b="b"/>
              <a:pathLst>
                <a:path w="35" h="42">
                  <a:moveTo>
                    <a:pt x="2" y="30"/>
                  </a:moveTo>
                  <a:cubicBezTo>
                    <a:pt x="2" y="30"/>
                    <a:pt x="4" y="34"/>
                    <a:pt x="3" y="36"/>
                  </a:cubicBezTo>
                  <a:cubicBezTo>
                    <a:pt x="2" y="39"/>
                    <a:pt x="9" y="38"/>
                    <a:pt x="9" y="38"/>
                  </a:cubicBezTo>
                  <a:cubicBezTo>
                    <a:pt x="9" y="38"/>
                    <a:pt x="19" y="42"/>
                    <a:pt x="29" y="37"/>
                  </a:cubicBezTo>
                  <a:cubicBezTo>
                    <a:pt x="29" y="37"/>
                    <a:pt x="30" y="35"/>
                    <a:pt x="30" y="34"/>
                  </a:cubicBezTo>
                  <a:cubicBezTo>
                    <a:pt x="31" y="32"/>
                    <a:pt x="30" y="30"/>
                    <a:pt x="30" y="27"/>
                  </a:cubicBezTo>
                  <a:cubicBezTo>
                    <a:pt x="31" y="25"/>
                    <a:pt x="33" y="21"/>
                    <a:pt x="33" y="18"/>
                  </a:cubicBezTo>
                  <a:cubicBezTo>
                    <a:pt x="33" y="15"/>
                    <a:pt x="35" y="7"/>
                    <a:pt x="35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2" y="4"/>
                    <a:pt x="0" y="6"/>
                  </a:cubicBezTo>
                  <a:cubicBezTo>
                    <a:pt x="0" y="6"/>
                    <a:pt x="2" y="12"/>
                    <a:pt x="4" y="20"/>
                  </a:cubicBezTo>
                  <a:cubicBezTo>
                    <a:pt x="5" y="27"/>
                    <a:pt x="2" y="27"/>
                    <a:pt x="2" y="30"/>
                  </a:cubicBezTo>
                </a:path>
              </a:pathLst>
            </a:custGeom>
            <a:solidFill>
              <a:srgbClr val="F2F2F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4" name="Freeform 1048913"/>
            <p:cNvSpPr/>
            <p:nvPr/>
          </p:nvSpPr>
          <p:spPr>
            <a:xfrm>
              <a:off x="4494213" y="4676776"/>
              <a:ext cx="61912" cy="79375"/>
            </a:xfrm>
            <a:custGeom>
              <a:avLst/>
              <a:gdLst/>
              <a:ahLst/>
              <a:cxnLst/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2"/>
                    <a:pt x="3" y="4"/>
                    <a:pt x="3" y="4"/>
                  </a:cubicBezTo>
                  <a:cubicBezTo>
                    <a:pt x="3" y="4"/>
                    <a:pt x="2" y="1"/>
                    <a:pt x="0" y="0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5" name="Freeform 1048914"/>
            <p:cNvSpPr/>
            <p:nvPr/>
          </p:nvSpPr>
          <p:spPr>
            <a:xfrm>
              <a:off x="4411663" y="4262438"/>
              <a:ext cx="185737" cy="493713"/>
            </a:xfrm>
            <a:custGeom>
              <a:avLst/>
              <a:gdLst/>
              <a:ahLst/>
              <a:cxnLst/>
              <a:rect l="0" t="0" r="r" b="b"/>
              <a:pathLst>
                <a:path w="9" h="25">
                  <a:moveTo>
                    <a:pt x="3" y="20"/>
                  </a:moveTo>
                  <a:cubicBezTo>
                    <a:pt x="3" y="20"/>
                    <a:pt x="4" y="20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7"/>
                    <a:pt x="4" y="13"/>
                    <a:pt x="4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8"/>
                    <a:pt x="3" y="7"/>
                    <a:pt x="3" y="7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4" y="5"/>
                    <a:pt x="1" y="2"/>
                    <a:pt x="0" y="0"/>
                  </a:cubicBezTo>
                  <a:cubicBezTo>
                    <a:pt x="0" y="2"/>
                    <a:pt x="1" y="5"/>
                    <a:pt x="2" y="9"/>
                  </a:cubicBezTo>
                  <a:cubicBezTo>
                    <a:pt x="3" y="16"/>
                    <a:pt x="0" y="16"/>
                    <a:pt x="0" y="19"/>
                  </a:cubicBezTo>
                  <a:cubicBezTo>
                    <a:pt x="0" y="19"/>
                    <a:pt x="0" y="23"/>
                    <a:pt x="3" y="24"/>
                  </a:cubicBezTo>
                  <a:cubicBezTo>
                    <a:pt x="4" y="24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0" y="20"/>
                    <a:pt x="3" y="20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6" name="Freeform 1048915"/>
            <p:cNvSpPr/>
            <p:nvPr/>
          </p:nvSpPr>
          <p:spPr>
            <a:xfrm>
              <a:off x="4845050" y="4143376"/>
              <a:ext cx="225425" cy="631825"/>
            </a:xfrm>
            <a:custGeom>
              <a:avLst/>
              <a:gdLst/>
              <a:ahLst/>
              <a:cxnLst/>
              <a:rect l="0" t="0" r="r" b="b"/>
              <a:pathLst>
                <a:path w="11" h="32">
                  <a:moveTo>
                    <a:pt x="10" y="13"/>
                  </a:moveTo>
                  <a:cubicBezTo>
                    <a:pt x="10" y="12"/>
                    <a:pt x="10" y="11"/>
                    <a:pt x="11" y="9"/>
                  </a:cubicBezTo>
                  <a:cubicBezTo>
                    <a:pt x="10" y="7"/>
                    <a:pt x="10" y="3"/>
                    <a:pt x="10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0"/>
                    <a:pt x="6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4"/>
                    <a:pt x="7" y="15"/>
                  </a:cubicBezTo>
                  <a:cubicBezTo>
                    <a:pt x="6" y="16"/>
                    <a:pt x="3" y="14"/>
                    <a:pt x="3" y="14"/>
                  </a:cubicBezTo>
                  <a:cubicBezTo>
                    <a:pt x="3" y="16"/>
                    <a:pt x="6" y="18"/>
                    <a:pt x="6" y="18"/>
                  </a:cubicBezTo>
                  <a:cubicBezTo>
                    <a:pt x="6" y="18"/>
                    <a:pt x="6" y="20"/>
                    <a:pt x="5" y="21"/>
                  </a:cubicBezTo>
                  <a:cubicBezTo>
                    <a:pt x="3" y="22"/>
                    <a:pt x="0" y="21"/>
                    <a:pt x="0" y="21"/>
                  </a:cubicBezTo>
                  <a:cubicBezTo>
                    <a:pt x="0" y="21"/>
                    <a:pt x="3" y="26"/>
                    <a:pt x="5" y="28"/>
                  </a:cubicBezTo>
                  <a:cubicBezTo>
                    <a:pt x="7" y="29"/>
                    <a:pt x="6" y="31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8" y="27"/>
                    <a:pt x="7" y="25"/>
                    <a:pt x="7" y="22"/>
                  </a:cubicBezTo>
                  <a:cubicBezTo>
                    <a:pt x="8" y="20"/>
                    <a:pt x="10" y="16"/>
                    <a:pt x="10" y="13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7" name="Freeform 1048916"/>
            <p:cNvSpPr/>
            <p:nvPr/>
          </p:nvSpPr>
          <p:spPr>
            <a:xfrm>
              <a:off x="4618038" y="4044951"/>
              <a:ext cx="266700" cy="138113"/>
            </a:xfrm>
            <a:custGeom>
              <a:avLst/>
              <a:gdLst/>
              <a:ahLst/>
              <a:cxnLst/>
              <a:rect l="0" t="0" r="r" b="b"/>
              <a:pathLst>
                <a:path w="13" h="7">
                  <a:moveTo>
                    <a:pt x="1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2" y="5"/>
                    <a:pt x="13" y="1"/>
                  </a:cubicBezTo>
                  <a:lnTo>
                    <a:pt x="11" y="0"/>
                  </a:ln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8" name="Freeform 1048917"/>
            <p:cNvSpPr/>
            <p:nvPr/>
          </p:nvSpPr>
          <p:spPr>
            <a:xfrm>
              <a:off x="4638675" y="3867151"/>
              <a:ext cx="206375" cy="236538"/>
            </a:xfrm>
            <a:custGeom>
              <a:avLst/>
              <a:gdLst/>
              <a:ahLst/>
              <a:cxnLst/>
              <a:rect l="0" t="0" r="r" b="b"/>
              <a:pathLst>
                <a:path w="10" h="12">
                  <a:moveTo>
                    <a:pt x="0" y="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" y="12"/>
                    <a:pt x="5" y="12"/>
                  </a:cubicBezTo>
                  <a:cubicBezTo>
                    <a:pt x="6" y="12"/>
                    <a:pt x="8" y="10"/>
                    <a:pt x="8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3"/>
                    <a:pt x="10" y="1"/>
                  </a:cubicBezTo>
                  <a:cubicBezTo>
                    <a:pt x="10" y="0"/>
                    <a:pt x="2" y="4"/>
                    <a:pt x="0" y="5"/>
                  </a:cubicBezTo>
                </a:path>
              </a:pathLst>
            </a:custGeom>
            <a:solidFill>
              <a:srgbClr val="D08147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19" name="Freeform 1048918"/>
            <p:cNvSpPr/>
            <p:nvPr/>
          </p:nvSpPr>
          <p:spPr>
            <a:xfrm>
              <a:off x="4679950" y="3946526"/>
              <a:ext cx="144462" cy="157163"/>
            </a:xfrm>
            <a:custGeom>
              <a:avLst/>
              <a:gdLst/>
              <a:ahLst/>
              <a:cxnLst/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0"/>
                    <a:pt x="5" y="2"/>
                    <a:pt x="4" y="3"/>
                  </a:cubicBezTo>
                  <a:cubicBezTo>
                    <a:pt x="4" y="4"/>
                    <a:pt x="1" y="5"/>
                    <a:pt x="0" y="5"/>
                  </a:cubicBezTo>
                  <a:cubicBezTo>
                    <a:pt x="1" y="6"/>
                    <a:pt x="2" y="8"/>
                    <a:pt x="3" y="8"/>
                  </a:cubicBezTo>
                  <a:cubicBezTo>
                    <a:pt x="4" y="8"/>
                    <a:pt x="6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0"/>
                    <a:pt x="6" y="0"/>
                  </a:cubicBezTo>
                </a:path>
              </a:pathLst>
            </a:custGeom>
            <a:solidFill>
              <a:srgbClr val="E99D5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0" name="Freeform 1048919"/>
            <p:cNvSpPr/>
            <p:nvPr/>
          </p:nvSpPr>
          <p:spPr>
            <a:xfrm>
              <a:off x="4638675" y="4064001"/>
              <a:ext cx="165100" cy="711200"/>
            </a:xfrm>
            <a:custGeom>
              <a:avLst/>
              <a:gdLst/>
              <a:ahLst/>
              <a:cxnLst/>
              <a:rect l="0" t="0" r="r" b="b"/>
              <a:pathLst>
                <a:path w="8" h="36">
                  <a:moveTo>
                    <a:pt x="0" y="32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8" y="12"/>
                    <a:pt x="7" y="10"/>
                  </a:cubicBezTo>
                  <a:cubicBezTo>
                    <a:pt x="7" y="9"/>
                    <a:pt x="6" y="5"/>
                    <a:pt x="6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1" y="2"/>
                    <a:pt x="3" y="4"/>
                    <a:pt x="3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32"/>
                  </a:lnTo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1" name="Freeform 1048920"/>
            <p:cNvSpPr/>
            <p:nvPr/>
          </p:nvSpPr>
          <p:spPr>
            <a:xfrm>
              <a:off x="4618038" y="3986213"/>
              <a:ext cx="103187" cy="177800"/>
            </a:xfrm>
            <a:custGeom>
              <a:avLst/>
              <a:gdLst/>
              <a:ahLst/>
              <a:cxnLst/>
              <a:rect l="0" t="0" r="r" b="b"/>
              <a:pathLst>
                <a:path w="65" h="112">
                  <a:moveTo>
                    <a:pt x="13" y="0"/>
                  </a:moveTo>
                  <a:lnTo>
                    <a:pt x="0" y="49"/>
                  </a:lnTo>
                  <a:lnTo>
                    <a:pt x="13" y="112"/>
                  </a:lnTo>
                  <a:lnTo>
                    <a:pt x="65" y="62"/>
                  </a:lnTo>
                  <a:lnTo>
                    <a:pt x="13" y="0"/>
                  </a:lnTo>
                </a:path>
              </a:pathLst>
            </a:custGeom>
            <a:solidFill>
              <a:srgbClr val="F2F2F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2" name="Freeform 1048921"/>
            <p:cNvSpPr/>
            <p:nvPr/>
          </p:nvSpPr>
          <p:spPr>
            <a:xfrm>
              <a:off x="4597400" y="3611563"/>
              <a:ext cx="307975" cy="295275"/>
            </a:xfrm>
            <a:custGeom>
              <a:avLst/>
              <a:gdLst/>
              <a:ahLst/>
              <a:cxnLst/>
              <a:rect l="0" t="0" r="r" b="b"/>
              <a:pathLst>
                <a:path w="15" h="15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5" y="0"/>
                    <a:pt x="9" y="0"/>
                    <a:pt x="9" y="0"/>
                  </a:cubicBezTo>
                  <a:cubicBezTo>
                    <a:pt x="9" y="0"/>
                    <a:pt x="12" y="2"/>
                    <a:pt x="14" y="4"/>
                  </a:cubicBezTo>
                  <a:cubicBezTo>
                    <a:pt x="15" y="6"/>
                    <a:pt x="14" y="8"/>
                    <a:pt x="14" y="8"/>
                  </a:cubicBezTo>
                  <a:cubicBezTo>
                    <a:pt x="14" y="8"/>
                    <a:pt x="15" y="12"/>
                    <a:pt x="13" y="13"/>
                  </a:cubicBezTo>
                  <a:cubicBezTo>
                    <a:pt x="13" y="13"/>
                    <a:pt x="8" y="15"/>
                    <a:pt x="1" y="4"/>
                  </a:cubicBezTo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3" name="Freeform 1048922"/>
            <p:cNvSpPr/>
            <p:nvPr/>
          </p:nvSpPr>
          <p:spPr>
            <a:xfrm>
              <a:off x="4762500" y="3986213"/>
              <a:ext cx="122237" cy="177800"/>
            </a:xfrm>
            <a:custGeom>
              <a:avLst/>
              <a:gdLst/>
              <a:ahLst/>
              <a:cxnLst/>
              <a:rect l="0" t="0" r="r" b="b"/>
              <a:pathLst>
                <a:path w="6" h="9">
                  <a:moveTo>
                    <a:pt x="0" y="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6" y="4"/>
                    <a:pt x="6" y="4"/>
                  </a:cubicBezTo>
                  <a:cubicBezTo>
                    <a:pt x="6" y="4"/>
                    <a:pt x="3" y="1"/>
                    <a:pt x="4" y="0"/>
                  </a:cubicBezTo>
                  <a:cubicBezTo>
                    <a:pt x="4" y="0"/>
                    <a:pt x="2" y="5"/>
                    <a:pt x="0" y="5"/>
                  </a:cubicBezTo>
                </a:path>
              </a:pathLst>
            </a:custGeom>
            <a:solidFill>
              <a:srgbClr val="F2F2F8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4" name="Freeform 1048923"/>
            <p:cNvSpPr/>
            <p:nvPr/>
          </p:nvSpPr>
          <p:spPr>
            <a:xfrm>
              <a:off x="4576763" y="3689351"/>
              <a:ext cx="307975" cy="315913"/>
            </a:xfrm>
            <a:custGeom>
              <a:avLst/>
              <a:gdLst/>
              <a:ahLst/>
              <a:cxnLst/>
              <a:rect l="0" t="0" r="r" b="b"/>
              <a:pathLst>
                <a:path w="15" h="16">
                  <a:moveTo>
                    <a:pt x="2" y="15"/>
                  </a:moveTo>
                  <a:cubicBezTo>
                    <a:pt x="2" y="15"/>
                    <a:pt x="4" y="16"/>
                    <a:pt x="5" y="16"/>
                  </a:cubicBezTo>
                  <a:cubicBezTo>
                    <a:pt x="5" y="16"/>
                    <a:pt x="8" y="16"/>
                    <a:pt x="10" y="14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1"/>
                    <a:pt x="14" y="9"/>
                    <a:pt x="14" y="9"/>
                  </a:cubicBezTo>
                  <a:cubicBezTo>
                    <a:pt x="14" y="8"/>
                    <a:pt x="15" y="6"/>
                    <a:pt x="14" y="6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6"/>
                    <a:pt x="11" y="6"/>
                  </a:cubicBezTo>
                  <a:cubicBezTo>
                    <a:pt x="11" y="6"/>
                    <a:pt x="9" y="4"/>
                    <a:pt x="9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2"/>
                    <a:pt x="8" y="0"/>
                    <a:pt x="8" y="0"/>
                  </a:cubicBezTo>
                  <a:cubicBezTo>
                    <a:pt x="7" y="0"/>
                    <a:pt x="3" y="0"/>
                    <a:pt x="2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1"/>
                    <a:pt x="1" y="13"/>
                    <a:pt x="1" y="13"/>
                  </a:cubicBezTo>
                  <a:cubicBezTo>
                    <a:pt x="2" y="14"/>
                    <a:pt x="1" y="15"/>
                    <a:pt x="2" y="15"/>
                  </a:cubicBezTo>
                </a:path>
              </a:pathLst>
            </a:custGeom>
            <a:solidFill>
              <a:srgbClr val="F1B15F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5" name="Freeform 1048924"/>
            <p:cNvSpPr/>
            <p:nvPr/>
          </p:nvSpPr>
          <p:spPr>
            <a:xfrm>
              <a:off x="4618038" y="3689351"/>
              <a:ext cx="266700" cy="315913"/>
            </a:xfrm>
            <a:custGeom>
              <a:avLst/>
              <a:gdLst/>
              <a:ahLst/>
              <a:cxnLst/>
              <a:rect l="0" t="0" r="r" b="b"/>
              <a:pathLst>
                <a:path w="13" h="16">
                  <a:moveTo>
                    <a:pt x="12" y="6"/>
                  </a:moveTo>
                  <a:cubicBezTo>
                    <a:pt x="11" y="5"/>
                    <a:pt x="10" y="6"/>
                    <a:pt x="10" y="6"/>
                  </a:cubicBezTo>
                  <a:cubicBezTo>
                    <a:pt x="10" y="6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6"/>
                    <a:pt x="9" y="6"/>
                  </a:cubicBezTo>
                  <a:cubicBezTo>
                    <a:pt x="9" y="6"/>
                    <a:pt x="7" y="4"/>
                    <a:pt x="7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2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1"/>
                    <a:pt x="3" y="4"/>
                    <a:pt x="3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6"/>
                    <a:pt x="6" y="7"/>
                  </a:cubicBezTo>
                  <a:cubicBezTo>
                    <a:pt x="6" y="7"/>
                    <a:pt x="6" y="9"/>
                    <a:pt x="6" y="9"/>
                  </a:cubicBezTo>
                  <a:cubicBezTo>
                    <a:pt x="5" y="10"/>
                    <a:pt x="4" y="9"/>
                    <a:pt x="4" y="9"/>
                  </a:cubicBezTo>
                  <a:cubicBezTo>
                    <a:pt x="5" y="10"/>
                    <a:pt x="4" y="12"/>
                    <a:pt x="4" y="13"/>
                  </a:cubicBezTo>
                  <a:cubicBezTo>
                    <a:pt x="4" y="14"/>
                    <a:pt x="3" y="14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" y="16"/>
                    <a:pt x="3" y="16"/>
                  </a:cubicBezTo>
                  <a:cubicBezTo>
                    <a:pt x="3" y="16"/>
                    <a:pt x="6" y="16"/>
                    <a:pt x="8" y="14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9"/>
                    <a:pt x="12" y="9"/>
                  </a:cubicBezTo>
                  <a:cubicBezTo>
                    <a:pt x="12" y="8"/>
                    <a:pt x="13" y="6"/>
                    <a:pt x="12" y="6"/>
                  </a:cubicBezTo>
                </a:path>
              </a:pathLst>
            </a:custGeom>
            <a:solidFill>
              <a:srgbClr val="E99D5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6" name="Freeform 1048925"/>
            <p:cNvSpPr/>
            <p:nvPr/>
          </p:nvSpPr>
          <p:spPr>
            <a:xfrm>
              <a:off x="4246563" y="4222751"/>
              <a:ext cx="227012" cy="493713"/>
            </a:xfrm>
            <a:custGeom>
              <a:avLst/>
              <a:gdLst/>
              <a:ahLst/>
              <a:cxnLst/>
              <a:rect l="0" t="0" r="r" b="b"/>
              <a:pathLst>
                <a:path w="11" h="25">
                  <a:moveTo>
                    <a:pt x="7" y="0"/>
                  </a:moveTo>
                  <a:cubicBezTo>
                    <a:pt x="7" y="3"/>
                    <a:pt x="7" y="9"/>
                    <a:pt x="8" y="11"/>
                  </a:cubicBezTo>
                  <a:cubicBezTo>
                    <a:pt x="10" y="13"/>
                    <a:pt x="9" y="15"/>
                    <a:pt x="9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6" y="15"/>
                    <a:pt x="5" y="14"/>
                  </a:cubicBezTo>
                  <a:cubicBezTo>
                    <a:pt x="5" y="14"/>
                    <a:pt x="6" y="17"/>
                    <a:pt x="8" y="18"/>
                  </a:cubicBezTo>
                  <a:cubicBezTo>
                    <a:pt x="8" y="18"/>
                    <a:pt x="1" y="17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4" y="17"/>
                    <a:pt x="8" y="20"/>
                  </a:cubicBezTo>
                  <a:cubicBezTo>
                    <a:pt x="8" y="20"/>
                    <a:pt x="3" y="20"/>
                    <a:pt x="2" y="23"/>
                  </a:cubicBezTo>
                  <a:cubicBezTo>
                    <a:pt x="2" y="23"/>
                    <a:pt x="6" y="20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5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sp>
          <p:nvSpPr>
            <p:cNvPr id="1048927" name="Freeform 1048926"/>
            <p:cNvSpPr/>
            <p:nvPr/>
          </p:nvSpPr>
          <p:spPr>
            <a:xfrm>
              <a:off x="4308475" y="4716463"/>
              <a:ext cx="165100" cy="117475"/>
            </a:xfrm>
            <a:custGeom>
              <a:avLst/>
              <a:gdLst/>
              <a:ahLst/>
              <a:cxnLst/>
              <a:rect l="0" t="0" r="r" b="b"/>
              <a:pathLst>
                <a:path w="8" h="6">
                  <a:moveTo>
                    <a:pt x="0" y="6"/>
                  </a:moveTo>
                  <a:cubicBezTo>
                    <a:pt x="0" y="6"/>
                    <a:pt x="5" y="3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4"/>
                    <a:pt x="0" y="6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vert="horz" lIns="68580" tIns="34290" rIns="68580" bIns="34290" anchor="t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</p:grpSp>
      <p:sp>
        <p:nvSpPr>
          <p:cNvPr id="1048928" name="TextBox 1048927"/>
          <p:cNvSpPr txBox="1"/>
          <p:nvPr/>
        </p:nvSpPr>
        <p:spPr>
          <a:xfrm>
            <a:off x="903286" y="296862"/>
            <a:ext cx="7749395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sz="2400" dirty="0">
                <a:solidFill>
                  <a:srgbClr val="00B050"/>
                </a:solidFill>
              </a:rPr>
              <a:t>Such a function is called a </a:t>
            </a:r>
            <a:r>
              <a:rPr lang="en-US" sz="2400" b="1" dirty="0">
                <a:solidFill>
                  <a:srgbClr val="00B050"/>
                </a:solidFill>
              </a:rPr>
              <a:t>hash</a:t>
            </a:r>
            <a:r>
              <a:rPr lang="en-US" sz="2400" dirty="0">
                <a:solidFill>
                  <a:srgbClr val="00B050"/>
                </a:solidFill>
              </a:rPr>
              <a:t> function . A </a:t>
            </a:r>
            <a:r>
              <a:rPr lang="en-US" sz="2400" b="1" dirty="0">
                <a:solidFill>
                  <a:srgbClr val="00B050"/>
                </a:solidFill>
              </a:rPr>
              <a:t>hash</a:t>
            </a:r>
            <a:r>
              <a:rPr lang="en-US" sz="2400" dirty="0">
                <a:solidFill>
                  <a:srgbClr val="00B050"/>
                </a:solidFill>
              </a:rPr>
              <a:t> function is a function which when given a key, generates an address in the table. The </a:t>
            </a:r>
            <a:r>
              <a:rPr lang="en-US" sz="2400" b="1" dirty="0">
                <a:solidFill>
                  <a:srgbClr val="00B050"/>
                </a:solidFill>
              </a:rPr>
              <a:t>example</a:t>
            </a:r>
            <a:r>
              <a:rPr lang="en-US" sz="2400" dirty="0">
                <a:solidFill>
                  <a:srgbClr val="00B050"/>
                </a:solidFill>
              </a:rPr>
              <a:t> of a </a:t>
            </a:r>
            <a:r>
              <a:rPr lang="en-US" sz="2400" b="1" dirty="0">
                <a:solidFill>
                  <a:srgbClr val="00B050"/>
                </a:solidFill>
              </a:rPr>
              <a:t>hash</a:t>
            </a:r>
            <a:r>
              <a:rPr lang="en-US" sz="2400" dirty="0">
                <a:solidFill>
                  <a:srgbClr val="00B050"/>
                </a:solidFill>
              </a:rPr>
              <a:t> function is a book call number. Each book in the library has a unique call number.</a:t>
            </a:r>
            <a:endParaRPr lang="zh-CN" altLang="en-US" sz="24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311150" y="265112"/>
            <a:ext cx="525462" cy="422275"/>
            <a:chOff x="5075564" y="2933562"/>
            <a:chExt cx="2860947" cy="2302753"/>
          </a:xfrm>
        </p:grpSpPr>
        <p:sp>
          <p:nvSpPr>
            <p:cNvPr id="1048929" name="Isosceles Triangle 1048928"/>
            <p:cNvSpPr/>
            <p:nvPr/>
          </p:nvSpPr>
          <p:spPr>
            <a:xfrm rot="10800000">
              <a:off x="5075564" y="2933562"/>
              <a:ext cx="2671190" cy="2302750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48930" name="Isosceles Triangle 1048929"/>
            <p:cNvSpPr/>
            <p:nvPr/>
          </p:nvSpPr>
          <p:spPr>
            <a:xfrm rot="10800000">
              <a:off x="6233228" y="3767967"/>
              <a:ext cx="1703283" cy="1468348"/>
            </a:xfrm>
            <a:prstGeom prst="triangle">
              <a:avLst>
                <a:gd name="adj" fmla="val 50000"/>
              </a:avLst>
            </a:prstGeom>
            <a:solidFill>
              <a:srgbClr val="179F87">
                <a:alpha val="67999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pic>
        <p:nvPicPr>
          <p:cNvPr id="2097162" name="Picture 209716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62475" y="2706687"/>
            <a:ext cx="4541837" cy="277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62562" y="3006725"/>
            <a:ext cx="3209925" cy="199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42" name="Straight Connector 3145741"/>
          <p:cNvCxnSpPr>
            <a:cxnSpLocks/>
          </p:cNvCxnSpPr>
          <p:nvPr/>
        </p:nvCxnSpPr>
        <p:spPr>
          <a:xfrm>
            <a:off x="752475" y="2752725"/>
            <a:ext cx="3646487" cy="0"/>
          </a:xfrm>
          <a:prstGeom prst="line">
            <a:avLst/>
          </a:prstGeom>
          <a:noFill/>
          <a:ln w="6350" cap="flat" cmpd="sng">
            <a:solidFill>
              <a:schemeClr val="dk1">
                <a:alpha val="100000"/>
              </a:schemeClr>
            </a:solidFill>
            <a:prstDash val="solid"/>
            <a:miter/>
          </a:ln>
        </p:spPr>
      </p:cxnSp>
      <p:sp>
        <p:nvSpPr>
          <p:cNvPr id="1048931" name="TextBox 1048930"/>
          <p:cNvSpPr txBox="1"/>
          <p:nvPr/>
        </p:nvSpPr>
        <p:spPr>
          <a:xfrm>
            <a:off x="756574" y="1609496"/>
            <a:ext cx="7296552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Algerian" panose="04020705040A02060702" pitchFamily="82" charset="0"/>
                <a:sym typeface="宋体" pitchFamily="2" charset="-122"/>
              </a:rPr>
              <a:t>The hashing it will check whether the same file is present or not if yes then it will just allocate the memory space for it.</a:t>
            </a:r>
            <a:endParaRPr lang="zh-CN" altLang="en-US" sz="2000" dirty="0">
              <a:solidFill>
                <a:srgbClr val="C00000"/>
              </a:solidFill>
              <a:latin typeface="Algerian" panose="04020705040A02060702" pitchFamily="82" charset="0"/>
              <a:sym typeface="宋体" pitchFamily="2" charset="-122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771464" y="3772341"/>
            <a:ext cx="658812" cy="658812"/>
            <a:chOff x="796705" y="5051833"/>
            <a:chExt cx="878186" cy="878186"/>
          </a:xfrm>
        </p:grpSpPr>
        <p:sp>
          <p:nvSpPr>
            <p:cNvPr id="1048933" name="Oval 1048932"/>
            <p:cNvSpPr/>
            <p:nvPr/>
          </p:nvSpPr>
          <p:spPr>
            <a:xfrm>
              <a:off x="796705" y="5051833"/>
              <a:ext cx="878186" cy="878186"/>
            </a:xfrm>
            <a:prstGeom prst="ellipse">
              <a:avLst/>
            </a:prstGeom>
            <a:solidFill>
              <a:srgbClr val="179F87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pic>
          <p:nvPicPr>
            <p:cNvPr id="2097164" name="Picture 2097163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70048" y="5239255"/>
              <a:ext cx="562364" cy="5623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roup 85"/>
          <p:cNvGrpSpPr/>
          <p:nvPr/>
        </p:nvGrpSpPr>
        <p:grpSpPr>
          <a:xfrm>
            <a:off x="1822790" y="3765549"/>
            <a:ext cx="658812" cy="658812"/>
            <a:chOff x="2154892" y="5051833"/>
            <a:chExt cx="878186" cy="878186"/>
          </a:xfrm>
        </p:grpSpPr>
        <p:sp>
          <p:nvSpPr>
            <p:cNvPr id="1048934" name="Oval 1048933"/>
            <p:cNvSpPr/>
            <p:nvPr/>
          </p:nvSpPr>
          <p:spPr>
            <a:xfrm>
              <a:off x="2154892" y="5051833"/>
              <a:ext cx="878186" cy="878186"/>
            </a:xfrm>
            <a:prstGeom prst="ellipse">
              <a:avLst/>
            </a:prstGeom>
            <a:solidFill>
              <a:srgbClr val="F2C40F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pic>
          <p:nvPicPr>
            <p:cNvPr id="2097165" name="Picture 2097164"/>
            <p:cNvPicPr>
              <a:picLocks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05206" y="5203866"/>
              <a:ext cx="592966" cy="5922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roup 86"/>
          <p:cNvGrpSpPr/>
          <p:nvPr/>
        </p:nvGrpSpPr>
        <p:grpSpPr>
          <a:xfrm>
            <a:off x="2893105" y="3765549"/>
            <a:ext cx="658812" cy="658812"/>
            <a:chOff x="3516927" y="5051833"/>
            <a:chExt cx="878186" cy="878186"/>
          </a:xfrm>
        </p:grpSpPr>
        <p:sp>
          <p:nvSpPr>
            <p:cNvPr id="1048935" name="Oval 1048934"/>
            <p:cNvSpPr/>
            <p:nvPr/>
          </p:nvSpPr>
          <p:spPr>
            <a:xfrm>
              <a:off x="3516927" y="5051833"/>
              <a:ext cx="878186" cy="878186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pic>
          <p:nvPicPr>
            <p:cNvPr id="2097166" name="Picture 2097165"/>
            <p:cNvPicPr>
              <a:picLocks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731586" y="5257361"/>
              <a:ext cx="473716" cy="4725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roup 87"/>
          <p:cNvGrpSpPr/>
          <p:nvPr/>
        </p:nvGrpSpPr>
        <p:grpSpPr>
          <a:xfrm>
            <a:off x="4098471" y="3772341"/>
            <a:ext cx="658812" cy="658812"/>
            <a:chOff x="4878962" y="5055534"/>
            <a:chExt cx="878186" cy="878186"/>
          </a:xfrm>
        </p:grpSpPr>
        <p:sp>
          <p:nvSpPr>
            <p:cNvPr id="1048936" name="Oval 1048935"/>
            <p:cNvSpPr/>
            <p:nvPr/>
          </p:nvSpPr>
          <p:spPr>
            <a:xfrm>
              <a:off x="4878962" y="5055534"/>
              <a:ext cx="878186" cy="87818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pic>
          <p:nvPicPr>
            <p:cNvPr id="2097167" name="Picture 2097166"/>
            <p:cNvPicPr>
              <a:picLocks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075863" y="5243670"/>
              <a:ext cx="533478" cy="4862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937" name="TextBox 1048936"/>
          <p:cNvSpPr txBox="1"/>
          <p:nvPr/>
        </p:nvSpPr>
        <p:spPr>
          <a:xfrm>
            <a:off x="903286" y="296862"/>
            <a:ext cx="7080653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main problem is that the data is huge and </a:t>
            </a:r>
            <a:r>
              <a:rPr lang="en-US" altLang="zh-CN" sz="2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same data is being downloaded from the server multiple times.</a:t>
            </a:r>
            <a:endParaRPr lang="zh-CN" altLang="en-US" sz="2000" b="1" dirty="0">
              <a:solidFill>
                <a:srgbClr val="00B0F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311150" y="265112"/>
            <a:ext cx="525462" cy="422275"/>
            <a:chOff x="5075564" y="2933562"/>
            <a:chExt cx="2860947" cy="2302753"/>
          </a:xfrm>
        </p:grpSpPr>
        <p:sp>
          <p:nvSpPr>
            <p:cNvPr id="1048938" name="Isosceles Triangle 1048937"/>
            <p:cNvSpPr/>
            <p:nvPr/>
          </p:nvSpPr>
          <p:spPr>
            <a:xfrm rot="10800000">
              <a:off x="5075564" y="2933562"/>
              <a:ext cx="2671190" cy="2302750"/>
            </a:xfrm>
            <a:prstGeom prst="triangle">
              <a:avLst>
                <a:gd name="adj" fmla="val 50000"/>
              </a:avLst>
            </a:prstGeom>
            <a:solidFill>
              <a:srgbClr val="2D3E5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  <p:sp>
          <p:nvSpPr>
            <p:cNvPr id="1048939" name="Isosceles Triangle 1048938"/>
            <p:cNvSpPr/>
            <p:nvPr/>
          </p:nvSpPr>
          <p:spPr>
            <a:xfrm rot="10800000">
              <a:off x="6233228" y="3767967"/>
              <a:ext cx="1703283" cy="1468348"/>
            </a:xfrm>
            <a:prstGeom prst="triangle">
              <a:avLst>
                <a:gd name="adj" fmla="val 50000"/>
              </a:avLst>
            </a:prstGeom>
            <a:solidFill>
              <a:srgbClr val="179F87">
                <a:alpha val="67999"/>
              </a:srgbClr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pic>
        <p:nvPicPr>
          <p:cNvPr id="2097168" name="Picture 2097167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9062" y="3516312"/>
            <a:ext cx="1471612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09887" y="3328987"/>
            <a:ext cx="1550987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Picture 2097169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27575" y="2752725"/>
            <a:ext cx="1265237" cy="157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Picture 2097170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03950" y="2270125"/>
            <a:ext cx="1387475" cy="2081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0" name="Rectangle 1048939"/>
          <p:cNvSpPr/>
          <p:nvPr/>
        </p:nvSpPr>
        <p:spPr>
          <a:xfrm>
            <a:off x="1522412" y="4537075"/>
            <a:ext cx="1295400" cy="1104900"/>
          </a:xfrm>
          <a:prstGeom prst="rect">
            <a:avLst/>
          </a:prstGeom>
          <a:solidFill>
            <a:srgbClr val="179F87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941" name="TextBox 1048940"/>
          <p:cNvSpPr txBox="1"/>
          <p:nvPr/>
        </p:nvSpPr>
        <p:spPr>
          <a:xfrm>
            <a:off x="1581150" y="4635500"/>
            <a:ext cx="473075" cy="369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cxnSp>
        <p:nvCxnSpPr>
          <p:cNvPr id="3145743" name="Straight Connector 3145742"/>
          <p:cNvCxnSpPr>
            <a:cxnSpLocks/>
          </p:cNvCxnSpPr>
          <p:nvPr/>
        </p:nvCxnSpPr>
        <p:spPr>
          <a:xfrm>
            <a:off x="1651000" y="5002212"/>
            <a:ext cx="990600" cy="0"/>
          </a:xfrm>
          <a:prstGeom prst="line">
            <a:avLst/>
          </a:prstGeom>
          <a:noFill/>
          <a:ln w="3175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944" name="Rectangle 1048943"/>
          <p:cNvSpPr/>
          <p:nvPr/>
        </p:nvSpPr>
        <p:spPr>
          <a:xfrm>
            <a:off x="3146425" y="4537075"/>
            <a:ext cx="1295400" cy="1104900"/>
          </a:xfrm>
          <a:prstGeom prst="rect">
            <a:avLst/>
          </a:prstGeom>
          <a:solidFill>
            <a:srgbClr val="F2C40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945" name="TextBox 1048944"/>
          <p:cNvSpPr txBox="1"/>
          <p:nvPr/>
        </p:nvSpPr>
        <p:spPr>
          <a:xfrm>
            <a:off x="3205162" y="4635500"/>
            <a:ext cx="493712" cy="369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cxnSp>
        <p:nvCxnSpPr>
          <p:cNvPr id="3145744" name="Straight Connector 3145743"/>
          <p:cNvCxnSpPr>
            <a:cxnSpLocks/>
          </p:cNvCxnSpPr>
          <p:nvPr/>
        </p:nvCxnSpPr>
        <p:spPr>
          <a:xfrm>
            <a:off x="3273425" y="5002212"/>
            <a:ext cx="990600" cy="0"/>
          </a:xfrm>
          <a:prstGeom prst="line">
            <a:avLst/>
          </a:prstGeom>
          <a:noFill/>
          <a:ln w="3175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948" name="Rectangle 1048947"/>
          <p:cNvSpPr/>
          <p:nvPr/>
        </p:nvSpPr>
        <p:spPr>
          <a:xfrm>
            <a:off x="4732337" y="4537075"/>
            <a:ext cx="1295400" cy="11049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949" name="TextBox 1048948"/>
          <p:cNvSpPr txBox="1"/>
          <p:nvPr/>
        </p:nvSpPr>
        <p:spPr>
          <a:xfrm>
            <a:off x="4791075" y="4635500"/>
            <a:ext cx="519112" cy="369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cxnSp>
        <p:nvCxnSpPr>
          <p:cNvPr id="3145745" name="Straight Connector 3145744"/>
          <p:cNvCxnSpPr>
            <a:cxnSpLocks/>
          </p:cNvCxnSpPr>
          <p:nvPr/>
        </p:nvCxnSpPr>
        <p:spPr>
          <a:xfrm>
            <a:off x="4860925" y="5002212"/>
            <a:ext cx="990600" cy="0"/>
          </a:xfrm>
          <a:prstGeom prst="line">
            <a:avLst/>
          </a:prstGeom>
          <a:noFill/>
          <a:ln w="3175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952" name="Rectangle 1048951"/>
          <p:cNvSpPr/>
          <p:nvPr/>
        </p:nvSpPr>
        <p:spPr>
          <a:xfrm>
            <a:off x="6296025" y="4537075"/>
            <a:ext cx="1295400" cy="11049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48953" name="TextBox 1048952"/>
          <p:cNvSpPr txBox="1"/>
          <p:nvPr/>
        </p:nvSpPr>
        <p:spPr>
          <a:xfrm>
            <a:off x="6354762" y="4635500"/>
            <a:ext cx="531812" cy="369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cxnSp>
        <p:nvCxnSpPr>
          <p:cNvPr id="3145746" name="Straight Connector 3145745"/>
          <p:cNvCxnSpPr>
            <a:cxnSpLocks/>
          </p:cNvCxnSpPr>
          <p:nvPr/>
        </p:nvCxnSpPr>
        <p:spPr>
          <a:xfrm>
            <a:off x="6424612" y="5002212"/>
            <a:ext cx="990600" cy="0"/>
          </a:xfrm>
          <a:prstGeom prst="line">
            <a:avLst/>
          </a:prstGeom>
          <a:noFill/>
          <a:ln w="3175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955" name="TextBox 1048954"/>
          <p:cNvSpPr txBox="1"/>
          <p:nvPr/>
        </p:nvSpPr>
        <p:spPr>
          <a:xfrm>
            <a:off x="6384925" y="5051425"/>
            <a:ext cx="1157287" cy="590550"/>
          </a:xfrm>
          <a:prstGeom prst="rect">
            <a:avLst/>
          </a:prstGeom>
          <a:noFill/>
          <a:ln>
            <a:noFill/>
          </a:ln>
        </p:spPr>
        <p:txBody>
          <a:bodyPr vert="horz" lIns="91262" tIns="45631" rIns="91262" bIns="45631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00049" y="1600864"/>
            <a:ext cx="7983853" cy="2020128"/>
            <a:chOff x="1087619" y="582162"/>
            <a:chExt cx="10647118" cy="2694177"/>
          </a:xfrm>
        </p:grpSpPr>
        <p:sp>
          <p:nvSpPr>
            <p:cNvPr id="1048956" name="Freeform 1048955"/>
            <p:cNvSpPr/>
            <p:nvPr/>
          </p:nvSpPr>
          <p:spPr>
            <a:xfrm rot="20679158" flipV="1">
              <a:off x="1087619" y="1239089"/>
              <a:ext cx="9103360" cy="1402080"/>
            </a:xfrm>
            <a:custGeom>
              <a:avLst/>
              <a:gdLst/>
              <a:ahLst/>
              <a:cxnLst/>
              <a:rect l="0" t="0" r="r" b="b"/>
              <a:pathLst>
                <a:path w="9103360" h="1402080" stroke="0">
                  <a:moveTo>
                    <a:pt x="775079" y="309729"/>
                  </a:moveTo>
                  <a:cubicBezTo>
                    <a:pt x="1592460" y="122858"/>
                    <a:pt x="2978915" y="0"/>
                    <a:pt x="4551680" y="0"/>
                  </a:cubicBezTo>
                  <a:cubicBezTo>
                    <a:pt x="6076038" y="0"/>
                    <a:pt x="7425379" y="115412"/>
                    <a:pt x="8251378" y="292583"/>
                  </a:cubicBezTo>
                  <a:lnTo>
                    <a:pt x="4551680" y="701040"/>
                  </a:lnTo>
                  <a:close/>
                </a:path>
                <a:path w="9103360" h="1402080" fill="none">
                  <a:moveTo>
                    <a:pt x="775079" y="309729"/>
                  </a:moveTo>
                  <a:cubicBezTo>
                    <a:pt x="1592460" y="122858"/>
                    <a:pt x="2978915" y="0"/>
                    <a:pt x="4551680" y="0"/>
                  </a:cubicBezTo>
                  <a:cubicBezTo>
                    <a:pt x="6076038" y="0"/>
                    <a:pt x="7425379" y="115412"/>
                    <a:pt x="8251378" y="292583"/>
                  </a:cubicBezTo>
                </a:path>
              </a:pathLst>
            </a:custGeom>
            <a:noFill/>
            <a:ln w="6350" cap="flat" cmpd="sng">
              <a:solidFill>
                <a:srgbClr val="BFBFBF">
                  <a:alpha val="100000"/>
                </a:srgbClr>
              </a:solidFill>
              <a:prstDash val="solid"/>
              <a:miter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4572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9144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3716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82880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indent="-342900"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00">
                <a:solidFill>
                  <a:srgbClr val="000000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919623" y="582162"/>
              <a:ext cx="9815114" cy="2694177"/>
              <a:chOff x="1919623" y="582162"/>
              <a:chExt cx="9815114" cy="2694177"/>
            </a:xfrm>
          </p:grpSpPr>
          <p:sp>
            <p:nvSpPr>
              <p:cNvPr id="1048957" name="Oval 1048956"/>
              <p:cNvSpPr/>
              <p:nvPr/>
            </p:nvSpPr>
            <p:spPr>
              <a:xfrm>
                <a:off x="2807921" y="3103619"/>
                <a:ext cx="172720" cy="17272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58" name="Oval 1048957"/>
              <p:cNvSpPr/>
              <p:nvPr/>
            </p:nvSpPr>
            <p:spPr>
              <a:xfrm>
                <a:off x="4999932" y="2703497"/>
                <a:ext cx="172720" cy="17272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59" name="Oval 1048958"/>
              <p:cNvSpPr/>
              <p:nvPr/>
            </p:nvSpPr>
            <p:spPr>
              <a:xfrm>
                <a:off x="7148728" y="2127618"/>
                <a:ext cx="172720" cy="17272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60" name="Oval 1048959"/>
              <p:cNvSpPr/>
              <p:nvPr/>
            </p:nvSpPr>
            <p:spPr>
              <a:xfrm>
                <a:off x="9076839" y="1403041"/>
                <a:ext cx="172720" cy="17272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961" name="TextBox 1048960"/>
              <p:cNvSpPr txBox="1"/>
              <p:nvPr/>
            </p:nvSpPr>
            <p:spPr>
              <a:xfrm>
                <a:off x="1919623" y="2431580"/>
                <a:ext cx="2029439" cy="69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dirty="0" smtClean="0">
                    <a:solidFill>
                      <a:srgbClr val="FFC000"/>
                    </a:solidFill>
                    <a:latin typeface="Nirmala UI" panose="020B0502040204020203" pitchFamily="34" charset="0"/>
                    <a:ea typeface="微软雅黑" pitchFamily="34" charset="-122"/>
                    <a:cs typeface="Nirmala UI" panose="020B0502040204020203" pitchFamily="34" charset="0"/>
                    <a:sym typeface="宋体" pitchFamily="2" charset="-122"/>
                  </a:rPr>
                  <a:t>Creating the front page </a:t>
                </a:r>
                <a:endParaRPr lang="zh-CN" altLang="en-US" sz="1400" b="1" dirty="0">
                  <a:solidFill>
                    <a:srgbClr val="FFC000"/>
                  </a:solidFill>
                  <a:latin typeface="Nirmala UI" panose="020B0502040204020203" pitchFamily="34" charset="0"/>
                  <a:ea typeface="微软雅黑" pitchFamily="34" charset="-122"/>
                  <a:cs typeface="Nirmala UI" panose="020B0502040204020203" pitchFamily="34" charset="0"/>
                  <a:sym typeface="宋体" pitchFamily="2" charset="-122"/>
                </a:endParaRPr>
              </a:p>
            </p:txBody>
          </p:sp>
          <p:sp>
            <p:nvSpPr>
              <p:cNvPr id="1048962" name="TextBox 1048961"/>
              <p:cNvSpPr txBox="1"/>
              <p:nvPr/>
            </p:nvSpPr>
            <p:spPr>
              <a:xfrm>
                <a:off x="4237829" y="2201228"/>
                <a:ext cx="2133973" cy="69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dirty="0" smtClea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Then making the servlet page </a:t>
                </a:r>
                <a:endParaRPr lang="zh-CN" altLang="en-US" sz="14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</p:txBody>
          </p:sp>
          <p:sp>
            <p:nvSpPr>
              <p:cNvPr id="1048963" name="TextBox 1048962"/>
              <p:cNvSpPr txBox="1"/>
              <p:nvPr/>
            </p:nvSpPr>
            <p:spPr>
              <a:xfrm>
                <a:off x="6371802" y="1403042"/>
                <a:ext cx="1844689" cy="1436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Fetching the data from servlet pag</a:t>
                </a:r>
                <a:r>
                  <a:rPr lang="en-US" altLang="zh-CN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e </a:t>
                </a: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</p:txBody>
          </p:sp>
          <p:sp>
            <p:nvSpPr>
              <p:cNvPr id="1048964" name="TextBox 1048963"/>
              <p:cNvSpPr txBox="1"/>
              <p:nvPr/>
            </p:nvSpPr>
            <p:spPr>
              <a:xfrm>
                <a:off x="8592599" y="582162"/>
                <a:ext cx="3142138" cy="861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>
                <a:spAutoFit/>
              </a:bodyPr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4572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9144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3716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82880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indent="-3429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Then taking the hash from </a:t>
                </a:r>
                <a:r>
                  <a:rPr lang="en-US" altLang="zh-CN" b="1" dirty="0" err="1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rPr>
                  <a:t>Mongodb</a:t>
                </a:r>
                <a:endParaRPr lang="zh-CN" altLang="en-US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Isosceles Triangle 1048972"/>
          <p:cNvSpPr/>
          <p:nvPr/>
        </p:nvSpPr>
        <p:spPr>
          <a:xfrm rot="12600000">
            <a:off x="-138112" y="1901825"/>
            <a:ext cx="2073275" cy="1787525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41719C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974" name="Right Triangle 1048973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rgbClr val="ECF0F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975" name="Isosceles Triangle 1048974"/>
          <p:cNvSpPr/>
          <p:nvPr/>
        </p:nvSpPr>
        <p:spPr>
          <a:xfrm rot="5400000">
            <a:off x="-841375" y="2686050"/>
            <a:ext cx="5013325" cy="3330575"/>
          </a:xfrm>
          <a:prstGeom prst="triangle">
            <a:avLst>
              <a:gd name="adj" fmla="val 50000"/>
            </a:avLst>
          </a:prstGeom>
          <a:solidFill>
            <a:srgbClr val="2D3E5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976" name="Isosceles Triangle 1048975"/>
          <p:cNvSpPr/>
          <p:nvPr/>
        </p:nvSpPr>
        <p:spPr>
          <a:xfrm rot="12600000">
            <a:off x="187325" y="1611312"/>
            <a:ext cx="2774950" cy="2392362"/>
          </a:xfrm>
          <a:prstGeom prst="triangle">
            <a:avLst>
              <a:gd name="adj" fmla="val 50000"/>
            </a:avLst>
          </a:prstGeom>
          <a:solidFill>
            <a:srgbClr val="179F87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977" name="Isosceles Triangle 1048976"/>
          <p:cNvSpPr/>
          <p:nvPr/>
        </p:nvSpPr>
        <p:spPr>
          <a:xfrm rot="12600000">
            <a:off x="1577975" y="3028950"/>
            <a:ext cx="927100" cy="800100"/>
          </a:xfrm>
          <a:prstGeom prst="triangle">
            <a:avLst>
              <a:gd name="adj" fmla="val 50000"/>
            </a:avLst>
          </a:prstGeom>
          <a:solidFill>
            <a:srgbClr val="F2C40F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978" name="TextBox 1048977"/>
          <p:cNvSpPr txBox="1"/>
          <p:nvPr/>
        </p:nvSpPr>
        <p:spPr>
          <a:xfrm>
            <a:off x="1327150" y="1744662"/>
            <a:ext cx="1360487" cy="1399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88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48980" name="TextBox 1048979"/>
          <p:cNvSpPr txBox="1"/>
          <p:nvPr/>
        </p:nvSpPr>
        <p:spPr>
          <a:xfrm>
            <a:off x="3235325" y="3190875"/>
            <a:ext cx="5629275" cy="1877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indent="-342900"/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OUR MAIN PURPOSE IS TO SAVE THE RESOURCES THAT IS BEING USED IN A REDUNTANT FASHION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Maiandra GD" panose="020E0502030308020204" pitchFamily="34" charset="0"/>
                <a:ea typeface="微软雅黑" pitchFamily="34" charset="-122"/>
              </a:rPr>
              <a:t>.</a:t>
            </a: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Maiandra GD" panose="020E050203030802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255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微软雅黑</vt:lpstr>
      <vt:lpstr>宋体</vt:lpstr>
      <vt:lpstr>Algerian</vt:lpstr>
      <vt:lpstr>Arial</vt:lpstr>
      <vt:lpstr>Calibri</vt:lpstr>
      <vt:lpstr>Calibri Light</vt:lpstr>
      <vt:lpstr>Maiandra GD</vt:lpstr>
      <vt:lpstr>Monotype Corsiva</vt:lpstr>
      <vt:lpstr>Nirmala UI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HZJ</dc:creator>
  <cp:lastModifiedBy>Windows User</cp:lastModifiedBy>
  <cp:revision>13</cp:revision>
  <dcterms:created xsi:type="dcterms:W3CDTF">2015-10-05T23:03:29Z</dcterms:created>
  <dcterms:modified xsi:type="dcterms:W3CDTF">2018-03-20T17:56:55Z</dcterms:modified>
</cp:coreProperties>
</file>