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Electricity Bill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Group Members:</a:t>
            </a:r>
          </a:p>
          <a:p>
            <a:r>
              <a:t>Ashutosh Mishra (Group Leader)</a:t>
            </a:r>
          </a:p>
          <a:p>
            <a:r>
              <a:t>Abhishek Sharma</a:t>
            </a:r>
          </a:p>
          <a:p>
            <a:r>
              <a:t>Lalit Narwaar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Successfully built a working Java application</a:t>
            </a:r>
          </a:p>
          <a:p>
            <a:r>
              <a:t>Demonstrated teamwork &amp; development skills</a:t>
            </a:r>
          </a:p>
          <a:p>
            <a:r>
              <a:t>Learned real-world GUI app creation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welcome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GUI-based Java application</a:t>
            </a:r>
          </a:p>
          <a:p>
            <a:r>
              <a:t>Helps calculate monthly electricity bills</a:t>
            </a:r>
          </a:p>
          <a:p>
            <a:r>
              <a:t>Input: Consumer details and units consumed</a:t>
            </a:r>
          </a:p>
          <a:p>
            <a:r>
              <a:t>Output: Detailed bill with charges and total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Simplify electricity bill generation</a:t>
            </a:r>
          </a:p>
          <a:p>
            <a:r>
              <a:t>Reduce manual errors</a:t>
            </a:r>
          </a:p>
          <a:p>
            <a:r>
              <a:t>Provide a user-friendly interface</a:t>
            </a:r>
          </a:p>
          <a:p>
            <a:r>
              <a:t>Demonstrate Java GUI (Swing) and file handling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 (JDK 17)</a:t>
            </a:r>
          </a:p>
          <a:p>
            <a:r>
              <a:t>Java Swing (GUI)</a:t>
            </a:r>
          </a:p>
          <a:p>
            <a:r>
              <a:t>File I/O in Java</a:t>
            </a:r>
          </a:p>
          <a:p>
            <a:r>
              <a:t>GitHub (for version control)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login system</a:t>
            </a:r>
          </a:p>
          <a:p>
            <a:r>
              <a:t>Bill generation with date &amp; time</a:t>
            </a:r>
          </a:p>
          <a:p>
            <a:r>
              <a:t>Print and save bill option</a:t>
            </a:r>
          </a:p>
          <a:p>
            <a:r>
              <a:t>Admin panel to view all bills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Login Page</a:t>
            </a:r>
          </a:p>
          <a:p>
            <a:r>
              <a:t>Customer Input Form</a:t>
            </a:r>
          </a:p>
          <a:p>
            <a:r>
              <a:t>Bill Display Window</a:t>
            </a:r>
          </a:p>
          <a:p>
            <a:r>
              <a:t>Admin Access Panel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Main.java: Starts the app</a:t>
            </a:r>
          </a:p>
          <a:p>
            <a:r>
              <a:t>Login.java: Handles login logic</a:t>
            </a:r>
          </a:p>
          <a:p>
            <a:r>
              <a:t>GenerateBill.java: Input + logic</a:t>
            </a:r>
          </a:p>
          <a:p>
            <a:r>
              <a:t>AdminView.java: Admin data view</a:t>
            </a:r>
          </a:p>
          <a:p>
            <a:r>
              <a:t>PrintHelper.java: Prints output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Database integration (MySQL)</a:t>
            </a:r>
          </a:p>
          <a:p>
            <a:r>
              <a:t>Export bill as PDF</a:t>
            </a:r>
          </a:p>
          <a:p>
            <a:r>
              <a:t>SMS/Email notifications</a:t>
            </a:r>
          </a:p>
          <a:p>
            <a:r>
              <a:t>Mobile app version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Link: https://github.com/Ashutosh2005687/-ElectricityBillGenerator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