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DFB390D-2637-4C5F-A581-C59D43FBC5ED}" type="datetimeFigureOut">
              <a:rPr lang="en-US" smtClean="0"/>
              <a:t>30-Oct-17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7D4ABD4-F818-402D-91B5-23835D2DDD6C}"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DFB390D-2637-4C5F-A581-C59D43FBC5ED}" type="datetimeFigureOut">
              <a:rPr lang="en-US" smtClean="0"/>
              <a:t>30-Oct-17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7D4ABD4-F818-402D-91B5-23835D2DDD6C}"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DFB390D-2637-4C5F-A581-C59D43FBC5ED}" type="datetimeFigureOut">
              <a:rPr lang="en-US" smtClean="0"/>
              <a:t>30-Oct-17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7D4ABD4-F818-402D-91B5-23835D2DDD6C}"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DFB390D-2637-4C5F-A581-C59D43FBC5ED}" type="datetimeFigureOut">
              <a:rPr lang="en-US" smtClean="0"/>
              <a:t>30-Oct-17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7D4ABD4-F818-402D-91B5-23835D2DDD6C}"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DFB390D-2637-4C5F-A581-C59D43FBC5ED}" type="datetimeFigureOut">
              <a:rPr lang="en-US" smtClean="0"/>
              <a:t>30-Oct-17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7D4ABD4-F818-402D-91B5-23835D2DDD6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DFB390D-2637-4C5F-A581-C59D43FBC5ED}" type="datetimeFigureOut">
              <a:rPr lang="en-US" smtClean="0"/>
              <a:t>30-Oct-17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7D4ABD4-F818-402D-91B5-23835D2DDD6C}"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DFB390D-2637-4C5F-A581-C59D43FBC5ED}" type="datetimeFigureOut">
              <a:rPr lang="en-US" smtClean="0"/>
              <a:t>30-Oct-17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7D4ABD4-F818-402D-91B5-23835D2DDD6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DFB390D-2637-4C5F-A581-C59D43FBC5ED}" type="datetimeFigureOut">
              <a:rPr lang="en-US" smtClean="0"/>
              <a:t>30-Oct-17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7D4ABD4-F818-402D-91B5-23835D2DDD6C}"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DFB390D-2637-4C5F-A581-C59D43FBC5ED}" type="datetimeFigureOut">
              <a:rPr lang="en-US" smtClean="0"/>
              <a:t>30-Oct-17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7D4ABD4-F818-402D-91B5-23835D2DDD6C}"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DFB390D-2637-4C5F-A581-C59D43FBC5ED}" type="datetimeFigureOut">
              <a:rPr lang="en-US" smtClean="0"/>
              <a:t>30-Oct-17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7D4ABD4-F818-402D-91B5-23835D2DDD6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DFB390D-2637-4C5F-A581-C59D43FBC5ED}" type="datetimeFigureOut">
              <a:rPr lang="en-US" smtClean="0"/>
              <a:t>30-Oct-17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7D4ABD4-F818-402D-91B5-23835D2DDD6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DFB390D-2637-4C5F-A581-C59D43FBC5ED}" type="datetimeFigureOut">
              <a:rPr lang="en-US" smtClean="0"/>
              <a:t>30-Oct-17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7D4ABD4-F818-402D-91B5-23835D2DDD6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Mini Project Report</a:t>
            </a:r>
            <a:r>
              <a:rPr lang="en-US" dirty="0"/>
              <a:t/>
            </a:r>
            <a:br>
              <a:rPr lang="en-US" dirty="0"/>
            </a:br>
            <a:r>
              <a:rPr lang="en-US" b="1" dirty="0"/>
              <a:t>On</a:t>
            </a:r>
            <a:r>
              <a:rPr lang="en-US" dirty="0"/>
              <a:t/>
            </a:r>
            <a:br>
              <a:rPr lang="en-US" dirty="0"/>
            </a:br>
            <a:r>
              <a:rPr lang="en-US" b="1" u="sng" dirty="0"/>
              <a:t>Online Review System</a:t>
            </a:r>
            <a:r>
              <a:rPr lang="en-US" dirty="0"/>
              <a:t/>
            </a:r>
            <a:br>
              <a:rPr lang="en-US" dirty="0"/>
            </a:br>
            <a:r>
              <a:rPr lang="en-US" b="1" dirty="0"/>
              <a:t>Subject-: Web Technologies</a:t>
            </a:r>
            <a:r>
              <a:rPr lang="en-US" dirty="0"/>
              <a:t/>
            </a:r>
            <a:br>
              <a:rPr lang="en-US" dirty="0"/>
            </a:br>
            <a:endParaRPr lang="en-US" dirty="0"/>
          </a:p>
        </p:txBody>
      </p:sp>
      <p:sp>
        <p:nvSpPr>
          <p:cNvPr id="3" name="Subtitle 2"/>
          <p:cNvSpPr>
            <a:spLocks noGrp="1"/>
          </p:cNvSpPr>
          <p:nvPr>
            <p:ph type="subTitle" idx="1"/>
          </p:nvPr>
        </p:nvSpPr>
        <p:spPr>
          <a:xfrm>
            <a:off x="5791200" y="3733800"/>
            <a:ext cx="3124200" cy="1199704"/>
          </a:xfrm>
        </p:spPr>
        <p:txBody>
          <a:bodyPr>
            <a:normAutofit/>
          </a:bodyPr>
          <a:lstStyle/>
          <a:p>
            <a:r>
              <a:rPr lang="en-US" sz="1800" b="1" i="1" dirty="0"/>
              <a:t>Under the guidance of</a:t>
            </a:r>
            <a:endParaRPr lang="en-US" sz="1800" dirty="0"/>
          </a:p>
          <a:p>
            <a:r>
              <a:rPr lang="en-US" sz="1800" b="1" dirty="0"/>
              <a:t>Ms. </a:t>
            </a:r>
            <a:r>
              <a:rPr lang="en-US" sz="1800" b="1" dirty="0" err="1"/>
              <a:t>Snehal</a:t>
            </a:r>
            <a:r>
              <a:rPr lang="en-US" sz="1800" b="1" dirty="0"/>
              <a:t> </a:t>
            </a:r>
            <a:r>
              <a:rPr lang="en-US" sz="1800" b="1" dirty="0" err="1"/>
              <a:t>Mumbaikar</a:t>
            </a:r>
            <a:endParaRPr lang="en-US" sz="1800" dirty="0"/>
          </a:p>
          <a:p>
            <a:endParaRPr lang="en-US" sz="1800" dirty="0"/>
          </a:p>
        </p:txBody>
      </p:sp>
      <p:pic>
        <p:nvPicPr>
          <p:cNvPr id="4" name="Picture 3"/>
          <p:cNvPicPr/>
          <p:nvPr/>
        </p:nvPicPr>
        <p:blipFill>
          <a:blip r:embed="rId2"/>
          <a:srcRect t="2606" b="2606"/>
          <a:stretch>
            <a:fillRect/>
          </a:stretch>
        </p:blipFill>
        <p:spPr bwMode="auto">
          <a:xfrm>
            <a:off x="304800" y="228600"/>
            <a:ext cx="2411095" cy="829310"/>
          </a:xfrm>
          <a:prstGeom prst="rect">
            <a:avLst/>
          </a:prstGeom>
          <a:noFill/>
          <a:ln w="9525">
            <a:noFill/>
            <a:miter lim="800000"/>
            <a:headEnd/>
            <a:tailEnd/>
          </a:ln>
        </p:spPr>
      </p:pic>
      <p:sp>
        <p:nvSpPr>
          <p:cNvPr id="5" name="TextBox 4"/>
          <p:cNvSpPr txBox="1"/>
          <p:nvPr/>
        </p:nvSpPr>
        <p:spPr>
          <a:xfrm>
            <a:off x="76200" y="3429000"/>
            <a:ext cx="4572000" cy="1200329"/>
          </a:xfrm>
          <a:prstGeom prst="rect">
            <a:avLst/>
          </a:prstGeom>
          <a:noFill/>
        </p:spPr>
        <p:txBody>
          <a:bodyPr wrap="square" rtlCol="0">
            <a:spAutoFit/>
          </a:bodyPr>
          <a:lstStyle/>
          <a:p>
            <a:r>
              <a:rPr lang="en-US" dirty="0" smtClean="0"/>
              <a:t>Developed by:</a:t>
            </a:r>
          </a:p>
          <a:p>
            <a:r>
              <a:rPr lang="en-US" dirty="0" err="1" smtClean="0"/>
              <a:t>Jayesh</a:t>
            </a:r>
            <a:r>
              <a:rPr lang="en-US" dirty="0" smtClean="0"/>
              <a:t> </a:t>
            </a:r>
            <a:r>
              <a:rPr lang="en-US" dirty="0" err="1" smtClean="0"/>
              <a:t>Chavan</a:t>
            </a:r>
            <a:endParaRPr lang="en-US" dirty="0" smtClean="0"/>
          </a:p>
          <a:p>
            <a:r>
              <a:rPr lang="en-US" dirty="0" err="1" smtClean="0"/>
              <a:t>Ashutosh</a:t>
            </a:r>
            <a:r>
              <a:rPr lang="en-US" dirty="0" smtClean="0"/>
              <a:t> </a:t>
            </a:r>
            <a:r>
              <a:rPr lang="en-US" dirty="0" err="1" smtClean="0"/>
              <a:t>Bhujbal</a:t>
            </a:r>
            <a:endParaRPr lang="en-US" dirty="0" smtClean="0"/>
          </a:p>
          <a:p>
            <a:r>
              <a:rPr lang="en-US" dirty="0" err="1" smtClean="0"/>
              <a:t>Vaibhav</a:t>
            </a:r>
            <a:r>
              <a:rPr lang="en-US" dirty="0" smtClean="0"/>
              <a:t> </a:t>
            </a:r>
            <a:r>
              <a:rPr lang="en-US" dirty="0" err="1" smtClean="0"/>
              <a:t>Dholam</a:t>
            </a:r>
            <a:endParaRPr lang="en-US" dirty="0"/>
          </a:p>
        </p:txBody>
      </p:sp>
    </p:spTree>
    <p:extLst>
      <p:ext uri="{BB962C8B-B14F-4D97-AF65-F5344CB8AC3E}">
        <p14:creationId xmlns:p14="http://schemas.microsoft.com/office/powerpoint/2010/main" val="2316362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smtClean="0"/>
              <a:t>ADMIN PANEL</a:t>
            </a:r>
            <a:endParaRPr lang="en-US" u="sng"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1481138"/>
            <a:ext cx="8050083" cy="4525962"/>
          </a:xfrm>
        </p:spPr>
      </p:pic>
    </p:spTree>
    <p:extLst>
      <p:ext uri="{BB962C8B-B14F-4D97-AF65-F5344CB8AC3E}">
        <p14:creationId xmlns:p14="http://schemas.microsoft.com/office/powerpoint/2010/main" val="40580812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Finally, we would like to say that a good feedback is the one which is transparent and is able to narrow down the communication rift between the users as much as possible and our web application is aimed towards achieving just that. Our web application is therefore a tool that is light weight, scalable and easily accessible and convenient for the users to use. The goal of the system is to design and implement a reviewing solution system that is scalable in terms of functionality, performance and worldwide application.</a:t>
            </a:r>
          </a:p>
          <a:p>
            <a:endParaRPr lang="en-US" dirty="0"/>
          </a:p>
        </p:txBody>
      </p:sp>
      <p:sp>
        <p:nvSpPr>
          <p:cNvPr id="3" name="Title 2"/>
          <p:cNvSpPr>
            <a:spLocks noGrp="1"/>
          </p:cNvSpPr>
          <p:nvPr>
            <p:ph type="title"/>
          </p:nvPr>
        </p:nvSpPr>
        <p:spPr/>
        <p:txBody>
          <a:bodyPr/>
          <a:lstStyle/>
          <a:p>
            <a:r>
              <a:rPr lang="en-US" u="sng" dirty="0" smtClean="0"/>
              <a:t>CONCLUSION</a:t>
            </a:r>
            <a:endParaRPr lang="en-US" u="sng" dirty="0"/>
          </a:p>
        </p:txBody>
      </p:sp>
    </p:spTree>
    <p:extLst>
      <p:ext uri="{BB962C8B-B14F-4D97-AF65-F5344CB8AC3E}">
        <p14:creationId xmlns:p14="http://schemas.microsoft.com/office/powerpoint/2010/main" val="15447949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THANK YOU!!!</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65114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Reviews are an essential feedback for any products, and feedback is the best approach in case you are really concerned about the user experience of your products. Reviews tell us about how the product is, what flaws are there in the product and helps the manufacturer the overcome about these flaws in future updates and products. Also it helps people to know about how this product is and it will affect and benefit them while using them.</a:t>
            </a:r>
          </a:p>
          <a:p>
            <a:r>
              <a:rPr lang="en-US" dirty="0"/>
              <a:t>Thus, keeping in mind all these things, we have developed an </a:t>
            </a:r>
            <a:r>
              <a:rPr lang="en-US" b="1" dirty="0"/>
              <a:t>Online Review System </a:t>
            </a:r>
            <a:r>
              <a:rPr lang="en-US" dirty="0"/>
              <a:t>for electronic products.</a:t>
            </a:r>
          </a:p>
          <a:p>
            <a:endParaRPr lang="en-US" dirty="0"/>
          </a:p>
        </p:txBody>
      </p:sp>
      <p:sp>
        <p:nvSpPr>
          <p:cNvPr id="2" name="Title 1"/>
          <p:cNvSpPr>
            <a:spLocks noGrp="1"/>
          </p:cNvSpPr>
          <p:nvPr>
            <p:ph type="title"/>
          </p:nvPr>
        </p:nvSpPr>
        <p:spPr/>
        <p:txBody>
          <a:bodyPr>
            <a:normAutofit/>
          </a:bodyPr>
          <a:lstStyle/>
          <a:p>
            <a:r>
              <a:rPr lang="en-US" u="sng" dirty="0" smtClean="0">
                <a:effectLst/>
              </a:rPr>
              <a:t>Abstract</a:t>
            </a:r>
            <a:endParaRPr lang="en-US" dirty="0"/>
          </a:p>
        </p:txBody>
      </p:sp>
    </p:spTree>
    <p:extLst>
      <p:ext uri="{BB962C8B-B14F-4D97-AF65-F5344CB8AC3E}">
        <p14:creationId xmlns:p14="http://schemas.microsoft.com/office/powerpoint/2010/main" val="15475972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r>
              <a:rPr lang="en-US" dirty="0" smtClean="0"/>
              <a:t>The </a:t>
            </a:r>
            <a:r>
              <a:rPr lang="en-US" dirty="0"/>
              <a:t>current Online Review System has all the products of different </a:t>
            </a:r>
            <a:r>
              <a:rPr lang="en-US" dirty="0" smtClean="0"/>
              <a:t>brands Worldwide </a:t>
            </a:r>
            <a:r>
              <a:rPr lang="en-US" dirty="0"/>
              <a:t>and user can view them and see other people reviews in them </a:t>
            </a:r>
            <a:r>
              <a:rPr lang="en-US" dirty="0" smtClean="0"/>
              <a:t>and </a:t>
            </a:r>
            <a:r>
              <a:rPr lang="en-US" dirty="0"/>
              <a:t>can add their own review too. To add their own review, they need to </a:t>
            </a:r>
          </a:p>
          <a:p>
            <a:pPr marL="109728" indent="0">
              <a:buNone/>
            </a:pPr>
            <a:r>
              <a:rPr lang="en-US" dirty="0" smtClean="0"/>
              <a:t>to </a:t>
            </a:r>
            <a:r>
              <a:rPr lang="en-US" dirty="0"/>
              <a:t>first sign in and then login within the system and then give review to </a:t>
            </a:r>
            <a:r>
              <a:rPr lang="en-US" dirty="0" smtClean="0"/>
              <a:t>the product </a:t>
            </a:r>
            <a:r>
              <a:rPr lang="en-US" dirty="0"/>
              <a:t>they want. The basic idea is that as all the product from different </a:t>
            </a:r>
          </a:p>
          <a:p>
            <a:pPr marL="109728" indent="0">
              <a:buNone/>
            </a:pPr>
            <a:r>
              <a:rPr lang="en-US" dirty="0" smtClean="0"/>
              <a:t>brands </a:t>
            </a:r>
            <a:r>
              <a:rPr lang="en-US" dirty="0"/>
              <a:t>are here together, they are view any product and can review them, </a:t>
            </a:r>
            <a:r>
              <a:rPr lang="en-US" dirty="0" smtClean="0"/>
              <a:t>unlike </a:t>
            </a:r>
            <a:r>
              <a:rPr lang="en-US" dirty="0"/>
              <a:t>visiting different sites and reviewing them separately on different </a:t>
            </a:r>
            <a:r>
              <a:rPr lang="en-US" dirty="0" smtClean="0"/>
              <a:t>brand </a:t>
            </a:r>
            <a:r>
              <a:rPr lang="en-US" dirty="0"/>
              <a:t>websites.</a:t>
            </a:r>
          </a:p>
          <a:p>
            <a:endParaRPr lang="en-US" dirty="0"/>
          </a:p>
        </p:txBody>
      </p:sp>
      <p:sp>
        <p:nvSpPr>
          <p:cNvPr id="3" name="Title 2"/>
          <p:cNvSpPr>
            <a:spLocks noGrp="1"/>
          </p:cNvSpPr>
          <p:nvPr>
            <p:ph type="title"/>
          </p:nvPr>
        </p:nvSpPr>
        <p:spPr/>
        <p:txBody>
          <a:bodyPr>
            <a:normAutofit/>
          </a:bodyPr>
          <a:lstStyle/>
          <a:p>
            <a:r>
              <a:rPr lang="en-US" u="sng" dirty="0" smtClean="0">
                <a:effectLst/>
              </a:rPr>
              <a:t>Problem statement</a:t>
            </a:r>
            <a:endParaRPr lang="en-US" u="sng" dirty="0"/>
          </a:p>
        </p:txBody>
      </p:sp>
    </p:spTree>
    <p:extLst>
      <p:ext uri="{BB962C8B-B14F-4D97-AF65-F5344CB8AC3E}">
        <p14:creationId xmlns:p14="http://schemas.microsoft.com/office/powerpoint/2010/main" val="39497166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Let’s take the case of Samsung Company. They have their own review system for their products. Similarly Canon Company to have their online review website where reviews are taken from their users. For all these, user needs to login to their particular website and review them about the flaws of their product. </a:t>
            </a:r>
          </a:p>
          <a:p>
            <a:endParaRPr lang="en-US" dirty="0"/>
          </a:p>
        </p:txBody>
      </p:sp>
      <p:sp>
        <p:nvSpPr>
          <p:cNvPr id="3" name="Title 2"/>
          <p:cNvSpPr>
            <a:spLocks noGrp="1"/>
          </p:cNvSpPr>
          <p:nvPr>
            <p:ph type="title"/>
          </p:nvPr>
        </p:nvSpPr>
        <p:spPr/>
        <p:txBody>
          <a:bodyPr>
            <a:normAutofit/>
          </a:bodyPr>
          <a:lstStyle/>
          <a:p>
            <a:r>
              <a:rPr lang="en-US" u="sng" dirty="0" smtClean="0">
                <a:effectLst/>
              </a:rPr>
              <a:t>Analysis</a:t>
            </a:r>
            <a:endParaRPr lang="en-US" u="sng" dirty="0"/>
          </a:p>
        </p:txBody>
      </p:sp>
    </p:spTree>
    <p:extLst>
      <p:ext uri="{BB962C8B-B14F-4D97-AF65-F5344CB8AC3E}">
        <p14:creationId xmlns:p14="http://schemas.microsoft.com/office/powerpoint/2010/main" val="8592393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effectLst/>
              </a:rPr>
              <a:t> </a:t>
            </a:r>
            <a:br>
              <a:rPr lang="en-US" dirty="0">
                <a:effectLst/>
              </a:rPr>
            </a:br>
            <a:r>
              <a:rPr lang="en-US" u="sng" dirty="0">
                <a:effectLst/>
              </a:rPr>
              <a:t>Design</a:t>
            </a:r>
            <a:r>
              <a:rPr lang="en-US" dirty="0">
                <a:effectLst/>
              </a:rPr>
              <a:t/>
            </a:r>
            <a:br>
              <a:rPr lang="en-US" dirty="0">
                <a:effectLst/>
              </a:rPr>
            </a:br>
            <a:endParaRPr lang="en-US" dirty="0"/>
          </a:p>
        </p:txBody>
      </p:sp>
      <p:pic>
        <p:nvPicPr>
          <p:cNvPr id="4" name="Content Placeholder 3" descr="C:\Users\Vaibhav\Downloads\Exp 3 ERD (3) final.png"/>
          <p:cNvPicPr>
            <a:picLocks noGrp="1"/>
          </p:cNvPicPr>
          <p:nvPr>
            <p:ph idx="1"/>
          </p:nvPr>
        </p:nvPicPr>
        <p:blipFill>
          <a:blip r:embed="rId2"/>
          <a:srcRect/>
          <a:stretch>
            <a:fillRect/>
          </a:stretch>
        </p:blipFill>
        <p:spPr bwMode="auto">
          <a:xfrm>
            <a:off x="824049" y="1481138"/>
            <a:ext cx="7495902" cy="4525962"/>
          </a:xfrm>
          <a:prstGeom prst="rect">
            <a:avLst/>
          </a:prstGeom>
          <a:noFill/>
          <a:ln w="9525">
            <a:noFill/>
            <a:miter lim="800000"/>
            <a:headEnd/>
            <a:tailEnd/>
          </a:ln>
        </p:spPr>
      </p:pic>
    </p:spTree>
    <p:extLst>
      <p:ext uri="{BB962C8B-B14F-4D97-AF65-F5344CB8AC3E}">
        <p14:creationId xmlns:p14="http://schemas.microsoft.com/office/powerpoint/2010/main" val="17960976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HTML</a:t>
            </a:r>
          </a:p>
          <a:p>
            <a:r>
              <a:rPr lang="en-US" dirty="0" smtClean="0"/>
              <a:t>CSS</a:t>
            </a:r>
          </a:p>
          <a:p>
            <a:r>
              <a:rPr lang="en-US" dirty="0" smtClean="0"/>
              <a:t>PHP</a:t>
            </a:r>
          </a:p>
          <a:p>
            <a:r>
              <a:rPr lang="en-US" dirty="0" smtClean="0"/>
              <a:t>JAVASCRIPT</a:t>
            </a:r>
          </a:p>
          <a:p>
            <a:r>
              <a:rPr lang="en-US" dirty="0" smtClean="0"/>
              <a:t>BOOTSTRAP</a:t>
            </a:r>
          </a:p>
          <a:p>
            <a:r>
              <a:rPr lang="en-US" dirty="0" smtClean="0"/>
              <a:t>JQUERY</a:t>
            </a:r>
          </a:p>
          <a:p>
            <a:r>
              <a:rPr lang="en-US" dirty="0" smtClean="0"/>
              <a:t>XML</a:t>
            </a:r>
            <a:endParaRPr lang="en-US" dirty="0"/>
          </a:p>
        </p:txBody>
      </p:sp>
      <p:sp>
        <p:nvSpPr>
          <p:cNvPr id="3" name="Title 2"/>
          <p:cNvSpPr>
            <a:spLocks noGrp="1"/>
          </p:cNvSpPr>
          <p:nvPr>
            <p:ph type="title"/>
          </p:nvPr>
        </p:nvSpPr>
        <p:spPr/>
        <p:txBody>
          <a:bodyPr/>
          <a:lstStyle/>
          <a:p>
            <a:r>
              <a:rPr lang="en-US" u="sng" dirty="0">
                <a:effectLst/>
              </a:rPr>
              <a:t>Implementation</a:t>
            </a:r>
            <a:endParaRPr lang="en-US" u="sng" dirty="0"/>
          </a:p>
        </p:txBody>
      </p:sp>
    </p:spTree>
    <p:extLst>
      <p:ext uri="{BB962C8B-B14F-4D97-AF65-F5344CB8AC3E}">
        <p14:creationId xmlns:p14="http://schemas.microsoft.com/office/powerpoint/2010/main" val="42888781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smtClean="0"/>
              <a:t>HOMEPAGE</a:t>
            </a:r>
            <a:endParaRPr lang="en-US" u="sng"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46958" y="1481138"/>
            <a:ext cx="8050083" cy="45259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350349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smtClean="0"/>
              <a:t>PRODUCT PAGE</a:t>
            </a:r>
            <a:endParaRPr lang="en-US" u="sng"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600" y="1600200"/>
            <a:ext cx="8775529" cy="49394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881240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smtClean="0"/>
              <a:t>USER LOGIN</a:t>
            </a:r>
            <a:endParaRPr lang="en-US" u="sng"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546958" y="1481138"/>
            <a:ext cx="8050083" cy="45259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005974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TotalTime>
  <Words>398</Words>
  <Application>Microsoft Office PowerPoint</Application>
  <PresentationFormat>On-screen Show (4:3)</PresentationFormat>
  <Paragraphs>32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Mini Project Report On Online Review System Subject-: Web Technologies </vt:lpstr>
      <vt:lpstr>Abstract</vt:lpstr>
      <vt:lpstr>Problem statement</vt:lpstr>
      <vt:lpstr>Analysis</vt:lpstr>
      <vt:lpstr>  Design </vt:lpstr>
      <vt:lpstr>Implementation</vt:lpstr>
      <vt:lpstr>HOMEPAGE</vt:lpstr>
      <vt:lpstr>PRODUCT PAGE</vt:lpstr>
      <vt:lpstr>USER LOGIN</vt:lpstr>
      <vt:lpstr>ADMIN PANEL</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Report On Online Review System Subject-: Web Technologies</dc:title>
  <dc:creator>James C</dc:creator>
  <cp:lastModifiedBy>James C</cp:lastModifiedBy>
  <cp:revision>2</cp:revision>
  <dcterms:created xsi:type="dcterms:W3CDTF">2017-10-29T20:03:27Z</dcterms:created>
  <dcterms:modified xsi:type="dcterms:W3CDTF">2017-10-29T20:16:55Z</dcterms:modified>
</cp:coreProperties>
</file>