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/>
      <dgm:t>
        <a:bodyPr/>
        <a:lstStyle/>
        <a:p>
          <a:r>
            <a:rPr lang="en-IN" dirty="0"/>
            <a:t>IBM Mentor</a:t>
          </a:r>
          <a:endParaRPr lang="en-US" dirty="0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/>
      <dgm:t>
        <a:bodyPr/>
        <a:lstStyle/>
        <a:p>
          <a:r>
            <a:rPr lang="en-IN" dirty="0"/>
            <a:t>Mr. P. S.V. RAVI</a:t>
          </a:r>
          <a:endParaRPr lang="en-US" dirty="0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/>
      <dgm:t>
        <a:bodyPr/>
        <a:lstStyle/>
        <a:p>
          <a:r>
            <a:rPr lang="en-IN" dirty="0"/>
            <a:t>Edunet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/>
      <dgm:t>
        <a:bodyPr/>
        <a:lstStyle/>
        <a:p>
          <a:r>
            <a:rPr lang="en-IN" dirty="0"/>
            <a:t>Mr. NASHIT HUMAM</a:t>
          </a:r>
          <a:endParaRPr lang="en-US" dirty="0"/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FCD775-28E4-194D-99B8-C0FB00DCE11D}" type="pres">
      <dgm:prSet presAssocID="{1368E64F-0240-4967-8B52-4CAB7FFD887A}" presName="descendantText" presStyleLbl="alignAccFollowNode1" presStyleIdx="0" presStyleCnt="2">
        <dgm:presLayoutVars>
          <dgm:bulletEnabled val="1"/>
        </dgm:presLayoutVars>
      </dgm:prSet>
      <dgm:spPr/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B67A1FE-AC9D-7A42-8719-5C1373E797DC}" type="pres">
      <dgm:prSet presAssocID="{74C3FAE0-C535-4909-BE29-65CBBF4FB9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DAMODAR TIWARI</a:t>
          </a:r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IN" b="0" dirty="0">
              <a:solidFill>
                <a:schemeClr val="tx1"/>
              </a:solidFill>
            </a:rPr>
            <a:t>ASHUTOSH KR RAJ</a:t>
          </a:r>
          <a:endParaRPr lang="en-US" b="0" dirty="0">
            <a:solidFill>
              <a:schemeClr val="tx1"/>
            </a:solidFill>
          </a:endParaRPr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RANJEET KR TIWARI</a:t>
          </a:r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E51EB8E7-DD72-46C1-B39A-364CA3CDCF01}" type="pres">
      <dgm:prSet presAssocID="{D4990C0E-385A-46E1-A872-03852ADA83AA}" presName="Name0" presStyleCnt="0">
        <dgm:presLayoutVars>
          <dgm:dir/>
          <dgm:resizeHandles val="exact"/>
        </dgm:presLayoutVars>
      </dgm:prSet>
      <dgm:spPr/>
    </dgm:pt>
    <dgm:pt modelId="{9B283DD1-F684-445E-A8B5-7FFD75260CAB}" type="pres">
      <dgm:prSet presAssocID="{2A6E1FD2-C312-44E0-8D4F-62D0B25DEF3D}" presName="composite" presStyleCnt="0"/>
      <dgm:spPr/>
    </dgm:pt>
    <dgm:pt modelId="{31B2C2FD-2E8E-46DF-BBEC-7E89A21861D6}" type="pres">
      <dgm:prSet presAssocID="{2A6E1FD2-C312-44E0-8D4F-62D0B25DEF3D}" presName="rect1" presStyleLbl="bgShp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244603A0-6E4C-43F7-8EA3-82CF4D464933}" type="pres">
      <dgm:prSet presAssocID="{2A6E1FD2-C312-44E0-8D4F-62D0B25DEF3D}" presName="rect2" presStyleLbl="trBgShp" presStyleIdx="0" presStyleCnt="3">
        <dgm:presLayoutVars>
          <dgm:bulletEnabled val="1"/>
        </dgm:presLayoutVars>
      </dgm:prSet>
      <dgm:spPr/>
    </dgm:pt>
    <dgm:pt modelId="{202170CC-365C-4198-8C12-0919EB3DC229}" type="pres">
      <dgm:prSet presAssocID="{7161A157-77DD-4654-83AD-85053500904D}" presName="sibTrans" presStyleCnt="0"/>
      <dgm:spPr/>
    </dgm:pt>
    <dgm:pt modelId="{53FF62FF-A0A1-4EA0-9B3D-C59EDFD13FC9}" type="pres">
      <dgm:prSet presAssocID="{52DFE429-4D8F-4E83-8247-35E3D421C5BC}" presName="composite" presStyleCnt="0"/>
      <dgm:spPr/>
    </dgm:pt>
    <dgm:pt modelId="{0205B927-6FCD-48F4-B5CB-61E08D0B1DC7}" type="pres">
      <dgm:prSet presAssocID="{52DFE429-4D8F-4E83-8247-35E3D421C5BC}" presName="rect1" presStyleLbl="bgShp" presStyleIdx="1" presStyleCnt="3"/>
      <dgm:spPr>
        <a:blipFill>
          <a:blip xmlns:r="http://schemas.openxmlformats.org/officeDocument/2006/relationships" r:embed="rId2"/>
          <a:srcRect/>
          <a:stretch>
            <a:fillRect t="-22000" b="-22000"/>
          </a:stretch>
        </a:blipFill>
      </dgm:spPr>
    </dgm:pt>
    <dgm:pt modelId="{1C170DB8-1B1C-4904-A41A-141F44C4B928}" type="pres">
      <dgm:prSet presAssocID="{52DFE429-4D8F-4E83-8247-35E3D421C5BC}" presName="rect2" presStyleLbl="trBgShp" presStyleIdx="1" presStyleCnt="3">
        <dgm:presLayoutVars>
          <dgm:bulletEnabled val="1"/>
        </dgm:presLayoutVars>
      </dgm:prSet>
      <dgm:spPr/>
    </dgm:pt>
    <dgm:pt modelId="{FC86206A-F1F4-4413-9358-F5DB48E5964D}" type="pres">
      <dgm:prSet presAssocID="{8E98556B-D954-4E58-94F6-DB98180A4585}" presName="sibTrans" presStyleCnt="0"/>
      <dgm:spPr/>
    </dgm:pt>
    <dgm:pt modelId="{D33AF38E-8E2B-494E-8442-160A35084E7D}" type="pres">
      <dgm:prSet presAssocID="{6E9E8653-8BC8-4C52-A35B-2769E502392D}" presName="composite" presStyleCnt="0"/>
      <dgm:spPr/>
    </dgm:pt>
    <dgm:pt modelId="{21CA5776-F04D-4D27-BE76-A00E5A36C5E0}" type="pres">
      <dgm:prSet presAssocID="{6E9E8653-8BC8-4C52-A35B-2769E502392D}" presName="rect1" presStyleLbl="bgShp" presStyleIdx="2" presStyleCnt="3" custLinFactNeighborX="2615" custLinFactNeighborY="-8425"/>
      <dgm:spPr>
        <a:blipFill>
          <a:blip xmlns:r="http://schemas.openxmlformats.org/officeDocument/2006/relationships" r:embed="rId3"/>
          <a:srcRect/>
          <a:stretch>
            <a:fillRect t="-4000" b="-4000"/>
          </a:stretch>
        </a:blipFill>
      </dgm:spPr>
    </dgm:pt>
    <dgm:pt modelId="{AB53B20B-C6D5-4022-A9C6-6CE1E16884D9}" type="pres">
      <dgm:prSet presAssocID="{6E9E8653-8BC8-4C52-A35B-2769E502392D}" presName="rect2" presStyleLbl="trBgShp" presStyleIdx="2" presStyleCnt="3" custLinFactNeighborX="3244" custLinFactNeighborY="4616">
        <dgm:presLayoutVars>
          <dgm:bulletEnabled val="1"/>
        </dgm:presLayoutVars>
      </dgm:prSet>
      <dgm:spPr/>
    </dgm:pt>
  </dgm:ptLst>
  <dgm:cxnLst>
    <dgm:cxn modelId="{EBC72601-4ED0-4858-ACCE-246747221301}" type="presOf" srcId="{2A6E1FD2-C312-44E0-8D4F-62D0B25DEF3D}" destId="{244603A0-6E4C-43F7-8EA3-82CF4D464933}" srcOrd="0" destOrd="0" presId="urn:microsoft.com/office/officeart/2008/layout/BendingPictureSemiTransparentText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E1AD0998-6955-4600-8AB9-8264374B576C}" type="presOf" srcId="{52DFE429-4D8F-4E83-8247-35E3D421C5BC}" destId="{1C170DB8-1B1C-4904-A41A-141F44C4B928}" srcOrd="0" destOrd="0" presId="urn:microsoft.com/office/officeart/2008/layout/BendingPictureSemiTransparentText"/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1F96EBE2-BD2C-45F6-A051-87CF3807C652}" type="presOf" srcId="{D4990C0E-385A-46E1-A872-03852ADA83AA}" destId="{E51EB8E7-DD72-46C1-B39A-364CA3CDCF01}" srcOrd="0" destOrd="0" presId="urn:microsoft.com/office/officeart/2008/layout/BendingPictureSemiTransparentText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858611F9-94F1-4024-A18B-1F3D86E2603F}" type="presOf" srcId="{6E9E8653-8BC8-4C52-A35B-2769E502392D}" destId="{AB53B20B-C6D5-4022-A9C6-6CE1E16884D9}" srcOrd="0" destOrd="0" presId="urn:microsoft.com/office/officeart/2008/layout/BendingPictureSemiTransparentText"/>
    <dgm:cxn modelId="{40F84F1F-5198-4E65-83DD-8C930DCA02B4}" type="presParOf" srcId="{E51EB8E7-DD72-46C1-B39A-364CA3CDCF01}" destId="{9B283DD1-F684-445E-A8B5-7FFD75260CAB}" srcOrd="0" destOrd="0" presId="urn:microsoft.com/office/officeart/2008/layout/BendingPictureSemiTransparentText"/>
    <dgm:cxn modelId="{C568537B-413C-4D48-8D09-EE659F3ACABE}" type="presParOf" srcId="{9B283DD1-F684-445E-A8B5-7FFD75260CAB}" destId="{31B2C2FD-2E8E-46DF-BBEC-7E89A21861D6}" srcOrd="0" destOrd="0" presId="urn:microsoft.com/office/officeart/2008/layout/BendingPictureSemiTransparentText"/>
    <dgm:cxn modelId="{CD838BCD-833B-454F-9575-AF1B7787557A}" type="presParOf" srcId="{9B283DD1-F684-445E-A8B5-7FFD75260CAB}" destId="{244603A0-6E4C-43F7-8EA3-82CF4D464933}" srcOrd="1" destOrd="0" presId="urn:microsoft.com/office/officeart/2008/layout/BendingPictureSemiTransparentText"/>
    <dgm:cxn modelId="{DD7316F3-C12D-4800-9229-BBD6C0E0CA74}" type="presParOf" srcId="{E51EB8E7-DD72-46C1-B39A-364CA3CDCF01}" destId="{202170CC-365C-4198-8C12-0919EB3DC229}" srcOrd="1" destOrd="0" presId="urn:microsoft.com/office/officeart/2008/layout/BendingPictureSemiTransparentText"/>
    <dgm:cxn modelId="{C370489E-C397-4B77-8F76-3BBC0166E5B0}" type="presParOf" srcId="{E51EB8E7-DD72-46C1-B39A-364CA3CDCF01}" destId="{53FF62FF-A0A1-4EA0-9B3D-C59EDFD13FC9}" srcOrd="2" destOrd="0" presId="urn:microsoft.com/office/officeart/2008/layout/BendingPictureSemiTransparentText"/>
    <dgm:cxn modelId="{914AA82B-E000-4EE7-87D5-73A5FB684C07}" type="presParOf" srcId="{53FF62FF-A0A1-4EA0-9B3D-C59EDFD13FC9}" destId="{0205B927-6FCD-48F4-B5CB-61E08D0B1DC7}" srcOrd="0" destOrd="0" presId="urn:microsoft.com/office/officeart/2008/layout/BendingPictureSemiTransparentText"/>
    <dgm:cxn modelId="{FA4A7E8C-462E-425A-931B-9ACD0DA6658C}" type="presParOf" srcId="{53FF62FF-A0A1-4EA0-9B3D-C59EDFD13FC9}" destId="{1C170DB8-1B1C-4904-A41A-141F44C4B928}" srcOrd="1" destOrd="0" presId="urn:microsoft.com/office/officeart/2008/layout/BendingPictureSemiTransparentText"/>
    <dgm:cxn modelId="{7A60C501-11FE-453E-8C54-28D8D23AFC88}" type="presParOf" srcId="{E51EB8E7-DD72-46C1-B39A-364CA3CDCF01}" destId="{FC86206A-F1F4-4413-9358-F5DB48E5964D}" srcOrd="3" destOrd="0" presId="urn:microsoft.com/office/officeart/2008/layout/BendingPictureSemiTransparentText"/>
    <dgm:cxn modelId="{46A835FD-93A9-4CCA-B712-5CBB49C93B21}" type="presParOf" srcId="{E51EB8E7-DD72-46C1-B39A-364CA3CDCF01}" destId="{D33AF38E-8E2B-494E-8442-160A35084E7D}" srcOrd="4" destOrd="0" presId="urn:microsoft.com/office/officeart/2008/layout/BendingPictureSemiTransparentText"/>
    <dgm:cxn modelId="{44CEE286-A7D4-48B0-B2E3-AAB6E4DFB9F9}" type="presParOf" srcId="{D33AF38E-8E2B-494E-8442-160A35084E7D}" destId="{21CA5776-F04D-4D27-BE76-A00E5A36C5E0}" srcOrd="0" destOrd="0" presId="urn:microsoft.com/office/officeart/2008/layout/BendingPictureSemiTransparentText"/>
    <dgm:cxn modelId="{1B5879DB-70C7-43A8-B2A0-91AC44A40FDE}" type="presParOf" srcId="{D33AF38E-8E2B-494E-8442-160A35084E7D}" destId="{AB53B20B-C6D5-4022-A9C6-6CE1E16884D9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770993" y="-1384085"/>
          <a:ext cx="1001955" cy="40206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Mr. P. S.V. RAVI</a:t>
          </a:r>
          <a:endParaRPr lang="en-US" sz="3000" kern="1200" dirty="0"/>
        </a:p>
      </dsp:txBody>
      <dsp:txXfrm rot="-5400000">
        <a:off x="2261632" y="174187"/>
        <a:ext cx="3971767" cy="904133"/>
      </dsp:txXfrm>
    </dsp:sp>
    <dsp:sp modelId="{5AF863BA-BB67-E448-812D-75F167541A64}">
      <dsp:nvSpPr>
        <dsp:cNvPr id="0" name=""/>
        <dsp:cNvSpPr/>
      </dsp:nvSpPr>
      <dsp:spPr>
        <a:xfrm>
          <a:off x="0" y="31"/>
          <a:ext cx="2261631" cy="1252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IBM Mentor</a:t>
          </a:r>
          <a:endParaRPr lang="en-US" sz="3700" kern="1200" dirty="0"/>
        </a:p>
      </dsp:txBody>
      <dsp:txXfrm>
        <a:off x="61139" y="61170"/>
        <a:ext cx="2139353" cy="1130166"/>
      </dsp:txXfrm>
    </dsp:sp>
    <dsp:sp modelId="{2B67A1FE-AC9D-7A42-8719-5C1373E797DC}">
      <dsp:nvSpPr>
        <dsp:cNvPr id="0" name=""/>
        <dsp:cNvSpPr/>
      </dsp:nvSpPr>
      <dsp:spPr>
        <a:xfrm rot="5400000">
          <a:off x="3770993" y="-69019"/>
          <a:ext cx="1001955" cy="40206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000" kern="1200" dirty="0"/>
            <a:t>Mr. NASHIT HUMAM</a:t>
          </a:r>
          <a:endParaRPr lang="en-US" sz="3000" kern="1200" dirty="0"/>
        </a:p>
      </dsp:txBody>
      <dsp:txXfrm rot="-5400000">
        <a:off x="2261632" y="1489253"/>
        <a:ext cx="3971767" cy="904133"/>
      </dsp:txXfrm>
    </dsp:sp>
    <dsp:sp modelId="{21CCB99D-E778-0441-A526-6CDA85FE678E}">
      <dsp:nvSpPr>
        <dsp:cNvPr id="0" name=""/>
        <dsp:cNvSpPr/>
      </dsp:nvSpPr>
      <dsp:spPr>
        <a:xfrm>
          <a:off x="0" y="1315097"/>
          <a:ext cx="2261631" cy="12524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/>
            <a:t>Edunet Mentor</a:t>
          </a:r>
          <a:endParaRPr lang="en-US" sz="3700" kern="1200" dirty="0"/>
        </a:p>
      </dsp:txBody>
      <dsp:txXfrm>
        <a:off x="61139" y="1376236"/>
        <a:ext cx="2139353" cy="113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C2FD-2E8E-46DF-BBEC-7E89A21861D6}">
      <dsp:nvSpPr>
        <dsp:cNvPr id="0" name=""/>
        <dsp:cNvSpPr/>
      </dsp:nvSpPr>
      <dsp:spPr>
        <a:xfrm>
          <a:off x="745801" y="2635"/>
          <a:ext cx="1801949" cy="1544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03A0-6E4C-43F7-8EA3-82CF4D464933}">
      <dsp:nvSpPr>
        <dsp:cNvPr id="0" name=""/>
        <dsp:cNvSpPr/>
      </dsp:nvSpPr>
      <dsp:spPr>
        <a:xfrm>
          <a:off x="745801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DAMODAR TIWARI</a:t>
          </a:r>
        </a:p>
      </dsp:txBody>
      <dsp:txXfrm>
        <a:off x="745801" y="1083774"/>
        <a:ext cx="1801949" cy="370676"/>
      </dsp:txXfrm>
    </dsp:sp>
    <dsp:sp modelId="{0205B927-6FCD-48F4-B5CB-61E08D0B1DC7}">
      <dsp:nvSpPr>
        <dsp:cNvPr id="0" name=""/>
        <dsp:cNvSpPr/>
      </dsp:nvSpPr>
      <dsp:spPr>
        <a:xfrm>
          <a:off x="2731544" y="2635"/>
          <a:ext cx="1801949" cy="1544484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22000" b="-2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0DB8-1B1C-4904-A41A-141F44C4B928}">
      <dsp:nvSpPr>
        <dsp:cNvPr id="0" name=""/>
        <dsp:cNvSpPr/>
      </dsp:nvSpPr>
      <dsp:spPr>
        <a:xfrm>
          <a:off x="2731544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kern="1200" dirty="0">
              <a:solidFill>
                <a:schemeClr val="tx1"/>
              </a:solidFill>
            </a:rPr>
            <a:t>ASHUTOSH KR RAJ</a:t>
          </a:r>
          <a:endParaRPr lang="en-US" sz="1500" b="0" kern="1200" dirty="0">
            <a:solidFill>
              <a:schemeClr val="tx1"/>
            </a:solidFill>
          </a:endParaRPr>
        </a:p>
      </dsp:txBody>
      <dsp:txXfrm>
        <a:off x="2731544" y="1083774"/>
        <a:ext cx="1801949" cy="370676"/>
      </dsp:txXfrm>
    </dsp:sp>
    <dsp:sp modelId="{21CA5776-F04D-4D27-BE76-A00E5A36C5E0}">
      <dsp:nvSpPr>
        <dsp:cNvPr id="0" name=""/>
        <dsp:cNvSpPr/>
      </dsp:nvSpPr>
      <dsp:spPr>
        <a:xfrm>
          <a:off x="1785794" y="1597191"/>
          <a:ext cx="1801949" cy="1544484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B20B-C6D5-4022-A9C6-6CE1E16884D9}">
      <dsp:nvSpPr>
        <dsp:cNvPr id="0" name=""/>
        <dsp:cNvSpPr/>
      </dsp:nvSpPr>
      <dsp:spPr>
        <a:xfrm>
          <a:off x="1797128" y="282556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tx1"/>
              </a:solidFill>
            </a:rPr>
            <a:t>RANJEET KR TIWARI</a:t>
          </a:r>
        </a:p>
      </dsp:txBody>
      <dsp:txXfrm>
        <a:off x="1797128" y="2825563"/>
        <a:ext cx="1801949" cy="37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Divine connect</a:t>
            </a:r>
          </a:p>
        </p:txBody>
      </p:sp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Describe results, analysis or outcomes from the solution</a:t>
            </a:r>
          </a:p>
          <a:p>
            <a:r>
              <a:rPr lang="en-IN" dirty="0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State limitations/shortcomings observed of developed solution</a:t>
            </a:r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 dirty="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 dirty="0"/>
              <a:t>Describe points for future score and enhancements that can be implemented to make solution better</a:t>
            </a:r>
          </a:p>
          <a:p>
            <a:r>
              <a:rPr lang="en-IN" dirty="0"/>
              <a:t>State more innovative ideas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br>
              <a:rPr lang="en-US" sz="4800" kern="1200" cap="all" spc="200" baseline="0" dirty="0"/>
            </a:b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(GITHUB LINK)</a:t>
            </a:r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r>
              <a:rPr lang="en-IN" dirty="0"/>
              <a:t>The Team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222652"/>
              </p:ext>
            </p:extLst>
          </p:nvPr>
        </p:nvGraphicFramePr>
        <p:xfrm>
          <a:off x="5397501" y="639763"/>
          <a:ext cx="6282310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17758"/>
              </p:ext>
            </p:extLst>
          </p:nvPr>
        </p:nvGraphicFramePr>
        <p:xfrm>
          <a:off x="7168799" y="3207336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397501" y="4324326"/>
            <a:ext cx="2261631" cy="1252444"/>
            <a:chOff x="0" y="1315097"/>
            <a:chExt cx="2261631" cy="1252444"/>
          </a:xfrm>
          <a:solidFill>
            <a:srgbClr val="9CA38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Student Name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Workload </a:t>
            </a:r>
            <a:r>
              <a:rPr lang="en-IN" sz="2600" dirty="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Contribution of each team member in project</a:t>
            </a:r>
          </a:p>
          <a:p>
            <a:pPr lvl="1"/>
            <a:r>
              <a:rPr lang="en-IN" dirty="0"/>
              <a:t>AB</a:t>
            </a:r>
          </a:p>
          <a:p>
            <a:pPr lvl="1"/>
            <a:r>
              <a:rPr lang="en-IN" dirty="0"/>
              <a:t>CD</a:t>
            </a:r>
          </a:p>
          <a:p>
            <a:pPr lvl="1"/>
            <a:r>
              <a:rPr lang="en-IN" dirty="0"/>
              <a:t>EF</a:t>
            </a:r>
          </a:p>
          <a:p>
            <a:pPr lvl="1"/>
            <a:r>
              <a:rPr lang="en-IN" dirty="0"/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Include exact details about problem for which solution has to be built, also mention starting stage, ending stage/end result expected, and ways/steps to reach your goal, end users, domain</a:t>
            </a:r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Specify the proposed solution that can solve the problem or issue raised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Present the solution design using flow diagram/ block diagram/ design UML(s)</a:t>
            </a:r>
          </a:p>
        </p:txBody>
      </p:sp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 dirty="0"/>
              <a:t>State about technology used, with reason</a:t>
            </a:r>
          </a:p>
          <a:p>
            <a:r>
              <a:rPr lang="en-IN" dirty="0"/>
              <a:t>State hardware, software requirements to develop and run the solution</a:t>
            </a:r>
          </a:p>
          <a:p>
            <a:r>
              <a:rPr lang="en-IN" dirty="0"/>
              <a:t>State about deployment environment used/feasible/supported</a:t>
            </a:r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 dirty="0"/>
              <a:t>Any innovative idea that team has thought of to implement in solution to make it unique and better solution than similar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Divine connect</vt:lpstr>
      <vt:lpstr>The Team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The Demo showcasing the working solution/prototype (GITHUB LINK)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Ashu kumar raj</cp:lastModifiedBy>
  <cp:revision>8</cp:revision>
  <dcterms:created xsi:type="dcterms:W3CDTF">2021-11-25T04:17:35Z</dcterms:created>
  <dcterms:modified xsi:type="dcterms:W3CDTF">2024-09-15T06:11:55Z</dcterms:modified>
</cp:coreProperties>
</file>