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58"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B04EFE-97C4-44EE-804B-198EE9E0FACA}" type="datetimeFigureOut">
              <a:rPr lang="en-IN" smtClean="0"/>
              <a:t>07-07-2023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D28059-8B52-4A57-A406-3758CA891453}" type="slidenum">
              <a:rPr lang="en-IN" smtClean="0"/>
              <a:t>‹#›</a:t>
            </a:fld>
            <a:endParaRPr lang="en-IN"/>
          </a:p>
        </p:txBody>
      </p:sp>
    </p:spTree>
    <p:extLst>
      <p:ext uri="{BB962C8B-B14F-4D97-AF65-F5344CB8AC3E}">
        <p14:creationId xmlns:p14="http://schemas.microsoft.com/office/powerpoint/2010/main" val="1534858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bb0906d0eb_0_1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bb0906d0eb_0_1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g1357ae92676_1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1" name="Google Shape;1121;g1357ae92676_1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6"/>
        <p:cNvGrpSpPr/>
        <p:nvPr/>
      </p:nvGrpSpPr>
      <p:grpSpPr>
        <a:xfrm>
          <a:off x="0" y="0"/>
          <a:ext cx="0" cy="0"/>
          <a:chOff x="0" y="0"/>
          <a:chExt cx="0" cy="0"/>
        </a:xfrm>
      </p:grpSpPr>
      <p:sp>
        <p:nvSpPr>
          <p:cNvPr id="1127" name="Google Shape;1127;g1357ae92676_1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8" name="Google Shape;1128;g1357ae92676_1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g1357ae92676_1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5" name="Google Shape;1135;g1357ae92676_1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1357ae92676_1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2" name="Google Shape;1142;g1357ae92676_1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1357ae92676_1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1357ae92676_1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g1357ae92676_1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0" name="Google Shape;1160;g1357ae92676_1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bb0906d0e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bb0906d0e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bb1e94880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bb1e94880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bb87ace34f_0_26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bb87ace34f_0_26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33d6d7967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33d6d7967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133d6d794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133d6d794d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1357ae9267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1357ae9267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gbb87ace34f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3" name="Google Shape;1063;gbb87ace34f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1357ae92676_1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1357ae92676_1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D5EEF3-2568-45C7-8F50-ABCB322E5DEF}" type="datetimeFigureOut">
              <a:rPr lang="en-IN" smtClean="0"/>
              <a:t>07-07-2023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65AC2-A7E2-46D4-BA12-9029F8D15322}" type="slidenum">
              <a:rPr lang="en-IN" smtClean="0"/>
              <a:t>‹#›</a:t>
            </a:fld>
            <a:endParaRPr lang="en-IN"/>
          </a:p>
        </p:txBody>
      </p:sp>
    </p:spTree>
    <p:extLst>
      <p:ext uri="{BB962C8B-B14F-4D97-AF65-F5344CB8AC3E}">
        <p14:creationId xmlns:p14="http://schemas.microsoft.com/office/powerpoint/2010/main" val="769262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D5EEF3-2568-45C7-8F50-ABCB322E5DEF}" type="datetimeFigureOut">
              <a:rPr lang="en-IN" smtClean="0"/>
              <a:t>07-07-2023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A65AC2-A7E2-46D4-BA12-9029F8D15322}" type="slidenum">
              <a:rPr lang="en-IN" smtClean="0"/>
              <a:t>‹#›</a:t>
            </a:fld>
            <a:endParaRPr lang="en-IN"/>
          </a:p>
        </p:txBody>
      </p:sp>
    </p:spTree>
    <p:extLst>
      <p:ext uri="{BB962C8B-B14F-4D97-AF65-F5344CB8AC3E}">
        <p14:creationId xmlns:p14="http://schemas.microsoft.com/office/powerpoint/2010/main" val="2767017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D5EEF3-2568-45C7-8F50-ABCB322E5DEF}" type="datetimeFigureOut">
              <a:rPr lang="en-IN" smtClean="0"/>
              <a:t>07-07-2023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A65AC2-A7E2-46D4-BA12-9029F8D15322}" type="slidenum">
              <a:rPr lang="en-IN" smtClean="0"/>
              <a:t>‹#›</a:t>
            </a:fld>
            <a:endParaRPr lang="en-IN"/>
          </a:p>
        </p:txBody>
      </p:sp>
    </p:spTree>
    <p:extLst>
      <p:ext uri="{BB962C8B-B14F-4D97-AF65-F5344CB8AC3E}">
        <p14:creationId xmlns:p14="http://schemas.microsoft.com/office/powerpoint/2010/main" val="299830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D5EEF3-2568-45C7-8F50-ABCB322E5DEF}" type="datetimeFigureOut">
              <a:rPr lang="en-IN" smtClean="0"/>
              <a:t>07-07-2023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A65AC2-A7E2-46D4-BA12-9029F8D15322}"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32789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D5EEF3-2568-45C7-8F50-ABCB322E5DEF}" type="datetimeFigureOut">
              <a:rPr lang="en-IN" smtClean="0"/>
              <a:t>07-07-2023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A65AC2-A7E2-46D4-BA12-9029F8D15322}" type="slidenum">
              <a:rPr lang="en-IN" smtClean="0"/>
              <a:t>‹#›</a:t>
            </a:fld>
            <a:endParaRPr lang="en-IN"/>
          </a:p>
        </p:txBody>
      </p:sp>
    </p:spTree>
    <p:extLst>
      <p:ext uri="{BB962C8B-B14F-4D97-AF65-F5344CB8AC3E}">
        <p14:creationId xmlns:p14="http://schemas.microsoft.com/office/powerpoint/2010/main" val="258204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D5EEF3-2568-45C7-8F50-ABCB322E5DEF}" type="datetimeFigureOut">
              <a:rPr lang="en-IN" smtClean="0"/>
              <a:t>07-07-2023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A65AC2-A7E2-46D4-BA12-9029F8D15322}" type="slidenum">
              <a:rPr lang="en-IN" smtClean="0"/>
              <a:t>‹#›</a:t>
            </a:fld>
            <a:endParaRPr lang="en-IN"/>
          </a:p>
        </p:txBody>
      </p:sp>
    </p:spTree>
    <p:extLst>
      <p:ext uri="{BB962C8B-B14F-4D97-AF65-F5344CB8AC3E}">
        <p14:creationId xmlns:p14="http://schemas.microsoft.com/office/powerpoint/2010/main" val="1165385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D5EEF3-2568-45C7-8F50-ABCB322E5DEF}" type="datetimeFigureOut">
              <a:rPr lang="en-IN" smtClean="0"/>
              <a:t>07-07-2023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A65AC2-A7E2-46D4-BA12-9029F8D15322}" type="slidenum">
              <a:rPr lang="en-IN" smtClean="0"/>
              <a:t>‹#›</a:t>
            </a:fld>
            <a:endParaRPr lang="en-IN"/>
          </a:p>
        </p:txBody>
      </p:sp>
    </p:spTree>
    <p:extLst>
      <p:ext uri="{BB962C8B-B14F-4D97-AF65-F5344CB8AC3E}">
        <p14:creationId xmlns:p14="http://schemas.microsoft.com/office/powerpoint/2010/main" val="3102411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D5EEF3-2568-45C7-8F50-ABCB322E5DEF}" type="datetimeFigureOut">
              <a:rPr lang="en-IN" smtClean="0"/>
              <a:t>07-07-2023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65AC2-A7E2-46D4-BA12-9029F8D15322}" type="slidenum">
              <a:rPr lang="en-IN" smtClean="0"/>
              <a:t>‹#›</a:t>
            </a:fld>
            <a:endParaRPr lang="en-IN"/>
          </a:p>
        </p:txBody>
      </p:sp>
    </p:spTree>
    <p:extLst>
      <p:ext uri="{BB962C8B-B14F-4D97-AF65-F5344CB8AC3E}">
        <p14:creationId xmlns:p14="http://schemas.microsoft.com/office/powerpoint/2010/main" val="1631537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D5EEF3-2568-45C7-8F50-ABCB322E5DEF}" type="datetimeFigureOut">
              <a:rPr lang="en-IN" smtClean="0"/>
              <a:t>07-07-2023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65AC2-A7E2-46D4-BA12-9029F8D15322}" type="slidenum">
              <a:rPr lang="en-IN" smtClean="0"/>
              <a:t>‹#›</a:t>
            </a:fld>
            <a:endParaRPr lang="en-IN"/>
          </a:p>
        </p:txBody>
      </p:sp>
    </p:spTree>
    <p:extLst>
      <p:ext uri="{BB962C8B-B14F-4D97-AF65-F5344CB8AC3E}">
        <p14:creationId xmlns:p14="http://schemas.microsoft.com/office/powerpoint/2010/main" val="41889186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blipFill>
          <a:blip r:embed="rId2"/>
          <a:stretch>
            <a:fillRect/>
          </a:stretch>
        </a:blipFill>
        <a:effectLst/>
      </p:bgPr>
    </p:bg>
    <p:spTree>
      <p:nvGrpSpPr>
        <p:cNvPr id="1" name="Shape 88"/>
        <p:cNvGrpSpPr/>
        <p:nvPr/>
      </p:nvGrpSpPr>
      <p:grpSpPr>
        <a:xfrm>
          <a:off x="0" y="0"/>
          <a:ext cx="0" cy="0"/>
          <a:chOff x="0" y="0"/>
          <a:chExt cx="0" cy="0"/>
        </a:xfrm>
      </p:grpSpPr>
      <p:sp>
        <p:nvSpPr>
          <p:cNvPr id="89" name="Google Shape;89;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Bungee"/>
              <a:buNone/>
              <a:defRPr>
                <a:solidFill>
                  <a:schemeClr val="dk1"/>
                </a:solidFill>
                <a:latin typeface="Bungee"/>
                <a:ea typeface="Bungee"/>
                <a:cs typeface="Bungee"/>
                <a:sym typeface="Bungee"/>
              </a:defRPr>
            </a:lvl1pPr>
            <a:lvl2pPr lvl="1" rtl="0">
              <a:spcBef>
                <a:spcPts val="0"/>
              </a:spcBef>
              <a:spcAft>
                <a:spcPts val="0"/>
              </a:spcAft>
              <a:buClr>
                <a:schemeClr val="dk1"/>
              </a:buClr>
              <a:buSzPts val="2800"/>
              <a:buFont typeface="Bungee"/>
              <a:buNone/>
              <a:defRPr sz="3733">
                <a:solidFill>
                  <a:schemeClr val="dk1"/>
                </a:solidFill>
                <a:latin typeface="Bungee"/>
                <a:ea typeface="Bungee"/>
                <a:cs typeface="Bungee"/>
                <a:sym typeface="Bungee"/>
              </a:defRPr>
            </a:lvl2pPr>
            <a:lvl3pPr lvl="2" rtl="0">
              <a:spcBef>
                <a:spcPts val="0"/>
              </a:spcBef>
              <a:spcAft>
                <a:spcPts val="0"/>
              </a:spcAft>
              <a:buClr>
                <a:schemeClr val="dk1"/>
              </a:buClr>
              <a:buSzPts val="2800"/>
              <a:buFont typeface="Bungee"/>
              <a:buNone/>
              <a:defRPr sz="3733">
                <a:solidFill>
                  <a:schemeClr val="dk1"/>
                </a:solidFill>
                <a:latin typeface="Bungee"/>
                <a:ea typeface="Bungee"/>
                <a:cs typeface="Bungee"/>
                <a:sym typeface="Bungee"/>
              </a:defRPr>
            </a:lvl3pPr>
            <a:lvl4pPr lvl="3" rtl="0">
              <a:spcBef>
                <a:spcPts val="0"/>
              </a:spcBef>
              <a:spcAft>
                <a:spcPts val="0"/>
              </a:spcAft>
              <a:buClr>
                <a:schemeClr val="dk1"/>
              </a:buClr>
              <a:buSzPts val="2800"/>
              <a:buFont typeface="Bungee"/>
              <a:buNone/>
              <a:defRPr sz="3733">
                <a:solidFill>
                  <a:schemeClr val="dk1"/>
                </a:solidFill>
                <a:latin typeface="Bungee"/>
                <a:ea typeface="Bungee"/>
                <a:cs typeface="Bungee"/>
                <a:sym typeface="Bungee"/>
              </a:defRPr>
            </a:lvl4pPr>
            <a:lvl5pPr lvl="4" rtl="0">
              <a:spcBef>
                <a:spcPts val="0"/>
              </a:spcBef>
              <a:spcAft>
                <a:spcPts val="0"/>
              </a:spcAft>
              <a:buClr>
                <a:schemeClr val="dk1"/>
              </a:buClr>
              <a:buSzPts val="2800"/>
              <a:buFont typeface="Bungee"/>
              <a:buNone/>
              <a:defRPr sz="3733">
                <a:solidFill>
                  <a:schemeClr val="dk1"/>
                </a:solidFill>
                <a:latin typeface="Bungee"/>
                <a:ea typeface="Bungee"/>
                <a:cs typeface="Bungee"/>
                <a:sym typeface="Bungee"/>
              </a:defRPr>
            </a:lvl5pPr>
            <a:lvl6pPr lvl="5" rtl="0">
              <a:spcBef>
                <a:spcPts val="0"/>
              </a:spcBef>
              <a:spcAft>
                <a:spcPts val="0"/>
              </a:spcAft>
              <a:buClr>
                <a:schemeClr val="dk1"/>
              </a:buClr>
              <a:buSzPts val="2800"/>
              <a:buFont typeface="Bungee"/>
              <a:buNone/>
              <a:defRPr sz="3733">
                <a:solidFill>
                  <a:schemeClr val="dk1"/>
                </a:solidFill>
                <a:latin typeface="Bungee"/>
                <a:ea typeface="Bungee"/>
                <a:cs typeface="Bungee"/>
                <a:sym typeface="Bungee"/>
              </a:defRPr>
            </a:lvl6pPr>
            <a:lvl7pPr lvl="6" rtl="0">
              <a:spcBef>
                <a:spcPts val="0"/>
              </a:spcBef>
              <a:spcAft>
                <a:spcPts val="0"/>
              </a:spcAft>
              <a:buClr>
                <a:schemeClr val="dk1"/>
              </a:buClr>
              <a:buSzPts val="2800"/>
              <a:buFont typeface="Bungee"/>
              <a:buNone/>
              <a:defRPr sz="3733">
                <a:solidFill>
                  <a:schemeClr val="dk1"/>
                </a:solidFill>
                <a:latin typeface="Bungee"/>
                <a:ea typeface="Bungee"/>
                <a:cs typeface="Bungee"/>
                <a:sym typeface="Bungee"/>
              </a:defRPr>
            </a:lvl7pPr>
            <a:lvl8pPr lvl="7" rtl="0">
              <a:spcBef>
                <a:spcPts val="0"/>
              </a:spcBef>
              <a:spcAft>
                <a:spcPts val="0"/>
              </a:spcAft>
              <a:buClr>
                <a:schemeClr val="dk1"/>
              </a:buClr>
              <a:buSzPts val="2800"/>
              <a:buFont typeface="Bungee"/>
              <a:buNone/>
              <a:defRPr sz="3733">
                <a:solidFill>
                  <a:schemeClr val="dk1"/>
                </a:solidFill>
                <a:latin typeface="Bungee"/>
                <a:ea typeface="Bungee"/>
                <a:cs typeface="Bungee"/>
                <a:sym typeface="Bungee"/>
              </a:defRPr>
            </a:lvl8pPr>
            <a:lvl9pPr lvl="8" rtl="0">
              <a:spcBef>
                <a:spcPts val="0"/>
              </a:spcBef>
              <a:spcAft>
                <a:spcPts val="0"/>
              </a:spcAft>
              <a:buClr>
                <a:schemeClr val="dk1"/>
              </a:buClr>
              <a:buSzPts val="2800"/>
              <a:buFont typeface="Bungee"/>
              <a:buNone/>
              <a:defRPr sz="3733">
                <a:solidFill>
                  <a:schemeClr val="dk1"/>
                </a:solidFill>
                <a:latin typeface="Bungee"/>
                <a:ea typeface="Bungee"/>
                <a:cs typeface="Bungee"/>
                <a:sym typeface="Bungee"/>
              </a:defRPr>
            </a:lvl9pPr>
          </a:lstStyle>
          <a:p>
            <a:endParaRPr/>
          </a:p>
        </p:txBody>
      </p:sp>
      <p:sp>
        <p:nvSpPr>
          <p:cNvPr id="90" name="Google Shape;90;p13"/>
          <p:cNvSpPr txBox="1">
            <a:spLocks noGrp="1"/>
          </p:cNvSpPr>
          <p:nvPr>
            <p:ph type="title" idx="2" hasCustomPrompt="1"/>
          </p:nvPr>
        </p:nvSpPr>
        <p:spPr>
          <a:xfrm>
            <a:off x="655000" y="2242533"/>
            <a:ext cx="1663600" cy="7636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Clr>
                <a:schemeClr val="dk2"/>
              </a:buClr>
              <a:buSzPts val="8000"/>
              <a:buNone/>
              <a:defRPr sz="6667">
                <a:solidFill>
                  <a:schemeClr val="accent6"/>
                </a:solidFill>
              </a:defRPr>
            </a:lvl1pPr>
            <a:lvl2pPr lvl="1" algn="ctr" rtl="0">
              <a:spcBef>
                <a:spcPts val="0"/>
              </a:spcBef>
              <a:spcAft>
                <a:spcPts val="0"/>
              </a:spcAft>
              <a:buClr>
                <a:schemeClr val="dk2"/>
              </a:buClr>
              <a:buSzPts val="8000"/>
              <a:buNone/>
              <a:defRPr sz="10666">
                <a:solidFill>
                  <a:schemeClr val="dk2"/>
                </a:solidFill>
              </a:defRPr>
            </a:lvl2pPr>
            <a:lvl3pPr lvl="2" algn="ctr" rtl="0">
              <a:spcBef>
                <a:spcPts val="0"/>
              </a:spcBef>
              <a:spcAft>
                <a:spcPts val="0"/>
              </a:spcAft>
              <a:buClr>
                <a:schemeClr val="dk2"/>
              </a:buClr>
              <a:buSzPts val="8000"/>
              <a:buNone/>
              <a:defRPr sz="10666">
                <a:solidFill>
                  <a:schemeClr val="dk2"/>
                </a:solidFill>
              </a:defRPr>
            </a:lvl3pPr>
            <a:lvl4pPr lvl="3" algn="ctr" rtl="0">
              <a:spcBef>
                <a:spcPts val="0"/>
              </a:spcBef>
              <a:spcAft>
                <a:spcPts val="0"/>
              </a:spcAft>
              <a:buClr>
                <a:schemeClr val="dk2"/>
              </a:buClr>
              <a:buSzPts val="8000"/>
              <a:buNone/>
              <a:defRPr sz="10666">
                <a:solidFill>
                  <a:schemeClr val="dk2"/>
                </a:solidFill>
              </a:defRPr>
            </a:lvl4pPr>
            <a:lvl5pPr lvl="4" algn="ctr" rtl="0">
              <a:spcBef>
                <a:spcPts val="0"/>
              </a:spcBef>
              <a:spcAft>
                <a:spcPts val="0"/>
              </a:spcAft>
              <a:buClr>
                <a:schemeClr val="dk2"/>
              </a:buClr>
              <a:buSzPts val="8000"/>
              <a:buNone/>
              <a:defRPr sz="10666">
                <a:solidFill>
                  <a:schemeClr val="dk2"/>
                </a:solidFill>
              </a:defRPr>
            </a:lvl5pPr>
            <a:lvl6pPr lvl="5" algn="ctr" rtl="0">
              <a:spcBef>
                <a:spcPts val="0"/>
              </a:spcBef>
              <a:spcAft>
                <a:spcPts val="0"/>
              </a:spcAft>
              <a:buClr>
                <a:schemeClr val="dk2"/>
              </a:buClr>
              <a:buSzPts val="8000"/>
              <a:buNone/>
              <a:defRPr sz="10666">
                <a:solidFill>
                  <a:schemeClr val="dk2"/>
                </a:solidFill>
              </a:defRPr>
            </a:lvl6pPr>
            <a:lvl7pPr lvl="6" algn="ctr" rtl="0">
              <a:spcBef>
                <a:spcPts val="0"/>
              </a:spcBef>
              <a:spcAft>
                <a:spcPts val="0"/>
              </a:spcAft>
              <a:buClr>
                <a:schemeClr val="dk2"/>
              </a:buClr>
              <a:buSzPts val="8000"/>
              <a:buNone/>
              <a:defRPr sz="10666">
                <a:solidFill>
                  <a:schemeClr val="dk2"/>
                </a:solidFill>
              </a:defRPr>
            </a:lvl7pPr>
            <a:lvl8pPr lvl="7" algn="ctr" rtl="0">
              <a:spcBef>
                <a:spcPts val="0"/>
              </a:spcBef>
              <a:spcAft>
                <a:spcPts val="0"/>
              </a:spcAft>
              <a:buClr>
                <a:schemeClr val="dk2"/>
              </a:buClr>
              <a:buSzPts val="8000"/>
              <a:buNone/>
              <a:defRPr sz="10666">
                <a:solidFill>
                  <a:schemeClr val="dk2"/>
                </a:solidFill>
              </a:defRPr>
            </a:lvl8pPr>
            <a:lvl9pPr lvl="8" algn="ctr" rtl="0">
              <a:spcBef>
                <a:spcPts val="0"/>
              </a:spcBef>
              <a:spcAft>
                <a:spcPts val="0"/>
              </a:spcAft>
              <a:buClr>
                <a:schemeClr val="dk2"/>
              </a:buClr>
              <a:buSzPts val="8000"/>
              <a:buNone/>
              <a:defRPr sz="10666">
                <a:solidFill>
                  <a:schemeClr val="dk2"/>
                </a:solidFill>
              </a:defRPr>
            </a:lvl9pPr>
          </a:lstStyle>
          <a:p>
            <a:r>
              <a:t>xx%</a:t>
            </a:r>
          </a:p>
        </p:txBody>
      </p:sp>
      <p:sp>
        <p:nvSpPr>
          <p:cNvPr id="91" name="Google Shape;91;p13"/>
          <p:cNvSpPr txBox="1">
            <a:spLocks noGrp="1"/>
          </p:cNvSpPr>
          <p:nvPr>
            <p:ph type="subTitle" idx="1"/>
          </p:nvPr>
        </p:nvSpPr>
        <p:spPr>
          <a:xfrm>
            <a:off x="2438900" y="2326232"/>
            <a:ext cx="3551200" cy="541200"/>
          </a:xfrm>
          <a:prstGeom prst="rect">
            <a:avLst/>
          </a:prstGeom>
        </p:spPr>
        <p:txBody>
          <a:bodyPr spcFirstLastPara="1" wrap="square" lIns="91425" tIns="91425" rIns="91425" bIns="91425" anchor="ctr" anchorCtr="0">
            <a:noAutofit/>
          </a:bodyPr>
          <a:lstStyle>
            <a:lvl1pPr lvl="0">
              <a:lnSpc>
                <a:spcPct val="150000"/>
              </a:lnSpc>
              <a:spcBef>
                <a:spcPts val="0"/>
              </a:spcBef>
              <a:spcAft>
                <a:spcPts val="0"/>
              </a:spcAft>
              <a:buSzPts val="2000"/>
              <a:buFont typeface="Bungee"/>
              <a:buNone/>
              <a:defRPr sz="2667">
                <a:latin typeface="Bungee"/>
                <a:ea typeface="Bungee"/>
                <a:cs typeface="Bungee"/>
                <a:sym typeface="Bungee"/>
              </a:defRPr>
            </a:lvl1pPr>
            <a:lvl2pPr lvl="1">
              <a:spcBef>
                <a:spcPts val="0"/>
              </a:spcBef>
              <a:spcAft>
                <a:spcPts val="0"/>
              </a:spcAft>
              <a:buSzPts val="2000"/>
              <a:buFont typeface="Bungee"/>
              <a:buNone/>
              <a:defRPr sz="2667">
                <a:latin typeface="Bungee"/>
                <a:ea typeface="Bungee"/>
                <a:cs typeface="Bungee"/>
                <a:sym typeface="Bungee"/>
              </a:defRPr>
            </a:lvl2pPr>
            <a:lvl3pPr lvl="2">
              <a:spcBef>
                <a:spcPts val="0"/>
              </a:spcBef>
              <a:spcAft>
                <a:spcPts val="0"/>
              </a:spcAft>
              <a:buSzPts val="2000"/>
              <a:buFont typeface="Bungee"/>
              <a:buNone/>
              <a:defRPr sz="2667">
                <a:latin typeface="Bungee"/>
                <a:ea typeface="Bungee"/>
                <a:cs typeface="Bungee"/>
                <a:sym typeface="Bungee"/>
              </a:defRPr>
            </a:lvl3pPr>
            <a:lvl4pPr lvl="3">
              <a:spcBef>
                <a:spcPts val="0"/>
              </a:spcBef>
              <a:spcAft>
                <a:spcPts val="0"/>
              </a:spcAft>
              <a:buSzPts val="2000"/>
              <a:buFont typeface="Bungee"/>
              <a:buNone/>
              <a:defRPr sz="2667">
                <a:latin typeface="Bungee"/>
                <a:ea typeface="Bungee"/>
                <a:cs typeface="Bungee"/>
                <a:sym typeface="Bungee"/>
              </a:defRPr>
            </a:lvl4pPr>
            <a:lvl5pPr lvl="4">
              <a:spcBef>
                <a:spcPts val="0"/>
              </a:spcBef>
              <a:spcAft>
                <a:spcPts val="0"/>
              </a:spcAft>
              <a:buSzPts val="2000"/>
              <a:buFont typeface="Bungee"/>
              <a:buNone/>
              <a:defRPr sz="2667">
                <a:latin typeface="Bungee"/>
                <a:ea typeface="Bungee"/>
                <a:cs typeface="Bungee"/>
                <a:sym typeface="Bungee"/>
              </a:defRPr>
            </a:lvl5pPr>
            <a:lvl6pPr lvl="5">
              <a:spcBef>
                <a:spcPts val="0"/>
              </a:spcBef>
              <a:spcAft>
                <a:spcPts val="0"/>
              </a:spcAft>
              <a:buSzPts val="2000"/>
              <a:buFont typeface="Bungee"/>
              <a:buNone/>
              <a:defRPr sz="2667">
                <a:latin typeface="Bungee"/>
                <a:ea typeface="Bungee"/>
                <a:cs typeface="Bungee"/>
                <a:sym typeface="Bungee"/>
              </a:defRPr>
            </a:lvl6pPr>
            <a:lvl7pPr lvl="6">
              <a:spcBef>
                <a:spcPts val="0"/>
              </a:spcBef>
              <a:spcAft>
                <a:spcPts val="0"/>
              </a:spcAft>
              <a:buSzPts val="2000"/>
              <a:buFont typeface="Bungee"/>
              <a:buNone/>
              <a:defRPr sz="2667">
                <a:latin typeface="Bungee"/>
                <a:ea typeface="Bungee"/>
                <a:cs typeface="Bungee"/>
                <a:sym typeface="Bungee"/>
              </a:defRPr>
            </a:lvl7pPr>
            <a:lvl8pPr lvl="7">
              <a:spcBef>
                <a:spcPts val="0"/>
              </a:spcBef>
              <a:spcAft>
                <a:spcPts val="0"/>
              </a:spcAft>
              <a:buSzPts val="2000"/>
              <a:buFont typeface="Bungee"/>
              <a:buNone/>
              <a:defRPr sz="2667">
                <a:latin typeface="Bungee"/>
                <a:ea typeface="Bungee"/>
                <a:cs typeface="Bungee"/>
                <a:sym typeface="Bungee"/>
              </a:defRPr>
            </a:lvl8pPr>
            <a:lvl9pPr lvl="8">
              <a:spcBef>
                <a:spcPts val="0"/>
              </a:spcBef>
              <a:spcAft>
                <a:spcPts val="0"/>
              </a:spcAft>
              <a:buSzPts val="2000"/>
              <a:buFont typeface="Bungee"/>
              <a:buNone/>
              <a:defRPr sz="2667">
                <a:latin typeface="Bungee"/>
                <a:ea typeface="Bungee"/>
                <a:cs typeface="Bungee"/>
                <a:sym typeface="Bungee"/>
              </a:defRPr>
            </a:lvl9pPr>
          </a:lstStyle>
          <a:p>
            <a:endParaRPr/>
          </a:p>
        </p:txBody>
      </p:sp>
      <p:sp>
        <p:nvSpPr>
          <p:cNvPr id="92" name="Google Shape;92;p13"/>
          <p:cNvSpPr txBox="1">
            <a:spLocks noGrp="1"/>
          </p:cNvSpPr>
          <p:nvPr>
            <p:ph type="subTitle" idx="3"/>
          </p:nvPr>
        </p:nvSpPr>
        <p:spPr>
          <a:xfrm>
            <a:off x="2438900" y="3061733"/>
            <a:ext cx="35512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93" name="Google Shape;93;p13"/>
          <p:cNvSpPr txBox="1">
            <a:spLocks noGrp="1"/>
          </p:cNvSpPr>
          <p:nvPr>
            <p:ph type="title" idx="4" hasCustomPrompt="1"/>
          </p:nvPr>
        </p:nvSpPr>
        <p:spPr>
          <a:xfrm>
            <a:off x="6278800" y="2242533"/>
            <a:ext cx="1663600" cy="7636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Clr>
                <a:schemeClr val="dk2"/>
              </a:buClr>
              <a:buSzPts val="8000"/>
              <a:buNone/>
              <a:defRPr sz="6667">
                <a:solidFill>
                  <a:schemeClr val="accent6"/>
                </a:solidFill>
              </a:defRPr>
            </a:lvl1pPr>
            <a:lvl2pPr lvl="1" algn="ctr" rtl="0">
              <a:spcBef>
                <a:spcPts val="0"/>
              </a:spcBef>
              <a:spcAft>
                <a:spcPts val="0"/>
              </a:spcAft>
              <a:buClr>
                <a:schemeClr val="dk2"/>
              </a:buClr>
              <a:buSzPts val="8000"/>
              <a:buNone/>
              <a:defRPr sz="10666">
                <a:solidFill>
                  <a:schemeClr val="dk2"/>
                </a:solidFill>
              </a:defRPr>
            </a:lvl2pPr>
            <a:lvl3pPr lvl="2" algn="ctr" rtl="0">
              <a:spcBef>
                <a:spcPts val="0"/>
              </a:spcBef>
              <a:spcAft>
                <a:spcPts val="0"/>
              </a:spcAft>
              <a:buClr>
                <a:schemeClr val="dk2"/>
              </a:buClr>
              <a:buSzPts val="8000"/>
              <a:buNone/>
              <a:defRPr sz="10666">
                <a:solidFill>
                  <a:schemeClr val="dk2"/>
                </a:solidFill>
              </a:defRPr>
            </a:lvl3pPr>
            <a:lvl4pPr lvl="3" algn="ctr" rtl="0">
              <a:spcBef>
                <a:spcPts val="0"/>
              </a:spcBef>
              <a:spcAft>
                <a:spcPts val="0"/>
              </a:spcAft>
              <a:buClr>
                <a:schemeClr val="dk2"/>
              </a:buClr>
              <a:buSzPts val="8000"/>
              <a:buNone/>
              <a:defRPr sz="10666">
                <a:solidFill>
                  <a:schemeClr val="dk2"/>
                </a:solidFill>
              </a:defRPr>
            </a:lvl4pPr>
            <a:lvl5pPr lvl="4" algn="ctr" rtl="0">
              <a:spcBef>
                <a:spcPts val="0"/>
              </a:spcBef>
              <a:spcAft>
                <a:spcPts val="0"/>
              </a:spcAft>
              <a:buClr>
                <a:schemeClr val="dk2"/>
              </a:buClr>
              <a:buSzPts val="8000"/>
              <a:buNone/>
              <a:defRPr sz="10666">
                <a:solidFill>
                  <a:schemeClr val="dk2"/>
                </a:solidFill>
              </a:defRPr>
            </a:lvl5pPr>
            <a:lvl6pPr lvl="5" algn="ctr" rtl="0">
              <a:spcBef>
                <a:spcPts val="0"/>
              </a:spcBef>
              <a:spcAft>
                <a:spcPts val="0"/>
              </a:spcAft>
              <a:buClr>
                <a:schemeClr val="dk2"/>
              </a:buClr>
              <a:buSzPts val="8000"/>
              <a:buNone/>
              <a:defRPr sz="10666">
                <a:solidFill>
                  <a:schemeClr val="dk2"/>
                </a:solidFill>
              </a:defRPr>
            </a:lvl6pPr>
            <a:lvl7pPr lvl="6" algn="ctr" rtl="0">
              <a:spcBef>
                <a:spcPts val="0"/>
              </a:spcBef>
              <a:spcAft>
                <a:spcPts val="0"/>
              </a:spcAft>
              <a:buClr>
                <a:schemeClr val="dk2"/>
              </a:buClr>
              <a:buSzPts val="8000"/>
              <a:buNone/>
              <a:defRPr sz="10666">
                <a:solidFill>
                  <a:schemeClr val="dk2"/>
                </a:solidFill>
              </a:defRPr>
            </a:lvl7pPr>
            <a:lvl8pPr lvl="7" algn="ctr" rtl="0">
              <a:spcBef>
                <a:spcPts val="0"/>
              </a:spcBef>
              <a:spcAft>
                <a:spcPts val="0"/>
              </a:spcAft>
              <a:buClr>
                <a:schemeClr val="dk2"/>
              </a:buClr>
              <a:buSzPts val="8000"/>
              <a:buNone/>
              <a:defRPr sz="10666">
                <a:solidFill>
                  <a:schemeClr val="dk2"/>
                </a:solidFill>
              </a:defRPr>
            </a:lvl8pPr>
            <a:lvl9pPr lvl="8" algn="ctr" rtl="0">
              <a:spcBef>
                <a:spcPts val="0"/>
              </a:spcBef>
              <a:spcAft>
                <a:spcPts val="0"/>
              </a:spcAft>
              <a:buClr>
                <a:schemeClr val="dk2"/>
              </a:buClr>
              <a:buSzPts val="8000"/>
              <a:buNone/>
              <a:defRPr sz="10666">
                <a:solidFill>
                  <a:schemeClr val="dk2"/>
                </a:solidFill>
              </a:defRPr>
            </a:lvl9pPr>
          </a:lstStyle>
          <a:p>
            <a:r>
              <a:t>xx%</a:t>
            </a:r>
          </a:p>
        </p:txBody>
      </p:sp>
      <p:sp>
        <p:nvSpPr>
          <p:cNvPr id="94" name="Google Shape;94;p13"/>
          <p:cNvSpPr txBox="1">
            <a:spLocks noGrp="1"/>
          </p:cNvSpPr>
          <p:nvPr>
            <p:ph type="subTitle" idx="5"/>
          </p:nvPr>
        </p:nvSpPr>
        <p:spPr>
          <a:xfrm>
            <a:off x="8030933" y="2308533"/>
            <a:ext cx="3551200" cy="631600"/>
          </a:xfrm>
          <a:prstGeom prst="rect">
            <a:avLst/>
          </a:prstGeom>
        </p:spPr>
        <p:txBody>
          <a:bodyPr spcFirstLastPara="1" wrap="square" lIns="91425" tIns="91425" rIns="91425" bIns="91425" anchor="ctr" anchorCtr="0">
            <a:noAutofit/>
          </a:bodyPr>
          <a:lstStyle>
            <a:lvl1pPr lvl="0" rtl="0">
              <a:lnSpc>
                <a:spcPct val="150000"/>
              </a:lnSpc>
              <a:spcBef>
                <a:spcPts val="0"/>
              </a:spcBef>
              <a:spcAft>
                <a:spcPts val="0"/>
              </a:spcAft>
              <a:buSzPts val="2000"/>
              <a:buFont typeface="Bungee"/>
              <a:buNone/>
              <a:defRPr sz="2667">
                <a:latin typeface="Bungee"/>
                <a:ea typeface="Bungee"/>
                <a:cs typeface="Bungee"/>
                <a:sym typeface="Bungee"/>
              </a:defRPr>
            </a:lvl1pPr>
            <a:lvl2pPr lvl="1" rtl="0">
              <a:spcBef>
                <a:spcPts val="0"/>
              </a:spcBef>
              <a:spcAft>
                <a:spcPts val="0"/>
              </a:spcAft>
              <a:buSzPts val="2000"/>
              <a:buFont typeface="Bungee"/>
              <a:buNone/>
              <a:defRPr sz="2667">
                <a:latin typeface="Bungee"/>
                <a:ea typeface="Bungee"/>
                <a:cs typeface="Bungee"/>
                <a:sym typeface="Bungee"/>
              </a:defRPr>
            </a:lvl2pPr>
            <a:lvl3pPr lvl="2" rtl="0">
              <a:spcBef>
                <a:spcPts val="0"/>
              </a:spcBef>
              <a:spcAft>
                <a:spcPts val="0"/>
              </a:spcAft>
              <a:buSzPts val="2000"/>
              <a:buFont typeface="Bungee"/>
              <a:buNone/>
              <a:defRPr sz="2667">
                <a:latin typeface="Bungee"/>
                <a:ea typeface="Bungee"/>
                <a:cs typeface="Bungee"/>
                <a:sym typeface="Bungee"/>
              </a:defRPr>
            </a:lvl3pPr>
            <a:lvl4pPr lvl="3" rtl="0">
              <a:spcBef>
                <a:spcPts val="0"/>
              </a:spcBef>
              <a:spcAft>
                <a:spcPts val="0"/>
              </a:spcAft>
              <a:buSzPts val="2000"/>
              <a:buFont typeface="Bungee"/>
              <a:buNone/>
              <a:defRPr sz="2667">
                <a:latin typeface="Bungee"/>
                <a:ea typeface="Bungee"/>
                <a:cs typeface="Bungee"/>
                <a:sym typeface="Bungee"/>
              </a:defRPr>
            </a:lvl4pPr>
            <a:lvl5pPr lvl="4" rtl="0">
              <a:spcBef>
                <a:spcPts val="0"/>
              </a:spcBef>
              <a:spcAft>
                <a:spcPts val="0"/>
              </a:spcAft>
              <a:buSzPts val="2000"/>
              <a:buFont typeface="Bungee"/>
              <a:buNone/>
              <a:defRPr sz="2667">
                <a:latin typeface="Bungee"/>
                <a:ea typeface="Bungee"/>
                <a:cs typeface="Bungee"/>
                <a:sym typeface="Bungee"/>
              </a:defRPr>
            </a:lvl5pPr>
            <a:lvl6pPr lvl="5" rtl="0">
              <a:spcBef>
                <a:spcPts val="0"/>
              </a:spcBef>
              <a:spcAft>
                <a:spcPts val="0"/>
              </a:spcAft>
              <a:buSzPts val="2000"/>
              <a:buFont typeface="Bungee"/>
              <a:buNone/>
              <a:defRPr sz="2667">
                <a:latin typeface="Bungee"/>
                <a:ea typeface="Bungee"/>
                <a:cs typeface="Bungee"/>
                <a:sym typeface="Bungee"/>
              </a:defRPr>
            </a:lvl6pPr>
            <a:lvl7pPr lvl="6" rtl="0">
              <a:spcBef>
                <a:spcPts val="0"/>
              </a:spcBef>
              <a:spcAft>
                <a:spcPts val="0"/>
              </a:spcAft>
              <a:buSzPts val="2000"/>
              <a:buFont typeface="Bungee"/>
              <a:buNone/>
              <a:defRPr sz="2667">
                <a:latin typeface="Bungee"/>
                <a:ea typeface="Bungee"/>
                <a:cs typeface="Bungee"/>
                <a:sym typeface="Bungee"/>
              </a:defRPr>
            </a:lvl7pPr>
            <a:lvl8pPr lvl="7" rtl="0">
              <a:spcBef>
                <a:spcPts val="0"/>
              </a:spcBef>
              <a:spcAft>
                <a:spcPts val="0"/>
              </a:spcAft>
              <a:buSzPts val="2000"/>
              <a:buFont typeface="Bungee"/>
              <a:buNone/>
              <a:defRPr sz="2667">
                <a:latin typeface="Bungee"/>
                <a:ea typeface="Bungee"/>
                <a:cs typeface="Bungee"/>
                <a:sym typeface="Bungee"/>
              </a:defRPr>
            </a:lvl8pPr>
            <a:lvl9pPr lvl="8" rtl="0">
              <a:spcBef>
                <a:spcPts val="0"/>
              </a:spcBef>
              <a:spcAft>
                <a:spcPts val="0"/>
              </a:spcAft>
              <a:buSzPts val="2000"/>
              <a:buFont typeface="Bungee"/>
              <a:buNone/>
              <a:defRPr sz="2667">
                <a:latin typeface="Bungee"/>
                <a:ea typeface="Bungee"/>
                <a:cs typeface="Bungee"/>
                <a:sym typeface="Bungee"/>
              </a:defRPr>
            </a:lvl9pPr>
          </a:lstStyle>
          <a:p>
            <a:endParaRPr/>
          </a:p>
        </p:txBody>
      </p:sp>
      <p:sp>
        <p:nvSpPr>
          <p:cNvPr id="95" name="Google Shape;95;p13"/>
          <p:cNvSpPr txBox="1">
            <a:spLocks noGrp="1"/>
          </p:cNvSpPr>
          <p:nvPr>
            <p:ph type="subTitle" idx="6"/>
          </p:nvPr>
        </p:nvSpPr>
        <p:spPr>
          <a:xfrm>
            <a:off x="8030933" y="3061733"/>
            <a:ext cx="35512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96" name="Google Shape;96;p13"/>
          <p:cNvSpPr txBox="1">
            <a:spLocks noGrp="1"/>
          </p:cNvSpPr>
          <p:nvPr>
            <p:ph type="title" idx="7" hasCustomPrompt="1"/>
          </p:nvPr>
        </p:nvSpPr>
        <p:spPr>
          <a:xfrm>
            <a:off x="655000" y="4476367"/>
            <a:ext cx="1663600" cy="7636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Clr>
                <a:schemeClr val="dk2"/>
              </a:buClr>
              <a:buSzPts val="8000"/>
              <a:buNone/>
              <a:defRPr sz="6667">
                <a:solidFill>
                  <a:schemeClr val="accent6"/>
                </a:solidFill>
              </a:defRPr>
            </a:lvl1pPr>
            <a:lvl2pPr lvl="1" algn="ctr" rtl="0">
              <a:spcBef>
                <a:spcPts val="0"/>
              </a:spcBef>
              <a:spcAft>
                <a:spcPts val="0"/>
              </a:spcAft>
              <a:buClr>
                <a:schemeClr val="dk2"/>
              </a:buClr>
              <a:buSzPts val="8000"/>
              <a:buNone/>
              <a:defRPr sz="10666">
                <a:solidFill>
                  <a:schemeClr val="dk2"/>
                </a:solidFill>
              </a:defRPr>
            </a:lvl2pPr>
            <a:lvl3pPr lvl="2" algn="ctr" rtl="0">
              <a:spcBef>
                <a:spcPts val="0"/>
              </a:spcBef>
              <a:spcAft>
                <a:spcPts val="0"/>
              </a:spcAft>
              <a:buClr>
                <a:schemeClr val="dk2"/>
              </a:buClr>
              <a:buSzPts val="8000"/>
              <a:buNone/>
              <a:defRPr sz="10666">
                <a:solidFill>
                  <a:schemeClr val="dk2"/>
                </a:solidFill>
              </a:defRPr>
            </a:lvl3pPr>
            <a:lvl4pPr lvl="3" algn="ctr" rtl="0">
              <a:spcBef>
                <a:spcPts val="0"/>
              </a:spcBef>
              <a:spcAft>
                <a:spcPts val="0"/>
              </a:spcAft>
              <a:buClr>
                <a:schemeClr val="dk2"/>
              </a:buClr>
              <a:buSzPts val="8000"/>
              <a:buNone/>
              <a:defRPr sz="10666">
                <a:solidFill>
                  <a:schemeClr val="dk2"/>
                </a:solidFill>
              </a:defRPr>
            </a:lvl4pPr>
            <a:lvl5pPr lvl="4" algn="ctr" rtl="0">
              <a:spcBef>
                <a:spcPts val="0"/>
              </a:spcBef>
              <a:spcAft>
                <a:spcPts val="0"/>
              </a:spcAft>
              <a:buClr>
                <a:schemeClr val="dk2"/>
              </a:buClr>
              <a:buSzPts val="8000"/>
              <a:buNone/>
              <a:defRPr sz="10666">
                <a:solidFill>
                  <a:schemeClr val="dk2"/>
                </a:solidFill>
              </a:defRPr>
            </a:lvl5pPr>
            <a:lvl6pPr lvl="5" algn="ctr" rtl="0">
              <a:spcBef>
                <a:spcPts val="0"/>
              </a:spcBef>
              <a:spcAft>
                <a:spcPts val="0"/>
              </a:spcAft>
              <a:buClr>
                <a:schemeClr val="dk2"/>
              </a:buClr>
              <a:buSzPts val="8000"/>
              <a:buNone/>
              <a:defRPr sz="10666">
                <a:solidFill>
                  <a:schemeClr val="dk2"/>
                </a:solidFill>
              </a:defRPr>
            </a:lvl6pPr>
            <a:lvl7pPr lvl="6" algn="ctr" rtl="0">
              <a:spcBef>
                <a:spcPts val="0"/>
              </a:spcBef>
              <a:spcAft>
                <a:spcPts val="0"/>
              </a:spcAft>
              <a:buClr>
                <a:schemeClr val="dk2"/>
              </a:buClr>
              <a:buSzPts val="8000"/>
              <a:buNone/>
              <a:defRPr sz="10666">
                <a:solidFill>
                  <a:schemeClr val="dk2"/>
                </a:solidFill>
              </a:defRPr>
            </a:lvl7pPr>
            <a:lvl8pPr lvl="7" algn="ctr" rtl="0">
              <a:spcBef>
                <a:spcPts val="0"/>
              </a:spcBef>
              <a:spcAft>
                <a:spcPts val="0"/>
              </a:spcAft>
              <a:buClr>
                <a:schemeClr val="dk2"/>
              </a:buClr>
              <a:buSzPts val="8000"/>
              <a:buNone/>
              <a:defRPr sz="10666">
                <a:solidFill>
                  <a:schemeClr val="dk2"/>
                </a:solidFill>
              </a:defRPr>
            </a:lvl8pPr>
            <a:lvl9pPr lvl="8" algn="ctr" rtl="0">
              <a:spcBef>
                <a:spcPts val="0"/>
              </a:spcBef>
              <a:spcAft>
                <a:spcPts val="0"/>
              </a:spcAft>
              <a:buClr>
                <a:schemeClr val="dk2"/>
              </a:buClr>
              <a:buSzPts val="8000"/>
              <a:buNone/>
              <a:defRPr sz="10666">
                <a:solidFill>
                  <a:schemeClr val="dk2"/>
                </a:solidFill>
              </a:defRPr>
            </a:lvl9pPr>
          </a:lstStyle>
          <a:p>
            <a:r>
              <a:t>xx%</a:t>
            </a:r>
          </a:p>
        </p:txBody>
      </p:sp>
      <p:sp>
        <p:nvSpPr>
          <p:cNvPr id="97" name="Google Shape;97;p13"/>
          <p:cNvSpPr txBox="1">
            <a:spLocks noGrp="1"/>
          </p:cNvSpPr>
          <p:nvPr>
            <p:ph type="subTitle" idx="8"/>
          </p:nvPr>
        </p:nvSpPr>
        <p:spPr>
          <a:xfrm>
            <a:off x="2438900" y="4542367"/>
            <a:ext cx="3551200" cy="631600"/>
          </a:xfrm>
          <a:prstGeom prst="rect">
            <a:avLst/>
          </a:prstGeom>
        </p:spPr>
        <p:txBody>
          <a:bodyPr spcFirstLastPara="1" wrap="square" lIns="91425" tIns="91425" rIns="91425" bIns="91425" anchor="ctr" anchorCtr="0">
            <a:noAutofit/>
          </a:bodyPr>
          <a:lstStyle>
            <a:lvl1pPr lvl="0" rtl="0">
              <a:lnSpc>
                <a:spcPct val="150000"/>
              </a:lnSpc>
              <a:spcBef>
                <a:spcPts val="0"/>
              </a:spcBef>
              <a:spcAft>
                <a:spcPts val="0"/>
              </a:spcAft>
              <a:buSzPts val="2000"/>
              <a:buFont typeface="Bungee"/>
              <a:buNone/>
              <a:defRPr sz="2667">
                <a:latin typeface="Bungee"/>
                <a:ea typeface="Bungee"/>
                <a:cs typeface="Bungee"/>
                <a:sym typeface="Bungee"/>
              </a:defRPr>
            </a:lvl1pPr>
            <a:lvl2pPr lvl="1" rtl="0">
              <a:spcBef>
                <a:spcPts val="0"/>
              </a:spcBef>
              <a:spcAft>
                <a:spcPts val="0"/>
              </a:spcAft>
              <a:buSzPts val="2000"/>
              <a:buFont typeface="Bungee"/>
              <a:buNone/>
              <a:defRPr sz="2667">
                <a:latin typeface="Bungee"/>
                <a:ea typeface="Bungee"/>
                <a:cs typeface="Bungee"/>
                <a:sym typeface="Bungee"/>
              </a:defRPr>
            </a:lvl2pPr>
            <a:lvl3pPr lvl="2" rtl="0">
              <a:spcBef>
                <a:spcPts val="0"/>
              </a:spcBef>
              <a:spcAft>
                <a:spcPts val="0"/>
              </a:spcAft>
              <a:buSzPts val="2000"/>
              <a:buFont typeface="Bungee"/>
              <a:buNone/>
              <a:defRPr sz="2667">
                <a:latin typeface="Bungee"/>
                <a:ea typeface="Bungee"/>
                <a:cs typeface="Bungee"/>
                <a:sym typeface="Bungee"/>
              </a:defRPr>
            </a:lvl3pPr>
            <a:lvl4pPr lvl="3" rtl="0">
              <a:spcBef>
                <a:spcPts val="0"/>
              </a:spcBef>
              <a:spcAft>
                <a:spcPts val="0"/>
              </a:spcAft>
              <a:buSzPts val="2000"/>
              <a:buFont typeface="Bungee"/>
              <a:buNone/>
              <a:defRPr sz="2667">
                <a:latin typeface="Bungee"/>
                <a:ea typeface="Bungee"/>
                <a:cs typeface="Bungee"/>
                <a:sym typeface="Bungee"/>
              </a:defRPr>
            </a:lvl4pPr>
            <a:lvl5pPr lvl="4" rtl="0">
              <a:spcBef>
                <a:spcPts val="0"/>
              </a:spcBef>
              <a:spcAft>
                <a:spcPts val="0"/>
              </a:spcAft>
              <a:buSzPts val="2000"/>
              <a:buFont typeface="Bungee"/>
              <a:buNone/>
              <a:defRPr sz="2667">
                <a:latin typeface="Bungee"/>
                <a:ea typeface="Bungee"/>
                <a:cs typeface="Bungee"/>
                <a:sym typeface="Bungee"/>
              </a:defRPr>
            </a:lvl5pPr>
            <a:lvl6pPr lvl="5" rtl="0">
              <a:spcBef>
                <a:spcPts val="0"/>
              </a:spcBef>
              <a:spcAft>
                <a:spcPts val="0"/>
              </a:spcAft>
              <a:buSzPts val="2000"/>
              <a:buFont typeface="Bungee"/>
              <a:buNone/>
              <a:defRPr sz="2667">
                <a:latin typeface="Bungee"/>
                <a:ea typeface="Bungee"/>
                <a:cs typeface="Bungee"/>
                <a:sym typeface="Bungee"/>
              </a:defRPr>
            </a:lvl6pPr>
            <a:lvl7pPr lvl="6" rtl="0">
              <a:spcBef>
                <a:spcPts val="0"/>
              </a:spcBef>
              <a:spcAft>
                <a:spcPts val="0"/>
              </a:spcAft>
              <a:buSzPts val="2000"/>
              <a:buFont typeface="Bungee"/>
              <a:buNone/>
              <a:defRPr sz="2667">
                <a:latin typeface="Bungee"/>
                <a:ea typeface="Bungee"/>
                <a:cs typeface="Bungee"/>
                <a:sym typeface="Bungee"/>
              </a:defRPr>
            </a:lvl7pPr>
            <a:lvl8pPr lvl="7" rtl="0">
              <a:spcBef>
                <a:spcPts val="0"/>
              </a:spcBef>
              <a:spcAft>
                <a:spcPts val="0"/>
              </a:spcAft>
              <a:buSzPts val="2000"/>
              <a:buFont typeface="Bungee"/>
              <a:buNone/>
              <a:defRPr sz="2667">
                <a:latin typeface="Bungee"/>
                <a:ea typeface="Bungee"/>
                <a:cs typeface="Bungee"/>
                <a:sym typeface="Bungee"/>
              </a:defRPr>
            </a:lvl8pPr>
            <a:lvl9pPr lvl="8" rtl="0">
              <a:spcBef>
                <a:spcPts val="0"/>
              </a:spcBef>
              <a:spcAft>
                <a:spcPts val="0"/>
              </a:spcAft>
              <a:buSzPts val="2000"/>
              <a:buFont typeface="Bungee"/>
              <a:buNone/>
              <a:defRPr sz="2667">
                <a:latin typeface="Bungee"/>
                <a:ea typeface="Bungee"/>
                <a:cs typeface="Bungee"/>
                <a:sym typeface="Bungee"/>
              </a:defRPr>
            </a:lvl9pPr>
          </a:lstStyle>
          <a:p>
            <a:endParaRPr/>
          </a:p>
        </p:txBody>
      </p:sp>
      <p:sp>
        <p:nvSpPr>
          <p:cNvPr id="98" name="Google Shape;98;p13"/>
          <p:cNvSpPr txBox="1">
            <a:spLocks noGrp="1"/>
          </p:cNvSpPr>
          <p:nvPr>
            <p:ph type="subTitle" idx="9"/>
          </p:nvPr>
        </p:nvSpPr>
        <p:spPr>
          <a:xfrm>
            <a:off x="2438900" y="5324400"/>
            <a:ext cx="35512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99" name="Google Shape;99;p13"/>
          <p:cNvSpPr txBox="1">
            <a:spLocks noGrp="1"/>
          </p:cNvSpPr>
          <p:nvPr>
            <p:ph type="title" idx="13" hasCustomPrompt="1"/>
          </p:nvPr>
        </p:nvSpPr>
        <p:spPr>
          <a:xfrm>
            <a:off x="6278800" y="4476367"/>
            <a:ext cx="1663600" cy="7636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Clr>
                <a:schemeClr val="dk2"/>
              </a:buClr>
              <a:buSzPts val="8000"/>
              <a:buNone/>
              <a:defRPr sz="6667">
                <a:solidFill>
                  <a:schemeClr val="accent6"/>
                </a:solidFill>
              </a:defRPr>
            </a:lvl1pPr>
            <a:lvl2pPr lvl="1" algn="ctr" rtl="0">
              <a:spcBef>
                <a:spcPts val="0"/>
              </a:spcBef>
              <a:spcAft>
                <a:spcPts val="0"/>
              </a:spcAft>
              <a:buClr>
                <a:schemeClr val="dk2"/>
              </a:buClr>
              <a:buSzPts val="8000"/>
              <a:buNone/>
              <a:defRPr sz="10666">
                <a:solidFill>
                  <a:schemeClr val="dk2"/>
                </a:solidFill>
              </a:defRPr>
            </a:lvl2pPr>
            <a:lvl3pPr lvl="2" algn="ctr" rtl="0">
              <a:spcBef>
                <a:spcPts val="0"/>
              </a:spcBef>
              <a:spcAft>
                <a:spcPts val="0"/>
              </a:spcAft>
              <a:buClr>
                <a:schemeClr val="dk2"/>
              </a:buClr>
              <a:buSzPts val="8000"/>
              <a:buNone/>
              <a:defRPr sz="10666">
                <a:solidFill>
                  <a:schemeClr val="dk2"/>
                </a:solidFill>
              </a:defRPr>
            </a:lvl3pPr>
            <a:lvl4pPr lvl="3" algn="ctr" rtl="0">
              <a:spcBef>
                <a:spcPts val="0"/>
              </a:spcBef>
              <a:spcAft>
                <a:spcPts val="0"/>
              </a:spcAft>
              <a:buClr>
                <a:schemeClr val="dk2"/>
              </a:buClr>
              <a:buSzPts val="8000"/>
              <a:buNone/>
              <a:defRPr sz="10666">
                <a:solidFill>
                  <a:schemeClr val="dk2"/>
                </a:solidFill>
              </a:defRPr>
            </a:lvl4pPr>
            <a:lvl5pPr lvl="4" algn="ctr" rtl="0">
              <a:spcBef>
                <a:spcPts val="0"/>
              </a:spcBef>
              <a:spcAft>
                <a:spcPts val="0"/>
              </a:spcAft>
              <a:buClr>
                <a:schemeClr val="dk2"/>
              </a:buClr>
              <a:buSzPts val="8000"/>
              <a:buNone/>
              <a:defRPr sz="10666">
                <a:solidFill>
                  <a:schemeClr val="dk2"/>
                </a:solidFill>
              </a:defRPr>
            </a:lvl5pPr>
            <a:lvl6pPr lvl="5" algn="ctr" rtl="0">
              <a:spcBef>
                <a:spcPts val="0"/>
              </a:spcBef>
              <a:spcAft>
                <a:spcPts val="0"/>
              </a:spcAft>
              <a:buClr>
                <a:schemeClr val="dk2"/>
              </a:buClr>
              <a:buSzPts val="8000"/>
              <a:buNone/>
              <a:defRPr sz="10666">
                <a:solidFill>
                  <a:schemeClr val="dk2"/>
                </a:solidFill>
              </a:defRPr>
            </a:lvl6pPr>
            <a:lvl7pPr lvl="6" algn="ctr" rtl="0">
              <a:spcBef>
                <a:spcPts val="0"/>
              </a:spcBef>
              <a:spcAft>
                <a:spcPts val="0"/>
              </a:spcAft>
              <a:buClr>
                <a:schemeClr val="dk2"/>
              </a:buClr>
              <a:buSzPts val="8000"/>
              <a:buNone/>
              <a:defRPr sz="10666">
                <a:solidFill>
                  <a:schemeClr val="dk2"/>
                </a:solidFill>
              </a:defRPr>
            </a:lvl7pPr>
            <a:lvl8pPr lvl="7" algn="ctr" rtl="0">
              <a:spcBef>
                <a:spcPts val="0"/>
              </a:spcBef>
              <a:spcAft>
                <a:spcPts val="0"/>
              </a:spcAft>
              <a:buClr>
                <a:schemeClr val="dk2"/>
              </a:buClr>
              <a:buSzPts val="8000"/>
              <a:buNone/>
              <a:defRPr sz="10666">
                <a:solidFill>
                  <a:schemeClr val="dk2"/>
                </a:solidFill>
              </a:defRPr>
            </a:lvl8pPr>
            <a:lvl9pPr lvl="8" algn="ctr" rtl="0">
              <a:spcBef>
                <a:spcPts val="0"/>
              </a:spcBef>
              <a:spcAft>
                <a:spcPts val="0"/>
              </a:spcAft>
              <a:buClr>
                <a:schemeClr val="dk2"/>
              </a:buClr>
              <a:buSzPts val="8000"/>
              <a:buNone/>
              <a:defRPr sz="10666">
                <a:solidFill>
                  <a:schemeClr val="dk2"/>
                </a:solidFill>
              </a:defRPr>
            </a:lvl9pPr>
          </a:lstStyle>
          <a:p>
            <a:r>
              <a:t>xx%</a:t>
            </a:r>
          </a:p>
        </p:txBody>
      </p:sp>
      <p:sp>
        <p:nvSpPr>
          <p:cNvPr id="100" name="Google Shape;100;p13"/>
          <p:cNvSpPr txBox="1">
            <a:spLocks noGrp="1"/>
          </p:cNvSpPr>
          <p:nvPr>
            <p:ph type="subTitle" idx="14"/>
          </p:nvPr>
        </p:nvSpPr>
        <p:spPr>
          <a:xfrm>
            <a:off x="8030933" y="4542367"/>
            <a:ext cx="3551200" cy="631600"/>
          </a:xfrm>
          <a:prstGeom prst="rect">
            <a:avLst/>
          </a:prstGeom>
        </p:spPr>
        <p:txBody>
          <a:bodyPr spcFirstLastPara="1" wrap="square" lIns="91425" tIns="91425" rIns="91425" bIns="91425" anchor="ctr" anchorCtr="0">
            <a:noAutofit/>
          </a:bodyPr>
          <a:lstStyle>
            <a:lvl1pPr lvl="0" rtl="0">
              <a:lnSpc>
                <a:spcPct val="150000"/>
              </a:lnSpc>
              <a:spcBef>
                <a:spcPts val="0"/>
              </a:spcBef>
              <a:spcAft>
                <a:spcPts val="0"/>
              </a:spcAft>
              <a:buSzPts val="2000"/>
              <a:buFont typeface="Bungee"/>
              <a:buNone/>
              <a:defRPr sz="2667">
                <a:latin typeface="Bungee"/>
                <a:ea typeface="Bungee"/>
                <a:cs typeface="Bungee"/>
                <a:sym typeface="Bungee"/>
              </a:defRPr>
            </a:lvl1pPr>
            <a:lvl2pPr lvl="1" rtl="0">
              <a:spcBef>
                <a:spcPts val="0"/>
              </a:spcBef>
              <a:spcAft>
                <a:spcPts val="0"/>
              </a:spcAft>
              <a:buSzPts val="2000"/>
              <a:buFont typeface="Bungee"/>
              <a:buNone/>
              <a:defRPr sz="2667">
                <a:latin typeface="Bungee"/>
                <a:ea typeface="Bungee"/>
                <a:cs typeface="Bungee"/>
                <a:sym typeface="Bungee"/>
              </a:defRPr>
            </a:lvl2pPr>
            <a:lvl3pPr lvl="2" rtl="0">
              <a:spcBef>
                <a:spcPts val="0"/>
              </a:spcBef>
              <a:spcAft>
                <a:spcPts val="0"/>
              </a:spcAft>
              <a:buSzPts val="2000"/>
              <a:buFont typeface="Bungee"/>
              <a:buNone/>
              <a:defRPr sz="2667">
                <a:latin typeface="Bungee"/>
                <a:ea typeface="Bungee"/>
                <a:cs typeface="Bungee"/>
                <a:sym typeface="Bungee"/>
              </a:defRPr>
            </a:lvl3pPr>
            <a:lvl4pPr lvl="3" rtl="0">
              <a:spcBef>
                <a:spcPts val="0"/>
              </a:spcBef>
              <a:spcAft>
                <a:spcPts val="0"/>
              </a:spcAft>
              <a:buSzPts val="2000"/>
              <a:buFont typeface="Bungee"/>
              <a:buNone/>
              <a:defRPr sz="2667">
                <a:latin typeface="Bungee"/>
                <a:ea typeface="Bungee"/>
                <a:cs typeface="Bungee"/>
                <a:sym typeface="Bungee"/>
              </a:defRPr>
            </a:lvl4pPr>
            <a:lvl5pPr lvl="4" rtl="0">
              <a:spcBef>
                <a:spcPts val="0"/>
              </a:spcBef>
              <a:spcAft>
                <a:spcPts val="0"/>
              </a:spcAft>
              <a:buSzPts val="2000"/>
              <a:buFont typeface="Bungee"/>
              <a:buNone/>
              <a:defRPr sz="2667">
                <a:latin typeface="Bungee"/>
                <a:ea typeface="Bungee"/>
                <a:cs typeface="Bungee"/>
                <a:sym typeface="Bungee"/>
              </a:defRPr>
            </a:lvl5pPr>
            <a:lvl6pPr lvl="5" rtl="0">
              <a:spcBef>
                <a:spcPts val="0"/>
              </a:spcBef>
              <a:spcAft>
                <a:spcPts val="0"/>
              </a:spcAft>
              <a:buSzPts val="2000"/>
              <a:buFont typeface="Bungee"/>
              <a:buNone/>
              <a:defRPr sz="2667">
                <a:latin typeface="Bungee"/>
                <a:ea typeface="Bungee"/>
                <a:cs typeface="Bungee"/>
                <a:sym typeface="Bungee"/>
              </a:defRPr>
            </a:lvl6pPr>
            <a:lvl7pPr lvl="6" rtl="0">
              <a:spcBef>
                <a:spcPts val="0"/>
              </a:spcBef>
              <a:spcAft>
                <a:spcPts val="0"/>
              </a:spcAft>
              <a:buSzPts val="2000"/>
              <a:buFont typeface="Bungee"/>
              <a:buNone/>
              <a:defRPr sz="2667">
                <a:latin typeface="Bungee"/>
                <a:ea typeface="Bungee"/>
                <a:cs typeface="Bungee"/>
                <a:sym typeface="Bungee"/>
              </a:defRPr>
            </a:lvl7pPr>
            <a:lvl8pPr lvl="7" rtl="0">
              <a:spcBef>
                <a:spcPts val="0"/>
              </a:spcBef>
              <a:spcAft>
                <a:spcPts val="0"/>
              </a:spcAft>
              <a:buSzPts val="2000"/>
              <a:buFont typeface="Bungee"/>
              <a:buNone/>
              <a:defRPr sz="2667">
                <a:latin typeface="Bungee"/>
                <a:ea typeface="Bungee"/>
                <a:cs typeface="Bungee"/>
                <a:sym typeface="Bungee"/>
              </a:defRPr>
            </a:lvl8pPr>
            <a:lvl9pPr lvl="8" rtl="0">
              <a:spcBef>
                <a:spcPts val="0"/>
              </a:spcBef>
              <a:spcAft>
                <a:spcPts val="0"/>
              </a:spcAft>
              <a:buSzPts val="2000"/>
              <a:buFont typeface="Bungee"/>
              <a:buNone/>
              <a:defRPr sz="2667">
                <a:latin typeface="Bungee"/>
                <a:ea typeface="Bungee"/>
                <a:cs typeface="Bungee"/>
                <a:sym typeface="Bungee"/>
              </a:defRPr>
            </a:lvl9pPr>
          </a:lstStyle>
          <a:p>
            <a:endParaRPr/>
          </a:p>
        </p:txBody>
      </p:sp>
      <p:sp>
        <p:nvSpPr>
          <p:cNvPr id="101" name="Google Shape;101;p13"/>
          <p:cNvSpPr txBox="1">
            <a:spLocks noGrp="1"/>
          </p:cNvSpPr>
          <p:nvPr>
            <p:ph type="subTitle" idx="15"/>
          </p:nvPr>
        </p:nvSpPr>
        <p:spPr>
          <a:xfrm>
            <a:off x="8030933" y="5324400"/>
            <a:ext cx="35512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extLst>
      <p:ext uri="{BB962C8B-B14F-4D97-AF65-F5344CB8AC3E}">
        <p14:creationId xmlns:p14="http://schemas.microsoft.com/office/powerpoint/2010/main" val="3614115089"/>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ote">
  <p:cSld name="Quote">
    <p:bg>
      <p:bgPr>
        <a:blipFill>
          <a:blip r:embed="rId2"/>
          <a:stretch>
            <a:fillRect/>
          </a:stretch>
        </a:blipFill>
        <a:effectLst/>
      </p:bgPr>
    </p:bg>
    <p:spTree>
      <p:nvGrpSpPr>
        <p:cNvPr id="1" name="Shape 106"/>
        <p:cNvGrpSpPr/>
        <p:nvPr/>
      </p:nvGrpSpPr>
      <p:grpSpPr>
        <a:xfrm>
          <a:off x="0" y="0"/>
          <a:ext cx="0" cy="0"/>
          <a:chOff x="0" y="0"/>
          <a:chExt cx="0" cy="0"/>
        </a:xfrm>
      </p:grpSpPr>
      <p:sp>
        <p:nvSpPr>
          <p:cNvPr id="107" name="Google Shape;107;p14"/>
          <p:cNvSpPr txBox="1">
            <a:spLocks noGrp="1"/>
          </p:cNvSpPr>
          <p:nvPr>
            <p:ph type="subTitle" idx="1"/>
          </p:nvPr>
        </p:nvSpPr>
        <p:spPr>
          <a:xfrm>
            <a:off x="1541000" y="2190000"/>
            <a:ext cx="9110000" cy="178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3200"/>
              <a:buNone/>
              <a:defRPr sz="3333"/>
            </a:lvl1pPr>
            <a:lvl2pPr lvl="1" algn="ctr">
              <a:spcBef>
                <a:spcPts val="0"/>
              </a:spcBef>
              <a:spcAft>
                <a:spcPts val="0"/>
              </a:spcAft>
              <a:buSzPts val="1600"/>
              <a:buNone/>
              <a:defRPr/>
            </a:lvl2pPr>
            <a:lvl3pPr lvl="2" algn="ctr">
              <a:spcBef>
                <a:spcPts val="0"/>
              </a:spcBef>
              <a:spcAft>
                <a:spcPts val="0"/>
              </a:spcAft>
              <a:buSzPts val="1600"/>
              <a:buNone/>
              <a:defRPr/>
            </a:lvl3pPr>
            <a:lvl4pPr lvl="3" algn="ctr">
              <a:spcBef>
                <a:spcPts val="0"/>
              </a:spcBef>
              <a:spcAft>
                <a:spcPts val="0"/>
              </a:spcAft>
              <a:buSzPts val="1600"/>
              <a:buNone/>
              <a:defRPr/>
            </a:lvl4pPr>
            <a:lvl5pPr lvl="4" algn="ctr">
              <a:spcBef>
                <a:spcPts val="0"/>
              </a:spcBef>
              <a:spcAft>
                <a:spcPts val="0"/>
              </a:spcAft>
              <a:buSzPts val="1600"/>
              <a:buNone/>
              <a:defRPr/>
            </a:lvl5pPr>
            <a:lvl6pPr lvl="5" algn="ctr">
              <a:spcBef>
                <a:spcPts val="0"/>
              </a:spcBef>
              <a:spcAft>
                <a:spcPts val="0"/>
              </a:spcAft>
              <a:buSzPts val="1600"/>
              <a:buNone/>
              <a:defRPr/>
            </a:lvl6pPr>
            <a:lvl7pPr lvl="6" algn="ctr">
              <a:spcBef>
                <a:spcPts val="0"/>
              </a:spcBef>
              <a:spcAft>
                <a:spcPts val="0"/>
              </a:spcAft>
              <a:buSzPts val="1600"/>
              <a:buNone/>
              <a:defRPr/>
            </a:lvl7pPr>
            <a:lvl8pPr lvl="7" algn="ctr">
              <a:spcBef>
                <a:spcPts val="0"/>
              </a:spcBef>
              <a:spcAft>
                <a:spcPts val="0"/>
              </a:spcAft>
              <a:buSzPts val="1600"/>
              <a:buNone/>
              <a:defRPr/>
            </a:lvl8pPr>
            <a:lvl9pPr lvl="8" algn="ctr">
              <a:spcBef>
                <a:spcPts val="0"/>
              </a:spcBef>
              <a:spcAft>
                <a:spcPts val="0"/>
              </a:spcAft>
              <a:buSzPts val="1600"/>
              <a:buNone/>
              <a:defRPr/>
            </a:lvl9pPr>
          </a:lstStyle>
          <a:p>
            <a:endParaRPr/>
          </a:p>
        </p:txBody>
      </p:sp>
      <p:sp>
        <p:nvSpPr>
          <p:cNvPr id="108" name="Google Shape;108;p14"/>
          <p:cNvSpPr txBox="1">
            <a:spLocks noGrp="1"/>
          </p:cNvSpPr>
          <p:nvPr>
            <p:ph type="subTitle" idx="2"/>
          </p:nvPr>
        </p:nvSpPr>
        <p:spPr>
          <a:xfrm>
            <a:off x="1541000" y="4249951"/>
            <a:ext cx="9110000" cy="276400"/>
          </a:xfrm>
          <a:prstGeom prst="rect">
            <a:avLst/>
          </a:prstGeom>
        </p:spPr>
        <p:txBody>
          <a:bodyPr spcFirstLastPara="1" wrap="square" lIns="91425" tIns="91425" rIns="91425" bIns="91425" anchor="ctr" anchorCtr="0">
            <a:noAutofit/>
          </a:bodyPr>
          <a:lstStyle>
            <a:lvl1pPr lvl="0" algn="ctr">
              <a:lnSpc>
                <a:spcPct val="150000"/>
              </a:lnSpc>
              <a:spcBef>
                <a:spcPts val="0"/>
              </a:spcBef>
              <a:spcAft>
                <a:spcPts val="0"/>
              </a:spcAft>
              <a:buSzPts val="1600"/>
              <a:buFont typeface="Bungee"/>
              <a:buNone/>
              <a:defRPr>
                <a:latin typeface="Bungee"/>
                <a:ea typeface="Bungee"/>
                <a:cs typeface="Bungee"/>
                <a:sym typeface="Bungee"/>
              </a:defRPr>
            </a:lvl1pPr>
            <a:lvl2pPr lvl="1" algn="ctr">
              <a:spcBef>
                <a:spcPts val="0"/>
              </a:spcBef>
              <a:spcAft>
                <a:spcPts val="0"/>
              </a:spcAft>
              <a:buSzPts val="1600"/>
              <a:buFont typeface="Bungee"/>
              <a:buNone/>
              <a:defRPr>
                <a:latin typeface="Bungee"/>
                <a:ea typeface="Bungee"/>
                <a:cs typeface="Bungee"/>
                <a:sym typeface="Bungee"/>
              </a:defRPr>
            </a:lvl2pPr>
            <a:lvl3pPr lvl="2" algn="ctr">
              <a:spcBef>
                <a:spcPts val="0"/>
              </a:spcBef>
              <a:spcAft>
                <a:spcPts val="0"/>
              </a:spcAft>
              <a:buSzPts val="1600"/>
              <a:buFont typeface="Bungee"/>
              <a:buNone/>
              <a:defRPr>
                <a:latin typeface="Bungee"/>
                <a:ea typeface="Bungee"/>
                <a:cs typeface="Bungee"/>
                <a:sym typeface="Bungee"/>
              </a:defRPr>
            </a:lvl3pPr>
            <a:lvl4pPr lvl="3" algn="ctr">
              <a:spcBef>
                <a:spcPts val="0"/>
              </a:spcBef>
              <a:spcAft>
                <a:spcPts val="0"/>
              </a:spcAft>
              <a:buSzPts val="1600"/>
              <a:buFont typeface="Bungee"/>
              <a:buNone/>
              <a:defRPr>
                <a:latin typeface="Bungee"/>
                <a:ea typeface="Bungee"/>
                <a:cs typeface="Bungee"/>
                <a:sym typeface="Bungee"/>
              </a:defRPr>
            </a:lvl4pPr>
            <a:lvl5pPr lvl="4" algn="ctr">
              <a:spcBef>
                <a:spcPts val="0"/>
              </a:spcBef>
              <a:spcAft>
                <a:spcPts val="0"/>
              </a:spcAft>
              <a:buSzPts val="1600"/>
              <a:buFont typeface="Bungee"/>
              <a:buNone/>
              <a:defRPr>
                <a:latin typeface="Bungee"/>
                <a:ea typeface="Bungee"/>
                <a:cs typeface="Bungee"/>
                <a:sym typeface="Bungee"/>
              </a:defRPr>
            </a:lvl5pPr>
            <a:lvl6pPr lvl="5" algn="ctr">
              <a:spcBef>
                <a:spcPts val="0"/>
              </a:spcBef>
              <a:spcAft>
                <a:spcPts val="0"/>
              </a:spcAft>
              <a:buSzPts val="1600"/>
              <a:buFont typeface="Bungee"/>
              <a:buNone/>
              <a:defRPr>
                <a:latin typeface="Bungee"/>
                <a:ea typeface="Bungee"/>
                <a:cs typeface="Bungee"/>
                <a:sym typeface="Bungee"/>
              </a:defRPr>
            </a:lvl6pPr>
            <a:lvl7pPr lvl="6" algn="ctr">
              <a:spcBef>
                <a:spcPts val="0"/>
              </a:spcBef>
              <a:spcAft>
                <a:spcPts val="0"/>
              </a:spcAft>
              <a:buSzPts val="1600"/>
              <a:buFont typeface="Bungee"/>
              <a:buNone/>
              <a:defRPr>
                <a:latin typeface="Bungee"/>
                <a:ea typeface="Bungee"/>
                <a:cs typeface="Bungee"/>
                <a:sym typeface="Bungee"/>
              </a:defRPr>
            </a:lvl7pPr>
            <a:lvl8pPr lvl="7" algn="ctr">
              <a:spcBef>
                <a:spcPts val="0"/>
              </a:spcBef>
              <a:spcAft>
                <a:spcPts val="0"/>
              </a:spcAft>
              <a:buSzPts val="1600"/>
              <a:buFont typeface="Bungee"/>
              <a:buNone/>
              <a:defRPr>
                <a:latin typeface="Bungee"/>
                <a:ea typeface="Bungee"/>
                <a:cs typeface="Bungee"/>
                <a:sym typeface="Bungee"/>
              </a:defRPr>
            </a:lvl8pPr>
            <a:lvl9pPr lvl="8" algn="ctr">
              <a:spcBef>
                <a:spcPts val="0"/>
              </a:spcBef>
              <a:spcAft>
                <a:spcPts val="0"/>
              </a:spcAft>
              <a:buSzPts val="1600"/>
              <a:buFont typeface="Bungee"/>
              <a:buNone/>
              <a:defRPr>
                <a:latin typeface="Bungee"/>
                <a:ea typeface="Bungee"/>
                <a:cs typeface="Bungee"/>
                <a:sym typeface="Bungee"/>
              </a:defRPr>
            </a:lvl9pPr>
          </a:lstStyle>
          <a:p>
            <a:endParaRPr/>
          </a:p>
        </p:txBody>
      </p:sp>
    </p:spTree>
    <p:extLst>
      <p:ext uri="{BB962C8B-B14F-4D97-AF65-F5344CB8AC3E}">
        <p14:creationId xmlns:p14="http://schemas.microsoft.com/office/powerpoint/2010/main" val="3432503648"/>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D5EEF3-2568-45C7-8F50-ABCB322E5DEF}" type="datetimeFigureOut">
              <a:rPr lang="en-IN" smtClean="0"/>
              <a:t>07-07-2023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65AC2-A7E2-46D4-BA12-9029F8D15322}" type="slidenum">
              <a:rPr lang="en-IN" smtClean="0"/>
              <a:t>‹#›</a:t>
            </a:fld>
            <a:endParaRPr lang="en-IN"/>
          </a:p>
        </p:txBody>
      </p:sp>
    </p:spTree>
    <p:extLst>
      <p:ext uri="{BB962C8B-B14F-4D97-AF65-F5344CB8AC3E}">
        <p14:creationId xmlns:p14="http://schemas.microsoft.com/office/powerpoint/2010/main" val="18726106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blipFill>
          <a:blip r:embed="rId2"/>
          <a:stretch>
            <a:fillRect/>
          </a:stretch>
        </a:blip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4" name="Google Shape;24;p4"/>
          <p:cNvSpPr txBox="1">
            <a:spLocks noGrp="1"/>
          </p:cNvSpPr>
          <p:nvPr>
            <p:ph type="body" idx="1"/>
          </p:nvPr>
        </p:nvSpPr>
        <p:spPr>
          <a:xfrm>
            <a:off x="960000" y="1536633"/>
            <a:ext cx="10272000" cy="4555200"/>
          </a:xfrm>
          <a:prstGeom prst="rect">
            <a:avLst/>
          </a:prstGeom>
        </p:spPr>
        <p:txBody>
          <a:bodyPr spcFirstLastPara="1" wrap="square" lIns="91425" tIns="91425" rIns="91425" bIns="91425" anchor="t" anchorCtr="0">
            <a:noAutofit/>
          </a:bodyPr>
          <a:lstStyle>
            <a:lvl1pPr marL="609585" lvl="0" indent="-406390">
              <a:lnSpc>
                <a:spcPct val="100000"/>
              </a:lnSpc>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Tree>
    <p:extLst>
      <p:ext uri="{BB962C8B-B14F-4D97-AF65-F5344CB8AC3E}">
        <p14:creationId xmlns:p14="http://schemas.microsoft.com/office/powerpoint/2010/main" val="244755921"/>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blipFill>
          <a:blip r:embed="rId2"/>
          <a:stretch>
            <a:fillRect/>
          </a:stretch>
        </a:blipFill>
        <a:effectLst/>
      </p:bgPr>
    </p:bg>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9" name="Google Shape;29;p5"/>
          <p:cNvSpPr txBox="1">
            <a:spLocks noGrp="1"/>
          </p:cNvSpPr>
          <p:nvPr>
            <p:ph type="subTitle" idx="1"/>
          </p:nvPr>
        </p:nvSpPr>
        <p:spPr>
          <a:xfrm>
            <a:off x="2298067" y="4271333"/>
            <a:ext cx="2816000" cy="404800"/>
          </a:xfrm>
          <a:prstGeom prst="rect">
            <a:avLst/>
          </a:prstGeom>
        </p:spPr>
        <p:txBody>
          <a:bodyPr spcFirstLastPara="1" wrap="square" lIns="91425" tIns="91425" rIns="91425" bIns="91425" anchor="ctr" anchorCtr="0">
            <a:noAutofit/>
          </a:bodyPr>
          <a:lstStyle>
            <a:lvl1pPr lvl="0" algn="ctr">
              <a:lnSpc>
                <a:spcPct val="150000"/>
              </a:lnSpc>
              <a:spcBef>
                <a:spcPts val="0"/>
              </a:spcBef>
              <a:spcAft>
                <a:spcPts val="0"/>
              </a:spcAft>
              <a:buSzPts val="2000"/>
              <a:buFont typeface="Bungee"/>
              <a:buNone/>
              <a:defRPr sz="2667">
                <a:latin typeface="Bungee"/>
                <a:ea typeface="Bungee"/>
                <a:cs typeface="Bungee"/>
                <a:sym typeface="Bungee"/>
              </a:defRPr>
            </a:lvl1pPr>
            <a:lvl2pPr lvl="1" algn="ctr">
              <a:spcBef>
                <a:spcPts val="0"/>
              </a:spcBef>
              <a:spcAft>
                <a:spcPts val="0"/>
              </a:spcAft>
              <a:buSzPts val="2000"/>
              <a:buFont typeface="Bungee"/>
              <a:buNone/>
              <a:defRPr sz="2667">
                <a:latin typeface="Bungee"/>
                <a:ea typeface="Bungee"/>
                <a:cs typeface="Bungee"/>
                <a:sym typeface="Bungee"/>
              </a:defRPr>
            </a:lvl2pPr>
            <a:lvl3pPr lvl="2" algn="ctr">
              <a:spcBef>
                <a:spcPts val="0"/>
              </a:spcBef>
              <a:spcAft>
                <a:spcPts val="0"/>
              </a:spcAft>
              <a:buSzPts val="2000"/>
              <a:buFont typeface="Bungee"/>
              <a:buNone/>
              <a:defRPr sz="2667">
                <a:latin typeface="Bungee"/>
                <a:ea typeface="Bungee"/>
                <a:cs typeface="Bungee"/>
                <a:sym typeface="Bungee"/>
              </a:defRPr>
            </a:lvl3pPr>
            <a:lvl4pPr lvl="3" algn="ctr">
              <a:spcBef>
                <a:spcPts val="0"/>
              </a:spcBef>
              <a:spcAft>
                <a:spcPts val="0"/>
              </a:spcAft>
              <a:buSzPts val="2000"/>
              <a:buFont typeface="Bungee"/>
              <a:buNone/>
              <a:defRPr sz="2667">
                <a:latin typeface="Bungee"/>
                <a:ea typeface="Bungee"/>
                <a:cs typeface="Bungee"/>
                <a:sym typeface="Bungee"/>
              </a:defRPr>
            </a:lvl4pPr>
            <a:lvl5pPr lvl="4" algn="ctr">
              <a:spcBef>
                <a:spcPts val="0"/>
              </a:spcBef>
              <a:spcAft>
                <a:spcPts val="0"/>
              </a:spcAft>
              <a:buSzPts val="2000"/>
              <a:buFont typeface="Bungee"/>
              <a:buNone/>
              <a:defRPr sz="2667">
                <a:latin typeface="Bungee"/>
                <a:ea typeface="Bungee"/>
                <a:cs typeface="Bungee"/>
                <a:sym typeface="Bungee"/>
              </a:defRPr>
            </a:lvl5pPr>
            <a:lvl6pPr lvl="5" algn="ctr">
              <a:spcBef>
                <a:spcPts val="0"/>
              </a:spcBef>
              <a:spcAft>
                <a:spcPts val="0"/>
              </a:spcAft>
              <a:buSzPts val="2000"/>
              <a:buFont typeface="Bungee"/>
              <a:buNone/>
              <a:defRPr sz="2667">
                <a:latin typeface="Bungee"/>
                <a:ea typeface="Bungee"/>
                <a:cs typeface="Bungee"/>
                <a:sym typeface="Bungee"/>
              </a:defRPr>
            </a:lvl6pPr>
            <a:lvl7pPr lvl="6" algn="ctr">
              <a:spcBef>
                <a:spcPts val="0"/>
              </a:spcBef>
              <a:spcAft>
                <a:spcPts val="0"/>
              </a:spcAft>
              <a:buSzPts val="2000"/>
              <a:buFont typeface="Bungee"/>
              <a:buNone/>
              <a:defRPr sz="2667">
                <a:latin typeface="Bungee"/>
                <a:ea typeface="Bungee"/>
                <a:cs typeface="Bungee"/>
                <a:sym typeface="Bungee"/>
              </a:defRPr>
            </a:lvl7pPr>
            <a:lvl8pPr lvl="7" algn="ctr">
              <a:spcBef>
                <a:spcPts val="0"/>
              </a:spcBef>
              <a:spcAft>
                <a:spcPts val="0"/>
              </a:spcAft>
              <a:buSzPts val="2000"/>
              <a:buFont typeface="Bungee"/>
              <a:buNone/>
              <a:defRPr sz="2667">
                <a:latin typeface="Bungee"/>
                <a:ea typeface="Bungee"/>
                <a:cs typeface="Bungee"/>
                <a:sym typeface="Bungee"/>
              </a:defRPr>
            </a:lvl8pPr>
            <a:lvl9pPr lvl="8" algn="ctr">
              <a:spcBef>
                <a:spcPts val="0"/>
              </a:spcBef>
              <a:spcAft>
                <a:spcPts val="0"/>
              </a:spcAft>
              <a:buSzPts val="2000"/>
              <a:buFont typeface="Bungee"/>
              <a:buNone/>
              <a:defRPr sz="2667">
                <a:latin typeface="Bungee"/>
                <a:ea typeface="Bungee"/>
                <a:cs typeface="Bungee"/>
                <a:sym typeface="Bungee"/>
              </a:defRPr>
            </a:lvl9pPr>
          </a:lstStyle>
          <a:p>
            <a:endParaRPr/>
          </a:p>
        </p:txBody>
      </p:sp>
      <p:sp>
        <p:nvSpPr>
          <p:cNvPr id="30" name="Google Shape;30;p5"/>
          <p:cNvSpPr txBox="1">
            <a:spLocks noGrp="1"/>
          </p:cNvSpPr>
          <p:nvPr>
            <p:ph type="subTitle" idx="2"/>
          </p:nvPr>
        </p:nvSpPr>
        <p:spPr>
          <a:xfrm>
            <a:off x="2062967" y="4899800"/>
            <a:ext cx="3286400" cy="128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31" name="Google Shape;31;p5"/>
          <p:cNvSpPr txBox="1">
            <a:spLocks noGrp="1"/>
          </p:cNvSpPr>
          <p:nvPr>
            <p:ph type="subTitle" idx="3"/>
          </p:nvPr>
        </p:nvSpPr>
        <p:spPr>
          <a:xfrm>
            <a:off x="7077833" y="4271300"/>
            <a:ext cx="2816000" cy="4048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SzPts val="2000"/>
              <a:buFont typeface="Bungee"/>
              <a:buNone/>
              <a:defRPr sz="2667">
                <a:latin typeface="Bungee"/>
                <a:ea typeface="Bungee"/>
                <a:cs typeface="Bungee"/>
                <a:sym typeface="Bungee"/>
              </a:defRPr>
            </a:lvl1pPr>
            <a:lvl2pPr lvl="1" algn="ctr" rtl="0">
              <a:spcBef>
                <a:spcPts val="0"/>
              </a:spcBef>
              <a:spcAft>
                <a:spcPts val="0"/>
              </a:spcAft>
              <a:buSzPts val="2000"/>
              <a:buFont typeface="Bungee"/>
              <a:buNone/>
              <a:defRPr sz="2667">
                <a:latin typeface="Bungee"/>
                <a:ea typeface="Bungee"/>
                <a:cs typeface="Bungee"/>
                <a:sym typeface="Bungee"/>
              </a:defRPr>
            </a:lvl2pPr>
            <a:lvl3pPr lvl="2" algn="ctr" rtl="0">
              <a:spcBef>
                <a:spcPts val="0"/>
              </a:spcBef>
              <a:spcAft>
                <a:spcPts val="0"/>
              </a:spcAft>
              <a:buSzPts val="2000"/>
              <a:buFont typeface="Bungee"/>
              <a:buNone/>
              <a:defRPr sz="2667">
                <a:latin typeface="Bungee"/>
                <a:ea typeface="Bungee"/>
                <a:cs typeface="Bungee"/>
                <a:sym typeface="Bungee"/>
              </a:defRPr>
            </a:lvl3pPr>
            <a:lvl4pPr lvl="3" algn="ctr" rtl="0">
              <a:spcBef>
                <a:spcPts val="0"/>
              </a:spcBef>
              <a:spcAft>
                <a:spcPts val="0"/>
              </a:spcAft>
              <a:buSzPts val="2000"/>
              <a:buFont typeface="Bungee"/>
              <a:buNone/>
              <a:defRPr sz="2667">
                <a:latin typeface="Bungee"/>
                <a:ea typeface="Bungee"/>
                <a:cs typeface="Bungee"/>
                <a:sym typeface="Bungee"/>
              </a:defRPr>
            </a:lvl4pPr>
            <a:lvl5pPr lvl="4" algn="ctr" rtl="0">
              <a:spcBef>
                <a:spcPts val="0"/>
              </a:spcBef>
              <a:spcAft>
                <a:spcPts val="0"/>
              </a:spcAft>
              <a:buSzPts val="2000"/>
              <a:buFont typeface="Bungee"/>
              <a:buNone/>
              <a:defRPr sz="2667">
                <a:latin typeface="Bungee"/>
                <a:ea typeface="Bungee"/>
                <a:cs typeface="Bungee"/>
                <a:sym typeface="Bungee"/>
              </a:defRPr>
            </a:lvl5pPr>
            <a:lvl6pPr lvl="5" algn="ctr" rtl="0">
              <a:spcBef>
                <a:spcPts val="0"/>
              </a:spcBef>
              <a:spcAft>
                <a:spcPts val="0"/>
              </a:spcAft>
              <a:buSzPts val="2000"/>
              <a:buFont typeface="Bungee"/>
              <a:buNone/>
              <a:defRPr sz="2667">
                <a:latin typeface="Bungee"/>
                <a:ea typeface="Bungee"/>
                <a:cs typeface="Bungee"/>
                <a:sym typeface="Bungee"/>
              </a:defRPr>
            </a:lvl6pPr>
            <a:lvl7pPr lvl="6" algn="ctr" rtl="0">
              <a:spcBef>
                <a:spcPts val="0"/>
              </a:spcBef>
              <a:spcAft>
                <a:spcPts val="0"/>
              </a:spcAft>
              <a:buSzPts val="2000"/>
              <a:buFont typeface="Bungee"/>
              <a:buNone/>
              <a:defRPr sz="2667">
                <a:latin typeface="Bungee"/>
                <a:ea typeface="Bungee"/>
                <a:cs typeface="Bungee"/>
                <a:sym typeface="Bungee"/>
              </a:defRPr>
            </a:lvl7pPr>
            <a:lvl8pPr lvl="7" algn="ctr" rtl="0">
              <a:spcBef>
                <a:spcPts val="0"/>
              </a:spcBef>
              <a:spcAft>
                <a:spcPts val="0"/>
              </a:spcAft>
              <a:buSzPts val="2000"/>
              <a:buFont typeface="Bungee"/>
              <a:buNone/>
              <a:defRPr sz="2667">
                <a:latin typeface="Bungee"/>
                <a:ea typeface="Bungee"/>
                <a:cs typeface="Bungee"/>
                <a:sym typeface="Bungee"/>
              </a:defRPr>
            </a:lvl8pPr>
            <a:lvl9pPr lvl="8" algn="ctr" rtl="0">
              <a:spcBef>
                <a:spcPts val="0"/>
              </a:spcBef>
              <a:spcAft>
                <a:spcPts val="0"/>
              </a:spcAft>
              <a:buSzPts val="2000"/>
              <a:buFont typeface="Bungee"/>
              <a:buNone/>
              <a:defRPr sz="2667">
                <a:latin typeface="Bungee"/>
                <a:ea typeface="Bungee"/>
                <a:cs typeface="Bungee"/>
                <a:sym typeface="Bungee"/>
              </a:defRPr>
            </a:lvl9pPr>
          </a:lstStyle>
          <a:p>
            <a:endParaRPr/>
          </a:p>
        </p:txBody>
      </p:sp>
      <p:sp>
        <p:nvSpPr>
          <p:cNvPr id="32" name="Google Shape;32;p5"/>
          <p:cNvSpPr txBox="1">
            <a:spLocks noGrp="1"/>
          </p:cNvSpPr>
          <p:nvPr>
            <p:ph type="subTitle" idx="4"/>
          </p:nvPr>
        </p:nvSpPr>
        <p:spPr>
          <a:xfrm>
            <a:off x="6842633" y="4899800"/>
            <a:ext cx="3286400" cy="128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Tree>
    <p:extLst>
      <p:ext uri="{BB962C8B-B14F-4D97-AF65-F5344CB8AC3E}">
        <p14:creationId xmlns:p14="http://schemas.microsoft.com/office/powerpoint/2010/main" val="806307421"/>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p:cSld name="1_Title only">
    <p:bg>
      <p:bgPr>
        <a:blipFill>
          <a:blip r:embed="rId2"/>
          <a:stretch>
            <a:fillRect/>
          </a:stretch>
        </a:blipFill>
        <a:effectLst/>
      </p:bgPr>
    </p:bg>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extLst>
      <p:ext uri="{BB962C8B-B14F-4D97-AF65-F5344CB8AC3E}">
        <p14:creationId xmlns:p14="http://schemas.microsoft.com/office/powerpoint/2010/main" val="345070502"/>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2">
  <p:cSld name="Background 2">
    <p:bg>
      <p:bgPr>
        <a:blipFill>
          <a:blip r:embed="rId2"/>
          <a:stretch>
            <a:fillRect/>
          </a:stretch>
        </a:blipFill>
        <a:effectLst/>
      </p:bgPr>
    </p:bg>
    <p:spTree>
      <p:nvGrpSpPr>
        <p:cNvPr id="1" name="Shape 227"/>
        <p:cNvGrpSpPr/>
        <p:nvPr/>
      </p:nvGrpSpPr>
      <p:grpSpPr>
        <a:xfrm>
          <a:off x="0" y="0"/>
          <a:ext cx="0" cy="0"/>
          <a:chOff x="0" y="0"/>
          <a:chExt cx="0" cy="0"/>
        </a:xfrm>
      </p:grpSpPr>
    </p:spTree>
    <p:extLst>
      <p:ext uri="{BB962C8B-B14F-4D97-AF65-F5344CB8AC3E}">
        <p14:creationId xmlns:p14="http://schemas.microsoft.com/office/powerpoint/2010/main" val="4207069141"/>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Background 1">
    <p:bg>
      <p:bgPr>
        <a:blipFill>
          <a:blip r:embed="rId2"/>
          <a:stretch>
            <a:fillRect/>
          </a:stretch>
        </a:blipFill>
        <a:effectLst/>
      </p:bgPr>
    </p:bg>
    <p:spTree>
      <p:nvGrpSpPr>
        <p:cNvPr id="1" name="Shape 226"/>
        <p:cNvGrpSpPr/>
        <p:nvPr/>
      </p:nvGrpSpPr>
      <p:grpSpPr>
        <a:xfrm>
          <a:off x="0" y="0"/>
          <a:ext cx="0" cy="0"/>
          <a:chOff x="0" y="0"/>
          <a:chExt cx="0" cy="0"/>
        </a:xfrm>
      </p:grpSpPr>
    </p:spTree>
    <p:extLst>
      <p:ext uri="{BB962C8B-B14F-4D97-AF65-F5344CB8AC3E}">
        <p14:creationId xmlns:p14="http://schemas.microsoft.com/office/powerpoint/2010/main" val="1898955081"/>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4">
  <p:cSld name="Background 4">
    <p:bg>
      <p:bgPr>
        <a:blipFill>
          <a:blip r:embed="rId2"/>
          <a:stretch>
            <a:fillRect/>
          </a:stretch>
        </a:blipFill>
        <a:effectLst/>
      </p:bgPr>
    </p:bg>
    <p:spTree>
      <p:nvGrpSpPr>
        <p:cNvPr id="1" name="Shape 229"/>
        <p:cNvGrpSpPr/>
        <p:nvPr/>
      </p:nvGrpSpPr>
      <p:grpSpPr>
        <a:xfrm>
          <a:off x="0" y="0"/>
          <a:ext cx="0" cy="0"/>
          <a:chOff x="0" y="0"/>
          <a:chExt cx="0" cy="0"/>
        </a:xfrm>
      </p:grpSpPr>
    </p:spTree>
    <p:extLst>
      <p:ext uri="{BB962C8B-B14F-4D97-AF65-F5344CB8AC3E}">
        <p14:creationId xmlns:p14="http://schemas.microsoft.com/office/powerpoint/2010/main" val="3984005190"/>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ig number">
  <p:cSld name="Big number">
    <p:bg>
      <p:bgPr>
        <a:blipFill>
          <a:blip r:embed="rId2"/>
          <a:stretch>
            <a:fillRect/>
          </a:stretch>
        </a:blipFill>
        <a:effectLst/>
      </p:bgPr>
    </p:bg>
    <p:spTree>
      <p:nvGrpSpPr>
        <p:cNvPr id="1" name="Shape 75"/>
        <p:cNvGrpSpPr/>
        <p:nvPr/>
      </p:nvGrpSpPr>
      <p:grpSpPr>
        <a:xfrm>
          <a:off x="0" y="0"/>
          <a:ext cx="0" cy="0"/>
          <a:chOff x="0" y="0"/>
          <a:chExt cx="0" cy="0"/>
        </a:xfrm>
      </p:grpSpPr>
      <p:sp>
        <p:nvSpPr>
          <p:cNvPr id="76" name="Google Shape;76;p11"/>
          <p:cNvSpPr txBox="1">
            <a:spLocks noGrp="1"/>
          </p:cNvSpPr>
          <p:nvPr>
            <p:ph type="title" hasCustomPrompt="1"/>
          </p:nvPr>
        </p:nvSpPr>
        <p:spPr>
          <a:xfrm>
            <a:off x="1283100" y="2372896"/>
            <a:ext cx="9625600" cy="13744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0666"/>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77" name="Google Shape;77;p11"/>
          <p:cNvSpPr txBox="1">
            <a:spLocks noGrp="1"/>
          </p:cNvSpPr>
          <p:nvPr>
            <p:ph type="subTitle" idx="1"/>
          </p:nvPr>
        </p:nvSpPr>
        <p:spPr>
          <a:xfrm>
            <a:off x="1862933" y="4297300"/>
            <a:ext cx="8472800" cy="544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lgn="ctr">
              <a:spcBef>
                <a:spcPts val="0"/>
              </a:spcBef>
              <a:spcAft>
                <a:spcPts val="0"/>
              </a:spcAft>
              <a:buSzPts val="1600"/>
              <a:buNone/>
              <a:defRPr/>
            </a:lvl2pPr>
            <a:lvl3pPr lvl="2" algn="ctr">
              <a:spcBef>
                <a:spcPts val="0"/>
              </a:spcBef>
              <a:spcAft>
                <a:spcPts val="0"/>
              </a:spcAft>
              <a:buSzPts val="1600"/>
              <a:buNone/>
              <a:defRPr/>
            </a:lvl3pPr>
            <a:lvl4pPr lvl="3" algn="ctr">
              <a:spcBef>
                <a:spcPts val="0"/>
              </a:spcBef>
              <a:spcAft>
                <a:spcPts val="0"/>
              </a:spcAft>
              <a:buSzPts val="1600"/>
              <a:buNone/>
              <a:defRPr/>
            </a:lvl4pPr>
            <a:lvl5pPr lvl="4" algn="ctr">
              <a:spcBef>
                <a:spcPts val="0"/>
              </a:spcBef>
              <a:spcAft>
                <a:spcPts val="0"/>
              </a:spcAft>
              <a:buSzPts val="1600"/>
              <a:buNone/>
              <a:defRPr/>
            </a:lvl5pPr>
            <a:lvl6pPr lvl="5" algn="ctr">
              <a:spcBef>
                <a:spcPts val="0"/>
              </a:spcBef>
              <a:spcAft>
                <a:spcPts val="0"/>
              </a:spcAft>
              <a:buSzPts val="1600"/>
              <a:buNone/>
              <a:defRPr/>
            </a:lvl6pPr>
            <a:lvl7pPr lvl="6" algn="ctr">
              <a:spcBef>
                <a:spcPts val="0"/>
              </a:spcBef>
              <a:spcAft>
                <a:spcPts val="0"/>
              </a:spcAft>
              <a:buSzPts val="1600"/>
              <a:buNone/>
              <a:defRPr/>
            </a:lvl7pPr>
            <a:lvl8pPr lvl="7" algn="ctr">
              <a:spcBef>
                <a:spcPts val="0"/>
              </a:spcBef>
              <a:spcAft>
                <a:spcPts val="0"/>
              </a:spcAft>
              <a:buSzPts val="1600"/>
              <a:buNone/>
              <a:defRPr/>
            </a:lvl8pPr>
            <a:lvl9pPr lvl="8" algn="ctr">
              <a:spcBef>
                <a:spcPts val="0"/>
              </a:spcBef>
              <a:spcAft>
                <a:spcPts val="0"/>
              </a:spcAft>
              <a:buSzPts val="1600"/>
              <a:buNone/>
              <a:defRPr/>
            </a:lvl9pPr>
          </a:lstStyle>
          <a:p>
            <a:endParaRPr/>
          </a:p>
        </p:txBody>
      </p:sp>
    </p:spTree>
    <p:extLst>
      <p:ext uri="{BB962C8B-B14F-4D97-AF65-F5344CB8AC3E}">
        <p14:creationId xmlns:p14="http://schemas.microsoft.com/office/powerpoint/2010/main" val="402309943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D5EEF3-2568-45C7-8F50-ABCB322E5DEF}" type="datetimeFigureOut">
              <a:rPr lang="en-IN" smtClean="0"/>
              <a:t>07-07-2023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65AC2-A7E2-46D4-BA12-9029F8D15322}" type="slidenum">
              <a:rPr lang="en-IN" smtClean="0"/>
              <a:t>‹#›</a:t>
            </a:fld>
            <a:endParaRPr lang="en-IN"/>
          </a:p>
        </p:txBody>
      </p:sp>
    </p:spTree>
    <p:extLst>
      <p:ext uri="{BB962C8B-B14F-4D97-AF65-F5344CB8AC3E}">
        <p14:creationId xmlns:p14="http://schemas.microsoft.com/office/powerpoint/2010/main" val="1594041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D5EEF3-2568-45C7-8F50-ABCB322E5DEF}" type="datetimeFigureOut">
              <a:rPr lang="en-IN" smtClean="0"/>
              <a:t>07-07-2023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A65AC2-A7E2-46D4-BA12-9029F8D15322}" type="slidenum">
              <a:rPr lang="en-IN" smtClean="0"/>
              <a:t>‹#›</a:t>
            </a:fld>
            <a:endParaRPr lang="en-IN"/>
          </a:p>
        </p:txBody>
      </p:sp>
    </p:spTree>
    <p:extLst>
      <p:ext uri="{BB962C8B-B14F-4D97-AF65-F5344CB8AC3E}">
        <p14:creationId xmlns:p14="http://schemas.microsoft.com/office/powerpoint/2010/main" val="3608162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D5EEF3-2568-45C7-8F50-ABCB322E5DEF}" type="datetimeFigureOut">
              <a:rPr lang="en-IN" smtClean="0"/>
              <a:t>07-07-2023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A65AC2-A7E2-46D4-BA12-9029F8D15322}" type="slidenum">
              <a:rPr lang="en-IN" smtClean="0"/>
              <a:t>‹#›</a:t>
            </a:fld>
            <a:endParaRPr lang="en-IN"/>
          </a:p>
        </p:txBody>
      </p:sp>
    </p:spTree>
    <p:extLst>
      <p:ext uri="{BB962C8B-B14F-4D97-AF65-F5344CB8AC3E}">
        <p14:creationId xmlns:p14="http://schemas.microsoft.com/office/powerpoint/2010/main" val="3031788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D5EEF3-2568-45C7-8F50-ABCB322E5DEF}" type="datetimeFigureOut">
              <a:rPr lang="en-IN" smtClean="0"/>
              <a:t>07-07-2023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A65AC2-A7E2-46D4-BA12-9029F8D15322}" type="slidenum">
              <a:rPr lang="en-IN" smtClean="0"/>
              <a:t>‹#›</a:t>
            </a:fld>
            <a:endParaRPr lang="en-IN"/>
          </a:p>
        </p:txBody>
      </p:sp>
    </p:spTree>
    <p:extLst>
      <p:ext uri="{BB962C8B-B14F-4D97-AF65-F5344CB8AC3E}">
        <p14:creationId xmlns:p14="http://schemas.microsoft.com/office/powerpoint/2010/main" val="1580311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D5EEF3-2568-45C7-8F50-ABCB322E5DEF}" type="datetimeFigureOut">
              <a:rPr lang="en-IN" smtClean="0"/>
              <a:t>07-07-2023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A65AC2-A7E2-46D4-BA12-9029F8D15322}" type="slidenum">
              <a:rPr lang="en-IN" smtClean="0"/>
              <a:t>‹#›</a:t>
            </a:fld>
            <a:endParaRPr lang="en-IN"/>
          </a:p>
        </p:txBody>
      </p:sp>
    </p:spTree>
    <p:extLst>
      <p:ext uri="{BB962C8B-B14F-4D97-AF65-F5344CB8AC3E}">
        <p14:creationId xmlns:p14="http://schemas.microsoft.com/office/powerpoint/2010/main" val="2092730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D5EEF3-2568-45C7-8F50-ABCB322E5DEF}" type="datetimeFigureOut">
              <a:rPr lang="en-IN" smtClean="0"/>
              <a:t>07-07-2023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A65AC2-A7E2-46D4-BA12-9029F8D15322}" type="slidenum">
              <a:rPr lang="en-IN" smtClean="0"/>
              <a:t>‹#›</a:t>
            </a:fld>
            <a:endParaRPr lang="en-IN"/>
          </a:p>
        </p:txBody>
      </p:sp>
    </p:spTree>
    <p:extLst>
      <p:ext uri="{BB962C8B-B14F-4D97-AF65-F5344CB8AC3E}">
        <p14:creationId xmlns:p14="http://schemas.microsoft.com/office/powerpoint/2010/main" val="1673799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D5EEF3-2568-45C7-8F50-ABCB322E5DEF}" type="datetimeFigureOut">
              <a:rPr lang="en-IN" smtClean="0"/>
              <a:t>07-07-2023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A65AC2-A7E2-46D4-BA12-9029F8D15322}" type="slidenum">
              <a:rPr lang="en-IN" smtClean="0"/>
              <a:t>‹#›</a:t>
            </a:fld>
            <a:endParaRPr lang="en-IN"/>
          </a:p>
        </p:txBody>
      </p:sp>
    </p:spTree>
    <p:extLst>
      <p:ext uri="{BB962C8B-B14F-4D97-AF65-F5344CB8AC3E}">
        <p14:creationId xmlns:p14="http://schemas.microsoft.com/office/powerpoint/2010/main" val="1273794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CD5EEF3-2568-45C7-8F50-ABCB322E5DEF}" type="datetimeFigureOut">
              <a:rPr lang="en-IN" smtClean="0"/>
              <a:t>07-07-2023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AA65AC2-A7E2-46D4-BA12-9029F8D15322}" type="slidenum">
              <a:rPr lang="en-IN" smtClean="0"/>
              <a:t>‹#›</a:t>
            </a:fld>
            <a:endParaRPr lang="en-IN"/>
          </a:p>
        </p:txBody>
      </p:sp>
    </p:spTree>
    <p:extLst>
      <p:ext uri="{BB962C8B-B14F-4D97-AF65-F5344CB8AC3E}">
        <p14:creationId xmlns:p14="http://schemas.microsoft.com/office/powerpoint/2010/main" val="1012367480"/>
      </p:ext>
    </p:extLst>
  </p:cSld>
  <p:clrMap bg1="dk1" tx1="lt1" bg2="dk2" tx2="lt2" accent1="accent1" accent2="accent2" accent3="accent3" accent4="accent4" accent5="accent5" accent6="accent6" hlink="hlink" folHlink="folHlink"/>
  <p:sldLayoutIdLst>
    <p:sldLayoutId id="2147484659" r:id="rId1"/>
    <p:sldLayoutId id="2147484660" r:id="rId2"/>
    <p:sldLayoutId id="2147484661" r:id="rId3"/>
    <p:sldLayoutId id="2147484662" r:id="rId4"/>
    <p:sldLayoutId id="2147484663" r:id="rId5"/>
    <p:sldLayoutId id="2147484664" r:id="rId6"/>
    <p:sldLayoutId id="2147484665" r:id="rId7"/>
    <p:sldLayoutId id="2147484666" r:id="rId8"/>
    <p:sldLayoutId id="2147484667" r:id="rId9"/>
    <p:sldLayoutId id="2147484668" r:id="rId10"/>
    <p:sldLayoutId id="2147484669" r:id="rId11"/>
    <p:sldLayoutId id="2147484670" r:id="rId12"/>
    <p:sldLayoutId id="2147484671" r:id="rId13"/>
    <p:sldLayoutId id="2147484672" r:id="rId14"/>
    <p:sldLayoutId id="2147484673" r:id="rId15"/>
    <p:sldLayoutId id="2147484674" r:id="rId16"/>
    <p:sldLayoutId id="2147484675" r:id="rId17"/>
    <p:sldLayoutId id="2147484676" r:id="rId18"/>
    <p:sldLayoutId id="2147484677" r:id="rId19"/>
    <p:sldLayoutId id="2147484678" r:id="rId20"/>
    <p:sldLayoutId id="2147484679" r:id="rId21"/>
    <p:sldLayoutId id="2147484680" r:id="rId22"/>
    <p:sldLayoutId id="2147484681" r:id="rId23"/>
    <p:sldLayoutId id="2147484682" r:id="rId24"/>
    <p:sldLayoutId id="2147484683" r:id="rId25"/>
    <p:sldLayoutId id="2147484684" r:id="rId26"/>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6.xml"/><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0.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9"/>
          <p:cNvSpPr/>
          <p:nvPr/>
        </p:nvSpPr>
        <p:spPr>
          <a:xfrm>
            <a:off x="127402" y="198733"/>
            <a:ext cx="6249427" cy="3069695"/>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121900" tIns="121900" rIns="121900" bIns="121900" anchor="ctr" anchorCtr="0">
            <a:noAutofit/>
          </a:bodyPr>
          <a:lstStyle/>
          <a:p>
            <a:endParaRPr sz="2400"/>
          </a:p>
        </p:txBody>
      </p:sp>
      <p:sp>
        <p:nvSpPr>
          <p:cNvPr id="235" name="Google Shape;235;p29"/>
          <p:cNvSpPr txBox="1">
            <a:spLocks noGrp="1"/>
          </p:cNvSpPr>
          <p:nvPr>
            <p:ph type="ctrTitle"/>
          </p:nvPr>
        </p:nvSpPr>
        <p:spPr>
          <a:xfrm>
            <a:off x="592687" y="1037828"/>
            <a:ext cx="5750800" cy="1819711"/>
          </a:xfrm>
          <a:prstGeom prst="rect">
            <a:avLst/>
          </a:prstGeom>
          <a:ln>
            <a:noFill/>
          </a:ln>
          <a:effectLst>
            <a:outerShdw blurRad="57150" dist="19050" dir="4080000" algn="bl" rotWithShape="0">
              <a:schemeClr val="accent6">
                <a:alpha val="50000"/>
              </a:schemeClr>
            </a:outerShdw>
          </a:effectLst>
        </p:spPr>
        <p:txBody>
          <a:bodyPr spcFirstLastPara="1" vert="horz" wrap="square" lIns="121900" tIns="121900" rIns="121900" bIns="121900" rtlCol="0" anchor="ctr" anchorCtr="0">
            <a:noAutofit/>
          </a:bodyPr>
          <a:lstStyle/>
          <a:p>
            <a:pPr algn="l">
              <a:spcBef>
                <a:spcPts val="0"/>
              </a:spcBef>
            </a:pPr>
            <a:r>
              <a:rPr lang="en-GB" sz="3600" b="1" dirty="0"/>
              <a:t>Visualizing and forecasting stocks using dash</a:t>
            </a:r>
            <a:endParaRPr sz="3600" b="1" dirty="0"/>
          </a:p>
          <a:p>
            <a:pPr algn="l">
              <a:spcBef>
                <a:spcPts val="0"/>
              </a:spcBef>
            </a:pPr>
            <a:endParaRPr sz="3600" dirty="0"/>
          </a:p>
        </p:txBody>
      </p:sp>
      <p:sp>
        <p:nvSpPr>
          <p:cNvPr id="237" name="Google Shape;237;p29"/>
          <p:cNvSpPr/>
          <p:nvPr/>
        </p:nvSpPr>
        <p:spPr>
          <a:xfrm>
            <a:off x="8394066" y="4189224"/>
            <a:ext cx="1560799" cy="2626932"/>
          </a:xfrm>
          <a:custGeom>
            <a:avLst/>
            <a:gdLst/>
            <a:ahLst/>
            <a:cxnLst/>
            <a:rect l="l" t="t" r="r" b="b"/>
            <a:pathLst>
              <a:path w="390525" h="390525" extrusionOk="0">
                <a:moveTo>
                  <a:pt x="376405" y="365284"/>
                </a:moveTo>
                <a:lnTo>
                  <a:pt x="342210" y="365284"/>
                </a:lnTo>
                <a:lnTo>
                  <a:pt x="342210" y="107442"/>
                </a:lnTo>
                <a:cubicBezTo>
                  <a:pt x="342210" y="101251"/>
                  <a:pt x="337257" y="96298"/>
                  <a:pt x="331066" y="96298"/>
                </a:cubicBezTo>
                <a:lnTo>
                  <a:pt x="264200" y="96298"/>
                </a:lnTo>
                <a:cubicBezTo>
                  <a:pt x="258009" y="96298"/>
                  <a:pt x="253056" y="101251"/>
                  <a:pt x="253056" y="107442"/>
                </a:cubicBezTo>
                <a:lnTo>
                  <a:pt x="253056" y="365284"/>
                </a:lnTo>
                <a:lnTo>
                  <a:pt x="230768" y="365284"/>
                </a:lnTo>
                <a:lnTo>
                  <a:pt x="230768" y="18288"/>
                </a:lnTo>
                <a:cubicBezTo>
                  <a:pt x="230768" y="12097"/>
                  <a:pt x="225815" y="7144"/>
                  <a:pt x="219623" y="7144"/>
                </a:cubicBezTo>
                <a:lnTo>
                  <a:pt x="152758" y="7144"/>
                </a:lnTo>
                <a:cubicBezTo>
                  <a:pt x="146567" y="7144"/>
                  <a:pt x="141614" y="12097"/>
                  <a:pt x="141614" y="18288"/>
                </a:cubicBezTo>
                <a:lnTo>
                  <a:pt x="141614" y="365284"/>
                </a:lnTo>
                <a:lnTo>
                  <a:pt x="119325" y="365284"/>
                </a:lnTo>
                <a:lnTo>
                  <a:pt x="119325" y="196596"/>
                </a:lnTo>
                <a:cubicBezTo>
                  <a:pt x="119325" y="190405"/>
                  <a:pt x="114372" y="185452"/>
                  <a:pt x="108181" y="185452"/>
                </a:cubicBezTo>
                <a:lnTo>
                  <a:pt x="40553" y="185452"/>
                </a:lnTo>
                <a:cubicBezTo>
                  <a:pt x="34362" y="185452"/>
                  <a:pt x="29409" y="190405"/>
                  <a:pt x="29409" y="196596"/>
                </a:cubicBezTo>
                <a:lnTo>
                  <a:pt x="29409" y="365284"/>
                </a:lnTo>
                <a:lnTo>
                  <a:pt x="18265" y="365284"/>
                </a:lnTo>
                <a:cubicBezTo>
                  <a:pt x="13502" y="365284"/>
                  <a:pt x="9121" y="368332"/>
                  <a:pt x="7692" y="372904"/>
                </a:cubicBezTo>
                <a:cubicBezTo>
                  <a:pt x="5311" y="380524"/>
                  <a:pt x="11026" y="387572"/>
                  <a:pt x="18265" y="387572"/>
                </a:cubicBezTo>
                <a:lnTo>
                  <a:pt x="376405" y="387572"/>
                </a:lnTo>
                <a:cubicBezTo>
                  <a:pt x="381167" y="387572"/>
                  <a:pt x="385549" y="384524"/>
                  <a:pt x="386978" y="379952"/>
                </a:cubicBezTo>
                <a:cubicBezTo>
                  <a:pt x="389359" y="372237"/>
                  <a:pt x="383644" y="365284"/>
                  <a:pt x="376405" y="365284"/>
                </a:cubicBezTo>
                <a:close/>
              </a:path>
            </a:pathLst>
          </a:custGeom>
          <a:solidFill>
            <a:srgbClr val="11DCCA"/>
          </a:solidFill>
          <a:ln w="9525" cap="flat" cmpd="sng">
            <a:solidFill>
              <a:srgbClr val="4AFFFF"/>
            </a:solidFill>
            <a:prstDash val="solid"/>
            <a:round/>
            <a:headEnd type="none" w="sm" len="sm"/>
            <a:tailEnd type="none" w="sm" len="sm"/>
          </a:ln>
        </p:spPr>
        <p:txBody>
          <a:bodyPr spcFirstLastPara="1" wrap="square" lIns="91433" tIns="45700" rIns="91433" bIns="45700" anchor="ctr" anchorCtr="0">
            <a:noAutofit/>
          </a:bodyPr>
          <a:lstStyle/>
          <a:p>
            <a:endParaRPr sz="1867">
              <a:solidFill>
                <a:srgbClr val="000000"/>
              </a:solidFill>
              <a:latin typeface="Montserrat Light"/>
              <a:ea typeface="Montserrat Light"/>
              <a:cs typeface="Montserrat Light"/>
              <a:sym typeface="Montserrat Light"/>
            </a:endParaRPr>
          </a:p>
        </p:txBody>
      </p:sp>
      <p:sp>
        <p:nvSpPr>
          <p:cNvPr id="238" name="Google Shape;238;p29"/>
          <p:cNvSpPr/>
          <p:nvPr/>
        </p:nvSpPr>
        <p:spPr>
          <a:xfrm>
            <a:off x="9757735" y="5610814"/>
            <a:ext cx="1400683" cy="1184592"/>
          </a:xfrm>
          <a:custGeom>
            <a:avLst/>
            <a:gdLst/>
            <a:ahLst/>
            <a:cxnLst/>
            <a:rect l="l" t="t" r="r" b="b"/>
            <a:pathLst>
              <a:path w="390525" h="390525" extrusionOk="0">
                <a:moveTo>
                  <a:pt x="376405" y="365284"/>
                </a:moveTo>
                <a:lnTo>
                  <a:pt x="342210" y="365284"/>
                </a:lnTo>
                <a:lnTo>
                  <a:pt x="342210" y="107442"/>
                </a:lnTo>
                <a:cubicBezTo>
                  <a:pt x="342210" y="101251"/>
                  <a:pt x="337257" y="96298"/>
                  <a:pt x="331066" y="96298"/>
                </a:cubicBezTo>
                <a:lnTo>
                  <a:pt x="264200" y="96298"/>
                </a:lnTo>
                <a:cubicBezTo>
                  <a:pt x="258009" y="96298"/>
                  <a:pt x="253056" y="101251"/>
                  <a:pt x="253056" y="107442"/>
                </a:cubicBezTo>
                <a:lnTo>
                  <a:pt x="253056" y="365284"/>
                </a:lnTo>
                <a:lnTo>
                  <a:pt x="230768" y="365284"/>
                </a:lnTo>
                <a:lnTo>
                  <a:pt x="230768" y="18288"/>
                </a:lnTo>
                <a:cubicBezTo>
                  <a:pt x="230768" y="12097"/>
                  <a:pt x="225815" y="7144"/>
                  <a:pt x="219623" y="7144"/>
                </a:cubicBezTo>
                <a:lnTo>
                  <a:pt x="152758" y="7144"/>
                </a:lnTo>
                <a:cubicBezTo>
                  <a:pt x="146567" y="7144"/>
                  <a:pt x="141614" y="12097"/>
                  <a:pt x="141614" y="18288"/>
                </a:cubicBezTo>
                <a:lnTo>
                  <a:pt x="141614" y="365284"/>
                </a:lnTo>
                <a:lnTo>
                  <a:pt x="119325" y="365284"/>
                </a:lnTo>
                <a:lnTo>
                  <a:pt x="119325" y="196596"/>
                </a:lnTo>
                <a:cubicBezTo>
                  <a:pt x="119325" y="190405"/>
                  <a:pt x="114372" y="185452"/>
                  <a:pt x="108181" y="185452"/>
                </a:cubicBezTo>
                <a:lnTo>
                  <a:pt x="40553" y="185452"/>
                </a:lnTo>
                <a:cubicBezTo>
                  <a:pt x="34362" y="185452"/>
                  <a:pt x="29409" y="190405"/>
                  <a:pt x="29409" y="196596"/>
                </a:cubicBezTo>
                <a:lnTo>
                  <a:pt x="29409" y="365284"/>
                </a:lnTo>
                <a:lnTo>
                  <a:pt x="18265" y="365284"/>
                </a:lnTo>
                <a:cubicBezTo>
                  <a:pt x="13502" y="365284"/>
                  <a:pt x="9121" y="368332"/>
                  <a:pt x="7692" y="372904"/>
                </a:cubicBezTo>
                <a:cubicBezTo>
                  <a:pt x="5311" y="380524"/>
                  <a:pt x="11026" y="387572"/>
                  <a:pt x="18265" y="387572"/>
                </a:cubicBezTo>
                <a:lnTo>
                  <a:pt x="376405" y="387572"/>
                </a:lnTo>
                <a:cubicBezTo>
                  <a:pt x="381167" y="387572"/>
                  <a:pt x="385549" y="384524"/>
                  <a:pt x="386978" y="379952"/>
                </a:cubicBezTo>
                <a:cubicBezTo>
                  <a:pt x="389359" y="372237"/>
                  <a:pt x="383644" y="365284"/>
                  <a:pt x="376405" y="365284"/>
                </a:cubicBezTo>
                <a:close/>
              </a:path>
            </a:pathLst>
          </a:custGeom>
          <a:solidFill>
            <a:srgbClr val="11DCCA"/>
          </a:solidFill>
          <a:ln w="9525" cap="flat" cmpd="sng">
            <a:solidFill>
              <a:srgbClr val="4AFFFF"/>
            </a:solidFill>
            <a:prstDash val="solid"/>
            <a:round/>
            <a:headEnd type="none" w="sm" len="sm"/>
            <a:tailEnd type="none" w="sm" len="sm"/>
          </a:ln>
        </p:spPr>
        <p:txBody>
          <a:bodyPr spcFirstLastPara="1" wrap="square" lIns="91433" tIns="45700" rIns="91433" bIns="45700" anchor="ctr" anchorCtr="0">
            <a:noAutofit/>
          </a:bodyPr>
          <a:lstStyle/>
          <a:p>
            <a:endParaRPr sz="1867">
              <a:solidFill>
                <a:srgbClr val="000000"/>
              </a:solidFill>
              <a:latin typeface="Montserrat Light"/>
              <a:ea typeface="Montserrat Light"/>
              <a:cs typeface="Montserrat Light"/>
              <a:sym typeface="Montserrat Light"/>
            </a:endParaRPr>
          </a:p>
        </p:txBody>
      </p:sp>
      <p:sp>
        <p:nvSpPr>
          <p:cNvPr id="239" name="Google Shape;239;p29"/>
          <p:cNvSpPr/>
          <p:nvPr/>
        </p:nvSpPr>
        <p:spPr>
          <a:xfrm>
            <a:off x="7439486" y="5610814"/>
            <a:ext cx="1219740" cy="1184592"/>
          </a:xfrm>
          <a:custGeom>
            <a:avLst/>
            <a:gdLst/>
            <a:ahLst/>
            <a:cxnLst/>
            <a:rect l="l" t="t" r="r" b="b"/>
            <a:pathLst>
              <a:path w="390525" h="390525" extrusionOk="0">
                <a:moveTo>
                  <a:pt x="376405" y="365284"/>
                </a:moveTo>
                <a:lnTo>
                  <a:pt x="342210" y="365284"/>
                </a:lnTo>
                <a:lnTo>
                  <a:pt x="342210" y="107442"/>
                </a:lnTo>
                <a:cubicBezTo>
                  <a:pt x="342210" y="101251"/>
                  <a:pt x="337257" y="96298"/>
                  <a:pt x="331066" y="96298"/>
                </a:cubicBezTo>
                <a:lnTo>
                  <a:pt x="264200" y="96298"/>
                </a:lnTo>
                <a:cubicBezTo>
                  <a:pt x="258009" y="96298"/>
                  <a:pt x="253056" y="101251"/>
                  <a:pt x="253056" y="107442"/>
                </a:cubicBezTo>
                <a:lnTo>
                  <a:pt x="253056" y="365284"/>
                </a:lnTo>
                <a:lnTo>
                  <a:pt x="230768" y="365284"/>
                </a:lnTo>
                <a:lnTo>
                  <a:pt x="230768" y="18288"/>
                </a:lnTo>
                <a:cubicBezTo>
                  <a:pt x="230768" y="12097"/>
                  <a:pt x="225815" y="7144"/>
                  <a:pt x="219623" y="7144"/>
                </a:cubicBezTo>
                <a:lnTo>
                  <a:pt x="152758" y="7144"/>
                </a:lnTo>
                <a:cubicBezTo>
                  <a:pt x="146567" y="7144"/>
                  <a:pt x="141614" y="12097"/>
                  <a:pt x="141614" y="18288"/>
                </a:cubicBezTo>
                <a:lnTo>
                  <a:pt x="141614" y="365284"/>
                </a:lnTo>
                <a:lnTo>
                  <a:pt x="119325" y="365284"/>
                </a:lnTo>
                <a:lnTo>
                  <a:pt x="119325" y="196596"/>
                </a:lnTo>
                <a:cubicBezTo>
                  <a:pt x="119325" y="190405"/>
                  <a:pt x="114372" y="185452"/>
                  <a:pt x="108181" y="185452"/>
                </a:cubicBezTo>
                <a:lnTo>
                  <a:pt x="40553" y="185452"/>
                </a:lnTo>
                <a:cubicBezTo>
                  <a:pt x="34362" y="185452"/>
                  <a:pt x="29409" y="190405"/>
                  <a:pt x="29409" y="196596"/>
                </a:cubicBezTo>
                <a:lnTo>
                  <a:pt x="29409" y="365284"/>
                </a:lnTo>
                <a:lnTo>
                  <a:pt x="18265" y="365284"/>
                </a:lnTo>
                <a:cubicBezTo>
                  <a:pt x="13502" y="365284"/>
                  <a:pt x="9121" y="368332"/>
                  <a:pt x="7692" y="372904"/>
                </a:cubicBezTo>
                <a:cubicBezTo>
                  <a:pt x="5311" y="380524"/>
                  <a:pt x="11026" y="387572"/>
                  <a:pt x="18265" y="387572"/>
                </a:cubicBezTo>
                <a:lnTo>
                  <a:pt x="376405" y="387572"/>
                </a:lnTo>
                <a:cubicBezTo>
                  <a:pt x="381167" y="387572"/>
                  <a:pt x="385549" y="384524"/>
                  <a:pt x="386978" y="379952"/>
                </a:cubicBezTo>
                <a:cubicBezTo>
                  <a:pt x="389359" y="372237"/>
                  <a:pt x="383644" y="365284"/>
                  <a:pt x="376405" y="365284"/>
                </a:cubicBezTo>
                <a:close/>
              </a:path>
            </a:pathLst>
          </a:custGeom>
          <a:solidFill>
            <a:srgbClr val="11DCCA"/>
          </a:solidFill>
          <a:ln w="9525" cap="flat" cmpd="sng">
            <a:solidFill>
              <a:srgbClr val="4AFFFF"/>
            </a:solidFill>
            <a:prstDash val="solid"/>
            <a:round/>
            <a:headEnd type="none" w="sm" len="sm"/>
            <a:tailEnd type="none" w="sm" len="sm"/>
          </a:ln>
        </p:spPr>
        <p:txBody>
          <a:bodyPr spcFirstLastPara="1" wrap="square" lIns="91433" tIns="45700" rIns="91433" bIns="45700" anchor="ctr" anchorCtr="0">
            <a:noAutofit/>
          </a:bodyPr>
          <a:lstStyle/>
          <a:p>
            <a:endParaRPr sz="1867" dirty="0">
              <a:solidFill>
                <a:srgbClr val="000000"/>
              </a:solidFill>
              <a:latin typeface="Montserrat Light"/>
              <a:ea typeface="Montserrat Light"/>
              <a:cs typeface="Montserrat Light"/>
              <a:sym typeface="Montserrat Light"/>
            </a:endParaRPr>
          </a:p>
        </p:txBody>
      </p:sp>
      <p:grpSp>
        <p:nvGrpSpPr>
          <p:cNvPr id="240" name="Google Shape;240;p29"/>
          <p:cNvGrpSpPr/>
          <p:nvPr/>
        </p:nvGrpSpPr>
        <p:grpSpPr>
          <a:xfrm>
            <a:off x="4188209" y="16666"/>
            <a:ext cx="7864720" cy="5600324"/>
            <a:chOff x="2334435" y="-261928"/>
            <a:chExt cx="6941564" cy="5583054"/>
          </a:xfrm>
        </p:grpSpPr>
        <p:sp>
          <p:nvSpPr>
            <p:cNvPr id="241" name="Google Shape;241;p29"/>
            <p:cNvSpPr/>
            <p:nvPr/>
          </p:nvSpPr>
          <p:spPr>
            <a:xfrm>
              <a:off x="7839884" y="3549654"/>
              <a:ext cx="938135" cy="889697"/>
            </a:xfrm>
            <a:custGeom>
              <a:avLst/>
              <a:gdLst/>
              <a:ahLst/>
              <a:cxnLst/>
              <a:rect l="l" t="t" r="r" b="b"/>
              <a:pathLst>
                <a:path w="23067" h="21876" extrusionOk="0">
                  <a:moveTo>
                    <a:pt x="23066" y="1"/>
                  </a:moveTo>
                  <a:lnTo>
                    <a:pt x="0" y="16874"/>
                  </a:lnTo>
                  <a:lnTo>
                    <a:pt x="22939" y="21875"/>
                  </a:lnTo>
                  <a:lnTo>
                    <a:pt x="23066" y="1"/>
                  </a:lnTo>
                  <a:close/>
                </a:path>
              </a:pathLst>
            </a:custGeom>
            <a:solidFill>
              <a:srgbClr val="11DCCA"/>
            </a:solidFill>
            <a:ln>
              <a:noFill/>
            </a:ln>
          </p:spPr>
          <p:txBody>
            <a:bodyPr spcFirstLastPara="1" wrap="square" lIns="121900" tIns="121900" rIns="121900" bIns="121900" anchor="ctr" anchorCtr="0">
              <a:noAutofit/>
            </a:bodyPr>
            <a:lstStyle/>
            <a:p>
              <a:endParaRPr sz="2400"/>
            </a:p>
          </p:txBody>
        </p:sp>
        <p:sp>
          <p:nvSpPr>
            <p:cNvPr id="242" name="Google Shape;242;p29"/>
            <p:cNvSpPr/>
            <p:nvPr/>
          </p:nvSpPr>
          <p:spPr>
            <a:xfrm>
              <a:off x="5009130" y="532875"/>
              <a:ext cx="3667580" cy="3676243"/>
            </a:xfrm>
            <a:custGeom>
              <a:avLst/>
              <a:gdLst/>
              <a:ahLst/>
              <a:cxnLst/>
              <a:rect l="l" t="t" r="r" b="b"/>
              <a:pathLst>
                <a:path w="90179" h="90392" extrusionOk="0">
                  <a:moveTo>
                    <a:pt x="107" y="1"/>
                  </a:moveTo>
                  <a:lnTo>
                    <a:pt x="0" y="12320"/>
                  </a:lnTo>
                  <a:lnTo>
                    <a:pt x="18832" y="45983"/>
                  </a:lnTo>
                  <a:lnTo>
                    <a:pt x="36962" y="19427"/>
                  </a:lnTo>
                  <a:lnTo>
                    <a:pt x="78603" y="90392"/>
                  </a:lnTo>
                  <a:lnTo>
                    <a:pt x="90179" y="83646"/>
                  </a:lnTo>
                  <a:lnTo>
                    <a:pt x="37791" y="3874"/>
                  </a:lnTo>
                  <a:lnTo>
                    <a:pt x="18662" y="30216"/>
                  </a:lnTo>
                  <a:lnTo>
                    <a:pt x="107" y="1"/>
                  </a:lnTo>
                  <a:close/>
                </a:path>
              </a:pathLst>
            </a:custGeom>
            <a:solidFill>
              <a:srgbClr val="11DCCA"/>
            </a:solidFill>
            <a:ln>
              <a:noFill/>
            </a:ln>
          </p:spPr>
          <p:txBody>
            <a:bodyPr spcFirstLastPara="1" wrap="square" lIns="121900" tIns="121900" rIns="121900" bIns="121900" anchor="ctr" anchorCtr="0">
              <a:noAutofit/>
            </a:bodyPr>
            <a:lstStyle/>
            <a:p>
              <a:endParaRPr sz="2400"/>
            </a:p>
          </p:txBody>
        </p:sp>
        <p:sp>
          <p:nvSpPr>
            <p:cNvPr id="243" name="Google Shape;243;p29"/>
            <p:cNvSpPr/>
            <p:nvPr/>
          </p:nvSpPr>
          <p:spPr>
            <a:xfrm>
              <a:off x="6409317" y="2870302"/>
              <a:ext cx="381729" cy="485559"/>
            </a:xfrm>
            <a:custGeom>
              <a:avLst/>
              <a:gdLst/>
              <a:ahLst/>
              <a:cxnLst/>
              <a:rect l="l" t="t" r="r" b="b"/>
              <a:pathLst>
                <a:path w="9386" h="11939" extrusionOk="0">
                  <a:moveTo>
                    <a:pt x="3320" y="0"/>
                  </a:moveTo>
                  <a:lnTo>
                    <a:pt x="682" y="5405"/>
                  </a:lnTo>
                  <a:cubicBezTo>
                    <a:pt x="682" y="5405"/>
                    <a:pt x="1" y="9661"/>
                    <a:pt x="1363" y="11938"/>
                  </a:cubicBezTo>
                  <a:cubicBezTo>
                    <a:pt x="1363" y="11938"/>
                    <a:pt x="9343" y="9427"/>
                    <a:pt x="9386" y="65"/>
                  </a:cubicBezTo>
                  <a:lnTo>
                    <a:pt x="3320" y="0"/>
                  </a:ln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244" name="Google Shape;244;p29"/>
            <p:cNvSpPr/>
            <p:nvPr/>
          </p:nvSpPr>
          <p:spPr>
            <a:xfrm>
              <a:off x="6463001" y="933515"/>
              <a:ext cx="324587" cy="472545"/>
            </a:xfrm>
            <a:custGeom>
              <a:avLst/>
              <a:gdLst/>
              <a:ahLst/>
              <a:cxnLst/>
              <a:rect l="l" t="t" r="r" b="b"/>
              <a:pathLst>
                <a:path w="7981" h="11619" extrusionOk="0">
                  <a:moveTo>
                    <a:pt x="4103" y="1"/>
                  </a:moveTo>
                  <a:cubicBezTo>
                    <a:pt x="3773" y="1"/>
                    <a:pt x="3575" y="278"/>
                    <a:pt x="3575" y="278"/>
                  </a:cubicBezTo>
                  <a:cubicBezTo>
                    <a:pt x="3395" y="116"/>
                    <a:pt x="3185" y="60"/>
                    <a:pt x="2996" y="60"/>
                  </a:cubicBezTo>
                  <a:cubicBezTo>
                    <a:pt x="2961" y="60"/>
                    <a:pt x="2927" y="62"/>
                    <a:pt x="2894" y="66"/>
                  </a:cubicBezTo>
                  <a:cubicBezTo>
                    <a:pt x="2491" y="129"/>
                    <a:pt x="2278" y="597"/>
                    <a:pt x="2468" y="959"/>
                  </a:cubicBezTo>
                  <a:cubicBezTo>
                    <a:pt x="2937" y="1831"/>
                    <a:pt x="3512" y="3640"/>
                    <a:pt x="3149" y="4555"/>
                  </a:cubicBezTo>
                  <a:cubicBezTo>
                    <a:pt x="2977" y="4991"/>
                    <a:pt x="2775" y="5125"/>
                    <a:pt x="2593" y="5125"/>
                  </a:cubicBezTo>
                  <a:cubicBezTo>
                    <a:pt x="2305" y="5125"/>
                    <a:pt x="2065" y="4789"/>
                    <a:pt x="2065" y="4789"/>
                  </a:cubicBezTo>
                  <a:lnTo>
                    <a:pt x="1447" y="3448"/>
                  </a:lnTo>
                  <a:cubicBezTo>
                    <a:pt x="1328" y="3209"/>
                    <a:pt x="1093" y="3075"/>
                    <a:pt x="847" y="3075"/>
                  </a:cubicBezTo>
                  <a:cubicBezTo>
                    <a:pt x="742" y="3075"/>
                    <a:pt x="635" y="3099"/>
                    <a:pt x="533" y="3150"/>
                  </a:cubicBezTo>
                  <a:cubicBezTo>
                    <a:pt x="213" y="3300"/>
                    <a:pt x="0" y="3726"/>
                    <a:pt x="170" y="4236"/>
                  </a:cubicBezTo>
                  <a:lnTo>
                    <a:pt x="2703" y="9513"/>
                  </a:lnTo>
                  <a:lnTo>
                    <a:pt x="6767" y="11619"/>
                  </a:lnTo>
                  <a:lnTo>
                    <a:pt x="6448" y="7448"/>
                  </a:lnTo>
                  <a:cubicBezTo>
                    <a:pt x="7980" y="4001"/>
                    <a:pt x="7192" y="1746"/>
                    <a:pt x="6789" y="874"/>
                  </a:cubicBezTo>
                  <a:cubicBezTo>
                    <a:pt x="6589" y="443"/>
                    <a:pt x="6342" y="334"/>
                    <a:pt x="6144" y="334"/>
                  </a:cubicBezTo>
                  <a:cubicBezTo>
                    <a:pt x="5941" y="334"/>
                    <a:pt x="5788" y="449"/>
                    <a:pt x="5788" y="449"/>
                  </a:cubicBezTo>
                  <a:cubicBezTo>
                    <a:pt x="5511" y="128"/>
                    <a:pt x="5269" y="33"/>
                    <a:pt x="5080" y="33"/>
                  </a:cubicBezTo>
                  <a:cubicBezTo>
                    <a:pt x="4804" y="33"/>
                    <a:pt x="4639" y="236"/>
                    <a:pt x="4639" y="236"/>
                  </a:cubicBezTo>
                  <a:cubicBezTo>
                    <a:pt x="4436" y="60"/>
                    <a:pt x="4255" y="1"/>
                    <a:pt x="4103" y="1"/>
                  </a:cubicBezTo>
                  <a:close/>
                </a:path>
              </a:pathLst>
            </a:custGeom>
            <a:solidFill>
              <a:srgbClr val="F1DAB9"/>
            </a:solidFill>
            <a:ln>
              <a:noFill/>
            </a:ln>
          </p:spPr>
          <p:txBody>
            <a:bodyPr spcFirstLastPara="1" wrap="square" lIns="121900" tIns="121900" rIns="121900" bIns="121900" anchor="ctr" anchorCtr="0">
              <a:noAutofit/>
            </a:bodyPr>
            <a:lstStyle/>
            <a:p>
              <a:endParaRPr sz="2400"/>
            </a:p>
          </p:txBody>
        </p:sp>
        <p:sp>
          <p:nvSpPr>
            <p:cNvPr id="245" name="Google Shape;245;p29"/>
            <p:cNvSpPr/>
            <p:nvPr/>
          </p:nvSpPr>
          <p:spPr>
            <a:xfrm>
              <a:off x="6509731" y="1246796"/>
              <a:ext cx="289977" cy="604112"/>
            </a:xfrm>
            <a:custGeom>
              <a:avLst/>
              <a:gdLst/>
              <a:ahLst/>
              <a:cxnLst/>
              <a:rect l="l" t="t" r="r" b="b"/>
              <a:pathLst>
                <a:path w="7130" h="14854" extrusionOk="0">
                  <a:moveTo>
                    <a:pt x="639" y="1"/>
                  </a:moveTo>
                  <a:lnTo>
                    <a:pt x="0" y="14620"/>
                  </a:lnTo>
                  <a:lnTo>
                    <a:pt x="7129" y="14853"/>
                  </a:lnTo>
                  <a:lnTo>
                    <a:pt x="6597" y="1"/>
                  </a:lnTo>
                  <a:close/>
                </a:path>
              </a:pathLst>
            </a:custGeom>
            <a:solidFill>
              <a:srgbClr val="465157"/>
            </a:solidFill>
            <a:ln>
              <a:noFill/>
            </a:ln>
          </p:spPr>
          <p:txBody>
            <a:bodyPr spcFirstLastPara="1" wrap="square" lIns="121900" tIns="121900" rIns="121900" bIns="121900" anchor="ctr" anchorCtr="0">
              <a:noAutofit/>
            </a:bodyPr>
            <a:lstStyle/>
            <a:p>
              <a:endParaRPr sz="2400"/>
            </a:p>
          </p:txBody>
        </p:sp>
        <p:sp>
          <p:nvSpPr>
            <p:cNvPr id="246" name="Google Shape;246;p29"/>
            <p:cNvSpPr/>
            <p:nvPr/>
          </p:nvSpPr>
          <p:spPr>
            <a:xfrm>
              <a:off x="6607543" y="944822"/>
              <a:ext cx="23385" cy="97811"/>
            </a:xfrm>
            <a:custGeom>
              <a:avLst/>
              <a:gdLst/>
              <a:ahLst/>
              <a:cxnLst/>
              <a:rect l="l" t="t" r="r" b="b"/>
              <a:pathLst>
                <a:path w="575" h="2405" extrusionOk="0">
                  <a:moveTo>
                    <a:pt x="1" y="0"/>
                  </a:moveTo>
                  <a:cubicBezTo>
                    <a:pt x="1" y="21"/>
                    <a:pt x="469" y="979"/>
                    <a:pt x="554" y="2404"/>
                  </a:cubicBezTo>
                  <a:lnTo>
                    <a:pt x="574" y="2404"/>
                  </a:lnTo>
                  <a:cubicBezTo>
                    <a:pt x="489" y="957"/>
                    <a:pt x="21" y="21"/>
                    <a:pt x="21"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247" name="Google Shape;247;p29"/>
            <p:cNvSpPr/>
            <p:nvPr/>
          </p:nvSpPr>
          <p:spPr>
            <a:xfrm>
              <a:off x="6651629" y="943073"/>
              <a:ext cx="25175" cy="96998"/>
            </a:xfrm>
            <a:custGeom>
              <a:avLst/>
              <a:gdLst/>
              <a:ahLst/>
              <a:cxnLst/>
              <a:rect l="l" t="t" r="r" b="b"/>
              <a:pathLst>
                <a:path w="619" h="2385" extrusionOk="0">
                  <a:moveTo>
                    <a:pt x="1" y="1"/>
                  </a:moveTo>
                  <a:cubicBezTo>
                    <a:pt x="1" y="1"/>
                    <a:pt x="597" y="787"/>
                    <a:pt x="554" y="2362"/>
                  </a:cubicBezTo>
                  <a:cubicBezTo>
                    <a:pt x="554" y="2384"/>
                    <a:pt x="576" y="2384"/>
                    <a:pt x="576" y="2384"/>
                  </a:cubicBezTo>
                  <a:lnTo>
                    <a:pt x="576" y="2362"/>
                  </a:lnTo>
                  <a:cubicBezTo>
                    <a:pt x="619" y="787"/>
                    <a:pt x="23" y="1"/>
                    <a:pt x="1"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248" name="Google Shape;248;p29"/>
            <p:cNvSpPr/>
            <p:nvPr/>
          </p:nvSpPr>
          <p:spPr>
            <a:xfrm>
              <a:off x="6698359" y="951736"/>
              <a:ext cx="20010" cy="88335"/>
            </a:xfrm>
            <a:custGeom>
              <a:avLst/>
              <a:gdLst/>
              <a:ahLst/>
              <a:cxnLst/>
              <a:rect l="l" t="t" r="r" b="b"/>
              <a:pathLst>
                <a:path w="492" h="2172" extrusionOk="0">
                  <a:moveTo>
                    <a:pt x="1" y="1"/>
                  </a:moveTo>
                  <a:cubicBezTo>
                    <a:pt x="1" y="21"/>
                    <a:pt x="469" y="830"/>
                    <a:pt x="406" y="2171"/>
                  </a:cubicBezTo>
                  <a:lnTo>
                    <a:pt x="426" y="2171"/>
                  </a:lnTo>
                  <a:cubicBezTo>
                    <a:pt x="491" y="830"/>
                    <a:pt x="23" y="1"/>
                    <a:pt x="23"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249" name="Google Shape;249;p29"/>
            <p:cNvSpPr/>
            <p:nvPr/>
          </p:nvSpPr>
          <p:spPr>
            <a:xfrm>
              <a:off x="6090871" y="1721131"/>
              <a:ext cx="724414" cy="659342"/>
            </a:xfrm>
            <a:custGeom>
              <a:avLst/>
              <a:gdLst/>
              <a:ahLst/>
              <a:cxnLst/>
              <a:rect l="l" t="t" r="r" b="b"/>
              <a:pathLst>
                <a:path w="17812" h="16212" extrusionOk="0">
                  <a:moveTo>
                    <a:pt x="13891" y="1"/>
                  </a:moveTo>
                  <a:cubicBezTo>
                    <a:pt x="12960" y="1"/>
                    <a:pt x="12026" y="359"/>
                    <a:pt x="11321" y="1084"/>
                  </a:cubicBezTo>
                  <a:lnTo>
                    <a:pt x="1490" y="9020"/>
                  </a:lnTo>
                  <a:cubicBezTo>
                    <a:pt x="0" y="10575"/>
                    <a:pt x="1617" y="14532"/>
                    <a:pt x="3342" y="15830"/>
                  </a:cubicBezTo>
                  <a:cubicBezTo>
                    <a:pt x="3706" y="16098"/>
                    <a:pt x="4103" y="16212"/>
                    <a:pt x="4513" y="16212"/>
                  </a:cubicBezTo>
                  <a:cubicBezTo>
                    <a:pt x="5730" y="16212"/>
                    <a:pt x="7062" y="15205"/>
                    <a:pt x="8001" y="14235"/>
                  </a:cubicBezTo>
                  <a:lnTo>
                    <a:pt x="16450" y="6064"/>
                  </a:lnTo>
                  <a:cubicBezTo>
                    <a:pt x="17726" y="4765"/>
                    <a:pt x="17811" y="2722"/>
                    <a:pt x="16662" y="1318"/>
                  </a:cubicBezTo>
                  <a:cubicBezTo>
                    <a:pt x="15956" y="444"/>
                    <a:pt x="14926" y="1"/>
                    <a:pt x="13891" y="1"/>
                  </a:cubicBezTo>
                  <a:close/>
                </a:path>
              </a:pathLst>
            </a:custGeom>
            <a:solidFill>
              <a:srgbClr val="465157"/>
            </a:solidFill>
            <a:ln>
              <a:noFill/>
            </a:ln>
          </p:spPr>
          <p:txBody>
            <a:bodyPr spcFirstLastPara="1" wrap="square" lIns="121900" tIns="121900" rIns="121900" bIns="121900" anchor="ctr" anchorCtr="0">
              <a:noAutofit/>
            </a:bodyPr>
            <a:lstStyle/>
            <a:p>
              <a:endParaRPr sz="2400"/>
            </a:p>
          </p:txBody>
        </p:sp>
        <p:sp>
          <p:nvSpPr>
            <p:cNvPr id="250" name="Google Shape;250;p29"/>
            <p:cNvSpPr/>
            <p:nvPr/>
          </p:nvSpPr>
          <p:spPr>
            <a:xfrm>
              <a:off x="6304632" y="2069835"/>
              <a:ext cx="347037" cy="129859"/>
            </a:xfrm>
            <a:custGeom>
              <a:avLst/>
              <a:gdLst/>
              <a:ahLst/>
              <a:cxnLst/>
              <a:rect l="l" t="t" r="r" b="b"/>
              <a:pathLst>
                <a:path w="8533" h="3193" extrusionOk="0">
                  <a:moveTo>
                    <a:pt x="1" y="0"/>
                  </a:moveTo>
                  <a:lnTo>
                    <a:pt x="6831" y="3192"/>
                  </a:lnTo>
                  <a:lnTo>
                    <a:pt x="8533" y="787"/>
                  </a:lnTo>
                  <a:lnTo>
                    <a:pt x="1" y="0"/>
                  </a:ln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251" name="Google Shape;251;p29"/>
            <p:cNvSpPr/>
            <p:nvPr/>
          </p:nvSpPr>
          <p:spPr>
            <a:xfrm>
              <a:off x="6224146" y="2026684"/>
              <a:ext cx="797091" cy="800386"/>
            </a:xfrm>
            <a:custGeom>
              <a:avLst/>
              <a:gdLst/>
              <a:ahLst/>
              <a:cxnLst/>
              <a:rect l="l" t="t" r="r" b="b"/>
              <a:pathLst>
                <a:path w="19599" h="19680" extrusionOk="0">
                  <a:moveTo>
                    <a:pt x="734" y="0"/>
                  </a:moveTo>
                  <a:cubicBezTo>
                    <a:pt x="235" y="0"/>
                    <a:pt x="0" y="83"/>
                    <a:pt x="0" y="83"/>
                  </a:cubicBezTo>
                  <a:lnTo>
                    <a:pt x="17534" y="19679"/>
                  </a:lnTo>
                  <a:lnTo>
                    <a:pt x="19599" y="12785"/>
                  </a:lnTo>
                  <a:cubicBezTo>
                    <a:pt x="8386" y="1202"/>
                    <a:pt x="2637" y="0"/>
                    <a:pt x="734" y="0"/>
                  </a:cubicBezTo>
                  <a:close/>
                </a:path>
              </a:pathLst>
            </a:custGeom>
            <a:solidFill>
              <a:srgbClr val="465157"/>
            </a:solidFill>
            <a:ln>
              <a:noFill/>
            </a:ln>
          </p:spPr>
          <p:txBody>
            <a:bodyPr spcFirstLastPara="1" wrap="square" lIns="121900" tIns="121900" rIns="121900" bIns="121900" anchor="ctr" anchorCtr="0">
              <a:noAutofit/>
            </a:bodyPr>
            <a:lstStyle/>
            <a:p>
              <a:endParaRPr sz="2400"/>
            </a:p>
          </p:txBody>
        </p:sp>
        <p:sp>
          <p:nvSpPr>
            <p:cNvPr id="252" name="Google Shape;252;p29"/>
            <p:cNvSpPr/>
            <p:nvPr/>
          </p:nvSpPr>
          <p:spPr>
            <a:xfrm>
              <a:off x="6566832" y="2021072"/>
              <a:ext cx="1064497" cy="1130992"/>
            </a:xfrm>
            <a:custGeom>
              <a:avLst/>
              <a:gdLst/>
              <a:ahLst/>
              <a:cxnLst/>
              <a:rect l="l" t="t" r="r" b="b"/>
              <a:pathLst>
                <a:path w="26174" h="27809" extrusionOk="0">
                  <a:moveTo>
                    <a:pt x="21589" y="0"/>
                  </a:moveTo>
                  <a:cubicBezTo>
                    <a:pt x="20428" y="0"/>
                    <a:pt x="19275" y="486"/>
                    <a:pt x="18470" y="1433"/>
                  </a:cubicBezTo>
                  <a:lnTo>
                    <a:pt x="5448" y="15987"/>
                  </a:lnTo>
                  <a:lnTo>
                    <a:pt x="4619" y="17009"/>
                  </a:lnTo>
                  <a:lnTo>
                    <a:pt x="1" y="23329"/>
                  </a:lnTo>
                  <a:cubicBezTo>
                    <a:pt x="1716" y="26737"/>
                    <a:pt x="3569" y="27809"/>
                    <a:pt x="5246" y="27809"/>
                  </a:cubicBezTo>
                  <a:cubicBezTo>
                    <a:pt x="6605" y="27809"/>
                    <a:pt x="7848" y="27105"/>
                    <a:pt x="8810" y="26371"/>
                  </a:cubicBezTo>
                  <a:cubicBezTo>
                    <a:pt x="9746" y="25670"/>
                    <a:pt x="16535" y="18838"/>
                    <a:pt x="17173" y="17860"/>
                  </a:cubicBezTo>
                  <a:lnTo>
                    <a:pt x="24961" y="6454"/>
                  </a:lnTo>
                  <a:cubicBezTo>
                    <a:pt x="26173" y="4710"/>
                    <a:pt x="25855" y="2306"/>
                    <a:pt x="24216" y="944"/>
                  </a:cubicBezTo>
                  <a:cubicBezTo>
                    <a:pt x="23451" y="311"/>
                    <a:pt x="22517" y="0"/>
                    <a:pt x="21589" y="0"/>
                  </a:cubicBez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253" name="Google Shape;253;p29"/>
            <p:cNvSpPr/>
            <p:nvPr/>
          </p:nvSpPr>
          <p:spPr>
            <a:xfrm>
              <a:off x="8053605" y="1886373"/>
              <a:ext cx="456114" cy="237147"/>
            </a:xfrm>
            <a:custGeom>
              <a:avLst/>
              <a:gdLst/>
              <a:ahLst/>
              <a:cxnLst/>
              <a:rect l="l" t="t" r="r" b="b"/>
              <a:pathLst>
                <a:path w="11215" h="5831" extrusionOk="0">
                  <a:moveTo>
                    <a:pt x="8789" y="0"/>
                  </a:moveTo>
                  <a:lnTo>
                    <a:pt x="0" y="1703"/>
                  </a:lnTo>
                  <a:lnTo>
                    <a:pt x="3277" y="5831"/>
                  </a:lnTo>
                  <a:lnTo>
                    <a:pt x="11215" y="4299"/>
                  </a:lnTo>
                  <a:lnTo>
                    <a:pt x="8789" y="0"/>
                  </a:ln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254" name="Google Shape;254;p29"/>
            <p:cNvSpPr/>
            <p:nvPr/>
          </p:nvSpPr>
          <p:spPr>
            <a:xfrm>
              <a:off x="8411054" y="1514242"/>
              <a:ext cx="244061" cy="559090"/>
            </a:xfrm>
            <a:custGeom>
              <a:avLst/>
              <a:gdLst/>
              <a:ahLst/>
              <a:cxnLst/>
              <a:rect l="l" t="t" r="r" b="b"/>
              <a:pathLst>
                <a:path w="6001" h="13747" extrusionOk="0">
                  <a:moveTo>
                    <a:pt x="1170" y="1"/>
                  </a:moveTo>
                  <a:lnTo>
                    <a:pt x="0" y="9150"/>
                  </a:lnTo>
                  <a:lnTo>
                    <a:pt x="1745" y="13747"/>
                  </a:lnTo>
                  <a:lnTo>
                    <a:pt x="6001" y="13129"/>
                  </a:lnTo>
                  <a:lnTo>
                    <a:pt x="1170" y="1"/>
                  </a:ln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255" name="Google Shape;255;p29"/>
            <p:cNvSpPr/>
            <p:nvPr/>
          </p:nvSpPr>
          <p:spPr>
            <a:xfrm>
              <a:off x="8458597" y="1493460"/>
              <a:ext cx="255367" cy="554739"/>
            </a:xfrm>
            <a:custGeom>
              <a:avLst/>
              <a:gdLst/>
              <a:ahLst/>
              <a:cxnLst/>
              <a:rect l="l" t="t" r="r" b="b"/>
              <a:pathLst>
                <a:path w="6279" h="13640" extrusionOk="0">
                  <a:moveTo>
                    <a:pt x="1448" y="1"/>
                  </a:moveTo>
                  <a:lnTo>
                    <a:pt x="1" y="512"/>
                  </a:lnTo>
                  <a:lnTo>
                    <a:pt x="4832" y="13640"/>
                  </a:lnTo>
                  <a:lnTo>
                    <a:pt x="6279" y="13151"/>
                  </a:lnTo>
                  <a:lnTo>
                    <a:pt x="5363" y="10661"/>
                  </a:lnTo>
                  <a:cubicBezTo>
                    <a:pt x="5258" y="10701"/>
                    <a:pt x="5150" y="10719"/>
                    <a:pt x="5044" y="10719"/>
                  </a:cubicBezTo>
                  <a:cubicBezTo>
                    <a:pt x="4697" y="10719"/>
                    <a:pt x="4371" y="10518"/>
                    <a:pt x="4256" y="10193"/>
                  </a:cubicBezTo>
                  <a:cubicBezTo>
                    <a:pt x="4086" y="9747"/>
                    <a:pt x="4321" y="9256"/>
                    <a:pt x="4767" y="9086"/>
                  </a:cubicBezTo>
                  <a:lnTo>
                    <a:pt x="1448" y="1"/>
                  </a:lnTo>
                  <a:close/>
                </a:path>
              </a:pathLst>
            </a:custGeom>
            <a:solidFill>
              <a:srgbClr val="2D363B"/>
            </a:solidFill>
            <a:ln>
              <a:noFill/>
            </a:ln>
          </p:spPr>
          <p:txBody>
            <a:bodyPr spcFirstLastPara="1" wrap="square" lIns="121900" tIns="121900" rIns="121900" bIns="121900" anchor="ctr" anchorCtr="0">
              <a:noAutofit/>
            </a:bodyPr>
            <a:lstStyle/>
            <a:p>
              <a:endParaRPr sz="2400"/>
            </a:p>
          </p:txBody>
        </p:sp>
        <p:sp>
          <p:nvSpPr>
            <p:cNvPr id="256" name="Google Shape;256;p29"/>
            <p:cNvSpPr/>
            <p:nvPr/>
          </p:nvSpPr>
          <p:spPr>
            <a:xfrm>
              <a:off x="8421425" y="1733169"/>
              <a:ext cx="31194" cy="41565"/>
            </a:xfrm>
            <a:custGeom>
              <a:avLst/>
              <a:gdLst/>
              <a:ahLst/>
              <a:cxnLst/>
              <a:rect l="l" t="t" r="r" b="b"/>
              <a:pathLst>
                <a:path w="767" h="1022" extrusionOk="0">
                  <a:moveTo>
                    <a:pt x="21" y="0"/>
                  </a:moveTo>
                  <a:cubicBezTo>
                    <a:pt x="1" y="0"/>
                    <a:pt x="1" y="22"/>
                    <a:pt x="21" y="22"/>
                  </a:cubicBezTo>
                  <a:lnTo>
                    <a:pt x="744" y="1022"/>
                  </a:lnTo>
                  <a:lnTo>
                    <a:pt x="767" y="1022"/>
                  </a:lnTo>
                  <a:lnTo>
                    <a:pt x="767" y="1001"/>
                  </a:lnTo>
                  <a:lnTo>
                    <a:pt x="43"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57" name="Google Shape;257;p29"/>
            <p:cNvSpPr/>
            <p:nvPr/>
          </p:nvSpPr>
          <p:spPr>
            <a:xfrm>
              <a:off x="8413616" y="1805033"/>
              <a:ext cx="29445" cy="38921"/>
            </a:xfrm>
            <a:custGeom>
              <a:avLst/>
              <a:gdLst/>
              <a:ahLst/>
              <a:cxnLst/>
              <a:rect l="l" t="t" r="r" b="b"/>
              <a:pathLst>
                <a:path w="724" h="957" extrusionOk="0">
                  <a:moveTo>
                    <a:pt x="22" y="0"/>
                  </a:moveTo>
                  <a:cubicBezTo>
                    <a:pt x="0" y="0"/>
                    <a:pt x="0" y="21"/>
                    <a:pt x="0" y="21"/>
                  </a:cubicBezTo>
                  <a:lnTo>
                    <a:pt x="681" y="957"/>
                  </a:lnTo>
                  <a:lnTo>
                    <a:pt x="724" y="957"/>
                  </a:lnTo>
                  <a:lnTo>
                    <a:pt x="724" y="936"/>
                  </a:lnTo>
                  <a:lnTo>
                    <a:pt x="43"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58" name="Google Shape;258;p29"/>
            <p:cNvSpPr/>
            <p:nvPr/>
          </p:nvSpPr>
          <p:spPr>
            <a:xfrm>
              <a:off x="7395076" y="1853471"/>
              <a:ext cx="970102" cy="527937"/>
            </a:xfrm>
            <a:custGeom>
              <a:avLst/>
              <a:gdLst/>
              <a:ahLst/>
              <a:cxnLst/>
              <a:rect l="l" t="t" r="r" b="b"/>
              <a:pathLst>
                <a:path w="23853" h="12981" extrusionOk="0">
                  <a:moveTo>
                    <a:pt x="19980" y="1"/>
                  </a:moveTo>
                  <a:cubicBezTo>
                    <a:pt x="19980" y="1"/>
                    <a:pt x="170" y="4022"/>
                    <a:pt x="0" y="4299"/>
                  </a:cubicBezTo>
                  <a:lnTo>
                    <a:pt x="1808" y="12981"/>
                  </a:lnTo>
                  <a:lnTo>
                    <a:pt x="23853" y="8150"/>
                  </a:lnTo>
                  <a:lnTo>
                    <a:pt x="19980" y="1"/>
                  </a:ln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259" name="Google Shape;259;p29"/>
            <p:cNvSpPr/>
            <p:nvPr/>
          </p:nvSpPr>
          <p:spPr>
            <a:xfrm>
              <a:off x="8167847" y="2844314"/>
              <a:ext cx="326295" cy="400762"/>
            </a:xfrm>
            <a:custGeom>
              <a:avLst/>
              <a:gdLst/>
              <a:ahLst/>
              <a:cxnLst/>
              <a:rect l="l" t="t" r="r" b="b"/>
              <a:pathLst>
                <a:path w="8023" h="9854" extrusionOk="0">
                  <a:moveTo>
                    <a:pt x="681" y="1"/>
                  </a:moveTo>
                  <a:lnTo>
                    <a:pt x="0" y="5235"/>
                  </a:lnTo>
                  <a:lnTo>
                    <a:pt x="6639" y="9854"/>
                  </a:lnTo>
                  <a:lnTo>
                    <a:pt x="8023" y="5130"/>
                  </a:lnTo>
                  <a:lnTo>
                    <a:pt x="681" y="1"/>
                  </a:ln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260" name="Google Shape;260;p29"/>
            <p:cNvSpPr/>
            <p:nvPr/>
          </p:nvSpPr>
          <p:spPr>
            <a:xfrm>
              <a:off x="8410159" y="2827029"/>
              <a:ext cx="384250" cy="513255"/>
            </a:xfrm>
            <a:custGeom>
              <a:avLst/>
              <a:gdLst/>
              <a:ahLst/>
              <a:cxnLst/>
              <a:rect l="l" t="t" r="r" b="b"/>
              <a:pathLst>
                <a:path w="9448" h="12620" extrusionOk="0">
                  <a:moveTo>
                    <a:pt x="9448" y="0"/>
                  </a:moveTo>
                  <a:lnTo>
                    <a:pt x="2065" y="5555"/>
                  </a:lnTo>
                  <a:lnTo>
                    <a:pt x="0" y="10001"/>
                  </a:lnTo>
                  <a:lnTo>
                    <a:pt x="3384" y="12619"/>
                  </a:lnTo>
                  <a:lnTo>
                    <a:pt x="9448" y="0"/>
                  </a:ln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261" name="Google Shape;261;p29"/>
            <p:cNvSpPr/>
            <p:nvPr/>
          </p:nvSpPr>
          <p:spPr>
            <a:xfrm>
              <a:off x="8547786" y="2827029"/>
              <a:ext cx="302015" cy="541765"/>
            </a:xfrm>
            <a:custGeom>
              <a:avLst/>
              <a:gdLst/>
              <a:ahLst/>
              <a:cxnLst/>
              <a:rect l="l" t="t" r="r" b="b"/>
              <a:pathLst>
                <a:path w="7426" h="13321" extrusionOk="0">
                  <a:moveTo>
                    <a:pt x="6064" y="0"/>
                  </a:moveTo>
                  <a:lnTo>
                    <a:pt x="0" y="12619"/>
                  </a:lnTo>
                  <a:lnTo>
                    <a:pt x="1382" y="13321"/>
                  </a:lnTo>
                  <a:lnTo>
                    <a:pt x="2511" y="10937"/>
                  </a:lnTo>
                  <a:cubicBezTo>
                    <a:pt x="2086" y="10725"/>
                    <a:pt x="1893" y="10236"/>
                    <a:pt x="2086" y="9811"/>
                  </a:cubicBezTo>
                  <a:cubicBezTo>
                    <a:pt x="2224" y="9502"/>
                    <a:pt x="2542" y="9328"/>
                    <a:pt x="2876" y="9328"/>
                  </a:cubicBezTo>
                  <a:cubicBezTo>
                    <a:pt x="3003" y="9328"/>
                    <a:pt x="3132" y="9353"/>
                    <a:pt x="3255" y="9405"/>
                  </a:cubicBezTo>
                  <a:lnTo>
                    <a:pt x="7426" y="703"/>
                  </a:lnTo>
                  <a:lnTo>
                    <a:pt x="6064" y="0"/>
                  </a:lnTo>
                  <a:close/>
                </a:path>
              </a:pathLst>
            </a:custGeom>
            <a:solidFill>
              <a:srgbClr val="2D363B"/>
            </a:solidFill>
            <a:ln>
              <a:noFill/>
            </a:ln>
          </p:spPr>
          <p:txBody>
            <a:bodyPr spcFirstLastPara="1" wrap="square" lIns="121900" tIns="121900" rIns="121900" bIns="121900" anchor="ctr" anchorCtr="0">
              <a:noAutofit/>
            </a:bodyPr>
            <a:lstStyle/>
            <a:p>
              <a:endParaRPr sz="2400"/>
            </a:p>
          </p:txBody>
        </p:sp>
        <p:sp>
          <p:nvSpPr>
            <p:cNvPr id="262" name="Google Shape;262;p29"/>
            <p:cNvSpPr/>
            <p:nvPr/>
          </p:nvSpPr>
          <p:spPr>
            <a:xfrm>
              <a:off x="8602243" y="2954286"/>
              <a:ext cx="10452" cy="51041"/>
            </a:xfrm>
            <a:custGeom>
              <a:avLst/>
              <a:gdLst/>
              <a:ahLst/>
              <a:cxnLst/>
              <a:rect l="l" t="t" r="r" b="b"/>
              <a:pathLst>
                <a:path w="257" h="1255" extrusionOk="0">
                  <a:moveTo>
                    <a:pt x="236" y="0"/>
                  </a:moveTo>
                  <a:cubicBezTo>
                    <a:pt x="236" y="0"/>
                    <a:pt x="214" y="0"/>
                    <a:pt x="214" y="21"/>
                  </a:cubicBezTo>
                  <a:lnTo>
                    <a:pt x="1" y="1234"/>
                  </a:lnTo>
                  <a:cubicBezTo>
                    <a:pt x="1" y="1234"/>
                    <a:pt x="23" y="1234"/>
                    <a:pt x="23" y="1255"/>
                  </a:cubicBezTo>
                  <a:cubicBezTo>
                    <a:pt x="43" y="1255"/>
                    <a:pt x="43" y="1234"/>
                    <a:pt x="43" y="1234"/>
                  </a:cubicBezTo>
                  <a:lnTo>
                    <a:pt x="256" y="21"/>
                  </a:lnTo>
                  <a:cubicBezTo>
                    <a:pt x="256" y="0"/>
                    <a:pt x="256" y="0"/>
                    <a:pt x="236"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63" name="Google Shape;263;p29"/>
            <p:cNvSpPr/>
            <p:nvPr/>
          </p:nvSpPr>
          <p:spPr>
            <a:xfrm>
              <a:off x="8546037" y="2998372"/>
              <a:ext cx="9517" cy="47665"/>
            </a:xfrm>
            <a:custGeom>
              <a:avLst/>
              <a:gdLst/>
              <a:ahLst/>
              <a:cxnLst/>
              <a:rect l="l" t="t" r="r" b="b"/>
              <a:pathLst>
                <a:path w="234" h="1172" extrusionOk="0">
                  <a:moveTo>
                    <a:pt x="213" y="0"/>
                  </a:moveTo>
                  <a:cubicBezTo>
                    <a:pt x="213" y="0"/>
                    <a:pt x="191" y="0"/>
                    <a:pt x="191" y="23"/>
                  </a:cubicBezTo>
                  <a:lnTo>
                    <a:pt x="1" y="1149"/>
                  </a:lnTo>
                  <a:cubicBezTo>
                    <a:pt x="1" y="1172"/>
                    <a:pt x="1" y="1172"/>
                    <a:pt x="21" y="1172"/>
                  </a:cubicBezTo>
                  <a:lnTo>
                    <a:pt x="43" y="1172"/>
                  </a:lnTo>
                  <a:lnTo>
                    <a:pt x="234" y="23"/>
                  </a:lnTo>
                  <a:cubicBezTo>
                    <a:pt x="234" y="0"/>
                    <a:pt x="234" y="0"/>
                    <a:pt x="213"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64" name="Google Shape;264;p29"/>
            <p:cNvSpPr/>
            <p:nvPr/>
          </p:nvSpPr>
          <p:spPr>
            <a:xfrm>
              <a:off x="2334435" y="-83248"/>
              <a:ext cx="6941564" cy="5404373"/>
            </a:xfrm>
            <a:custGeom>
              <a:avLst/>
              <a:gdLst/>
              <a:ahLst/>
              <a:cxnLst/>
              <a:rect l="l" t="t" r="r" b="b"/>
              <a:pathLst>
                <a:path w="304655" h="210246" extrusionOk="0">
                  <a:moveTo>
                    <a:pt x="0" y="0"/>
                  </a:moveTo>
                  <a:lnTo>
                    <a:pt x="117390" y="65527"/>
                  </a:lnTo>
                  <a:lnTo>
                    <a:pt x="156210" y="136023"/>
                  </a:lnTo>
                  <a:lnTo>
                    <a:pt x="239749" y="156830"/>
                  </a:lnTo>
                  <a:lnTo>
                    <a:pt x="304655" y="210246"/>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265" name="Google Shape;265;p29"/>
            <p:cNvSpPr/>
            <p:nvPr/>
          </p:nvSpPr>
          <p:spPr>
            <a:xfrm>
              <a:off x="6483906" y="2398286"/>
              <a:ext cx="1301440" cy="834711"/>
            </a:xfrm>
            <a:custGeom>
              <a:avLst/>
              <a:gdLst/>
              <a:ahLst/>
              <a:cxnLst/>
              <a:rect l="l" t="t" r="r" b="b"/>
              <a:pathLst>
                <a:path w="32000" h="20524" extrusionOk="0">
                  <a:moveTo>
                    <a:pt x="27378" y="1"/>
                  </a:moveTo>
                  <a:cubicBezTo>
                    <a:pt x="26861" y="1"/>
                    <a:pt x="26335" y="100"/>
                    <a:pt x="25829" y="308"/>
                  </a:cubicBezTo>
                  <a:lnTo>
                    <a:pt x="7615" y="7393"/>
                  </a:lnTo>
                  <a:lnTo>
                    <a:pt x="6423" y="7926"/>
                  </a:lnTo>
                  <a:lnTo>
                    <a:pt x="19" y="13458"/>
                  </a:lnTo>
                  <a:cubicBezTo>
                    <a:pt x="0" y="19226"/>
                    <a:pt x="2678" y="20524"/>
                    <a:pt x="5123" y="20524"/>
                  </a:cubicBezTo>
                  <a:cubicBezTo>
                    <a:pt x="5609" y="20524"/>
                    <a:pt x="6086" y="20473"/>
                    <a:pt x="6530" y="20395"/>
                  </a:cubicBezTo>
                  <a:cubicBezTo>
                    <a:pt x="7679" y="20182"/>
                    <a:pt x="8786" y="19735"/>
                    <a:pt x="9807" y="19139"/>
                  </a:cubicBezTo>
                  <a:lnTo>
                    <a:pt x="29341" y="7734"/>
                  </a:lnTo>
                  <a:cubicBezTo>
                    <a:pt x="31213" y="6734"/>
                    <a:pt x="32000" y="4436"/>
                    <a:pt x="31171" y="2479"/>
                  </a:cubicBezTo>
                  <a:cubicBezTo>
                    <a:pt x="30496" y="937"/>
                    <a:pt x="28973" y="1"/>
                    <a:pt x="27378" y="1"/>
                  </a:cubicBezTo>
                  <a:close/>
                </a:path>
              </a:pathLst>
            </a:custGeom>
            <a:solidFill>
              <a:srgbClr val="2D363B"/>
            </a:solidFill>
            <a:ln>
              <a:noFill/>
            </a:ln>
          </p:spPr>
          <p:txBody>
            <a:bodyPr spcFirstLastPara="1" wrap="square" lIns="121900" tIns="121900" rIns="121900" bIns="121900" anchor="ctr" anchorCtr="0">
              <a:noAutofit/>
            </a:bodyPr>
            <a:lstStyle/>
            <a:p>
              <a:endParaRPr sz="2400"/>
            </a:p>
          </p:txBody>
        </p:sp>
        <p:sp>
          <p:nvSpPr>
            <p:cNvPr id="266" name="Google Shape;266;p29"/>
            <p:cNvSpPr/>
            <p:nvPr/>
          </p:nvSpPr>
          <p:spPr>
            <a:xfrm>
              <a:off x="7445263" y="2422891"/>
              <a:ext cx="934678" cy="805713"/>
            </a:xfrm>
            <a:custGeom>
              <a:avLst/>
              <a:gdLst/>
              <a:ahLst/>
              <a:cxnLst/>
              <a:rect l="l" t="t" r="r" b="b"/>
              <a:pathLst>
                <a:path w="22982" h="19811" extrusionOk="0">
                  <a:moveTo>
                    <a:pt x="5896" y="1"/>
                  </a:moveTo>
                  <a:cubicBezTo>
                    <a:pt x="5895" y="1"/>
                    <a:pt x="5894" y="1"/>
                    <a:pt x="5894" y="1"/>
                  </a:cubicBezTo>
                  <a:lnTo>
                    <a:pt x="0" y="7852"/>
                  </a:lnTo>
                  <a:lnTo>
                    <a:pt x="19747" y="19811"/>
                  </a:lnTo>
                  <a:lnTo>
                    <a:pt x="22981" y="11406"/>
                  </a:lnTo>
                  <a:cubicBezTo>
                    <a:pt x="22981" y="11406"/>
                    <a:pt x="6286" y="1"/>
                    <a:pt x="5896" y="1"/>
                  </a:cubicBezTo>
                  <a:close/>
                </a:path>
              </a:pathLst>
            </a:custGeom>
            <a:solidFill>
              <a:srgbClr val="2D363B"/>
            </a:solidFill>
            <a:ln>
              <a:noFill/>
            </a:ln>
          </p:spPr>
          <p:txBody>
            <a:bodyPr spcFirstLastPara="1" wrap="square" lIns="121900" tIns="121900" rIns="121900" bIns="121900" anchor="ctr" anchorCtr="0">
              <a:noAutofit/>
            </a:bodyPr>
            <a:lstStyle/>
            <a:p>
              <a:endParaRPr sz="2400"/>
            </a:p>
          </p:txBody>
        </p:sp>
        <p:sp>
          <p:nvSpPr>
            <p:cNvPr id="267" name="Google Shape;267;p29"/>
            <p:cNvSpPr/>
            <p:nvPr/>
          </p:nvSpPr>
          <p:spPr>
            <a:xfrm>
              <a:off x="5762908" y="2168013"/>
              <a:ext cx="541765" cy="783182"/>
            </a:xfrm>
            <a:custGeom>
              <a:avLst/>
              <a:gdLst/>
              <a:ahLst/>
              <a:cxnLst/>
              <a:rect l="l" t="t" r="r" b="b"/>
              <a:pathLst>
                <a:path w="13321" h="19257" extrusionOk="0">
                  <a:moveTo>
                    <a:pt x="7626" y="0"/>
                  </a:moveTo>
                  <a:cubicBezTo>
                    <a:pt x="6076" y="0"/>
                    <a:pt x="5027" y="1917"/>
                    <a:pt x="4512" y="3502"/>
                  </a:cubicBezTo>
                  <a:lnTo>
                    <a:pt x="554" y="14587"/>
                  </a:lnTo>
                  <a:cubicBezTo>
                    <a:pt x="1" y="16312"/>
                    <a:pt x="809" y="18184"/>
                    <a:pt x="2447" y="18928"/>
                  </a:cubicBezTo>
                  <a:cubicBezTo>
                    <a:pt x="2936" y="19151"/>
                    <a:pt x="3447" y="19257"/>
                    <a:pt x="3948" y="19257"/>
                  </a:cubicBezTo>
                  <a:cubicBezTo>
                    <a:pt x="5451" y="19257"/>
                    <a:pt x="6868" y="18312"/>
                    <a:pt x="7363" y="16780"/>
                  </a:cubicBezTo>
                  <a:lnTo>
                    <a:pt x="12660" y="5310"/>
                  </a:lnTo>
                  <a:cubicBezTo>
                    <a:pt x="13321" y="3267"/>
                    <a:pt x="10107" y="416"/>
                    <a:pt x="7979" y="33"/>
                  </a:cubicBezTo>
                  <a:cubicBezTo>
                    <a:pt x="7859" y="11"/>
                    <a:pt x="7741" y="0"/>
                    <a:pt x="7626" y="0"/>
                  </a:cubicBezTo>
                  <a:close/>
                </a:path>
              </a:pathLst>
            </a:custGeom>
            <a:solidFill>
              <a:srgbClr val="465157"/>
            </a:solidFill>
            <a:ln>
              <a:noFill/>
            </a:ln>
          </p:spPr>
          <p:txBody>
            <a:bodyPr spcFirstLastPara="1" wrap="square" lIns="121900" tIns="121900" rIns="121900" bIns="121900" anchor="ctr" anchorCtr="0">
              <a:noAutofit/>
            </a:bodyPr>
            <a:lstStyle/>
            <a:p>
              <a:endParaRPr sz="2400"/>
            </a:p>
          </p:txBody>
        </p:sp>
        <p:sp>
          <p:nvSpPr>
            <p:cNvPr id="268" name="Google Shape;268;p29"/>
            <p:cNvSpPr/>
            <p:nvPr/>
          </p:nvSpPr>
          <p:spPr>
            <a:xfrm>
              <a:off x="5457395" y="3606917"/>
              <a:ext cx="1196023" cy="935898"/>
            </a:xfrm>
            <a:custGeom>
              <a:avLst/>
              <a:gdLst/>
              <a:ahLst/>
              <a:cxnLst/>
              <a:rect l="l" t="t" r="r" b="b"/>
              <a:pathLst>
                <a:path w="29408" h="23012" extrusionOk="0">
                  <a:moveTo>
                    <a:pt x="5346" y="1"/>
                  </a:moveTo>
                  <a:cubicBezTo>
                    <a:pt x="5277" y="1"/>
                    <a:pt x="5223" y="40"/>
                    <a:pt x="5192" y="103"/>
                  </a:cubicBezTo>
                  <a:lnTo>
                    <a:pt x="43" y="13763"/>
                  </a:lnTo>
                  <a:cubicBezTo>
                    <a:pt x="0" y="13849"/>
                    <a:pt x="43" y="13956"/>
                    <a:pt x="150" y="13976"/>
                  </a:cubicBezTo>
                  <a:lnTo>
                    <a:pt x="23982" y="22998"/>
                  </a:lnTo>
                  <a:cubicBezTo>
                    <a:pt x="24006" y="23008"/>
                    <a:pt x="24029" y="23012"/>
                    <a:pt x="24051" y="23012"/>
                  </a:cubicBezTo>
                  <a:cubicBezTo>
                    <a:pt x="24131" y="23012"/>
                    <a:pt x="24200" y="22959"/>
                    <a:pt x="24215" y="22893"/>
                  </a:cubicBezTo>
                  <a:lnTo>
                    <a:pt x="29387" y="9252"/>
                  </a:lnTo>
                  <a:cubicBezTo>
                    <a:pt x="29407" y="9167"/>
                    <a:pt x="29365" y="9062"/>
                    <a:pt x="29280" y="9019"/>
                  </a:cubicBezTo>
                  <a:lnTo>
                    <a:pt x="5427" y="18"/>
                  </a:lnTo>
                  <a:cubicBezTo>
                    <a:pt x="5399" y="6"/>
                    <a:pt x="5371" y="1"/>
                    <a:pt x="5346" y="1"/>
                  </a:cubicBez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269" name="Google Shape;269;p29"/>
            <p:cNvSpPr/>
            <p:nvPr/>
          </p:nvSpPr>
          <p:spPr>
            <a:xfrm>
              <a:off x="5947224" y="3596262"/>
              <a:ext cx="438829" cy="366193"/>
            </a:xfrm>
            <a:custGeom>
              <a:avLst/>
              <a:gdLst/>
              <a:ahLst/>
              <a:cxnLst/>
              <a:rect l="l" t="t" r="r" b="b"/>
              <a:pathLst>
                <a:path w="10790" h="9004" extrusionOk="0">
                  <a:moveTo>
                    <a:pt x="2639" y="748"/>
                  </a:moveTo>
                  <a:lnTo>
                    <a:pt x="9958" y="3536"/>
                  </a:lnTo>
                  <a:lnTo>
                    <a:pt x="8214" y="8195"/>
                  </a:lnTo>
                  <a:lnTo>
                    <a:pt x="873" y="5409"/>
                  </a:lnTo>
                  <a:lnTo>
                    <a:pt x="2639" y="748"/>
                  </a:lnTo>
                  <a:close/>
                  <a:moveTo>
                    <a:pt x="2570" y="0"/>
                  </a:moveTo>
                  <a:cubicBezTo>
                    <a:pt x="2485" y="0"/>
                    <a:pt x="2399" y="21"/>
                    <a:pt x="2320" y="67"/>
                  </a:cubicBezTo>
                  <a:cubicBezTo>
                    <a:pt x="2170" y="131"/>
                    <a:pt x="2043" y="259"/>
                    <a:pt x="2000" y="407"/>
                  </a:cubicBezTo>
                  <a:lnTo>
                    <a:pt x="65" y="5494"/>
                  </a:lnTo>
                  <a:cubicBezTo>
                    <a:pt x="0" y="5684"/>
                    <a:pt x="85" y="5897"/>
                    <a:pt x="278" y="5962"/>
                  </a:cubicBezTo>
                  <a:lnTo>
                    <a:pt x="8278" y="8983"/>
                  </a:lnTo>
                  <a:cubicBezTo>
                    <a:pt x="8321" y="9004"/>
                    <a:pt x="8363" y="9004"/>
                    <a:pt x="8406" y="9004"/>
                  </a:cubicBezTo>
                  <a:cubicBezTo>
                    <a:pt x="8469" y="9004"/>
                    <a:pt x="8512" y="9004"/>
                    <a:pt x="8554" y="8983"/>
                  </a:cubicBezTo>
                  <a:cubicBezTo>
                    <a:pt x="8661" y="8941"/>
                    <a:pt x="8724" y="8876"/>
                    <a:pt x="8746" y="8771"/>
                  </a:cubicBezTo>
                  <a:lnTo>
                    <a:pt x="10682" y="3684"/>
                  </a:lnTo>
                  <a:cubicBezTo>
                    <a:pt x="10789" y="3366"/>
                    <a:pt x="10639" y="3003"/>
                    <a:pt x="10321" y="2898"/>
                  </a:cubicBezTo>
                  <a:lnTo>
                    <a:pt x="2788" y="46"/>
                  </a:lnTo>
                  <a:cubicBezTo>
                    <a:pt x="2719" y="16"/>
                    <a:pt x="2644" y="0"/>
                    <a:pt x="2570" y="0"/>
                  </a:cubicBez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270" name="Google Shape;270;p29"/>
            <p:cNvSpPr/>
            <p:nvPr/>
          </p:nvSpPr>
          <p:spPr>
            <a:xfrm>
              <a:off x="5936813" y="3252803"/>
              <a:ext cx="337561" cy="446679"/>
            </a:xfrm>
            <a:custGeom>
              <a:avLst/>
              <a:gdLst/>
              <a:ahLst/>
              <a:cxnLst/>
              <a:rect l="l" t="t" r="r" b="b"/>
              <a:pathLst>
                <a:path w="8300" h="10983" extrusionOk="0">
                  <a:moveTo>
                    <a:pt x="1" y="0"/>
                  </a:moveTo>
                  <a:lnTo>
                    <a:pt x="1192" y="4001"/>
                  </a:lnTo>
                  <a:cubicBezTo>
                    <a:pt x="469" y="7703"/>
                    <a:pt x="1725" y="9725"/>
                    <a:pt x="2299" y="10491"/>
                  </a:cubicBezTo>
                  <a:cubicBezTo>
                    <a:pt x="2533" y="10811"/>
                    <a:pt x="2752" y="10906"/>
                    <a:pt x="2931" y="10906"/>
                  </a:cubicBezTo>
                  <a:cubicBezTo>
                    <a:pt x="3191" y="10906"/>
                    <a:pt x="3363" y="10704"/>
                    <a:pt x="3363" y="10704"/>
                  </a:cubicBezTo>
                  <a:cubicBezTo>
                    <a:pt x="3633" y="10912"/>
                    <a:pt x="3852" y="10982"/>
                    <a:pt x="4024" y="10982"/>
                  </a:cubicBezTo>
                  <a:cubicBezTo>
                    <a:pt x="4379" y="10982"/>
                    <a:pt x="4534" y="10682"/>
                    <a:pt x="4534" y="10682"/>
                  </a:cubicBezTo>
                  <a:cubicBezTo>
                    <a:pt x="4697" y="10766"/>
                    <a:pt x="4839" y="10799"/>
                    <a:pt x="4961" y="10799"/>
                  </a:cubicBezTo>
                  <a:cubicBezTo>
                    <a:pt x="5394" y="10799"/>
                    <a:pt x="5576" y="10384"/>
                    <a:pt x="5576" y="10384"/>
                  </a:cubicBezTo>
                  <a:cubicBezTo>
                    <a:pt x="5710" y="10470"/>
                    <a:pt x="5850" y="10506"/>
                    <a:pt x="5986" y="10506"/>
                  </a:cubicBezTo>
                  <a:cubicBezTo>
                    <a:pt x="6088" y="10506"/>
                    <a:pt x="6187" y="10486"/>
                    <a:pt x="6279" y="10449"/>
                  </a:cubicBezTo>
                  <a:cubicBezTo>
                    <a:pt x="6662" y="10321"/>
                    <a:pt x="6767" y="9811"/>
                    <a:pt x="6492" y="9491"/>
                  </a:cubicBezTo>
                  <a:cubicBezTo>
                    <a:pt x="5853" y="8747"/>
                    <a:pt x="4895" y="7107"/>
                    <a:pt x="5065" y="6129"/>
                  </a:cubicBezTo>
                  <a:cubicBezTo>
                    <a:pt x="5142" y="5590"/>
                    <a:pt x="5353" y="5443"/>
                    <a:pt x="5562" y="5443"/>
                  </a:cubicBezTo>
                  <a:cubicBezTo>
                    <a:pt x="5816" y="5443"/>
                    <a:pt x="6066" y="5660"/>
                    <a:pt x="6066" y="5660"/>
                  </a:cubicBezTo>
                  <a:lnTo>
                    <a:pt x="6960" y="6832"/>
                  </a:lnTo>
                  <a:cubicBezTo>
                    <a:pt x="7092" y="7001"/>
                    <a:pt x="7288" y="7088"/>
                    <a:pt x="7486" y="7088"/>
                  </a:cubicBezTo>
                  <a:cubicBezTo>
                    <a:pt x="7636" y="7088"/>
                    <a:pt x="7788" y="7038"/>
                    <a:pt x="7916" y="6937"/>
                  </a:cubicBezTo>
                  <a:cubicBezTo>
                    <a:pt x="8194" y="6724"/>
                    <a:pt x="8299" y="6256"/>
                    <a:pt x="8024" y="5788"/>
                  </a:cubicBezTo>
                  <a:lnTo>
                    <a:pt x="4406" y="1192"/>
                  </a:lnTo>
                  <a:lnTo>
                    <a:pt x="1" y="0"/>
                  </a:lnTo>
                  <a:close/>
                </a:path>
              </a:pathLst>
            </a:custGeom>
            <a:solidFill>
              <a:srgbClr val="F1DAB9"/>
            </a:solidFill>
            <a:ln>
              <a:noFill/>
            </a:ln>
          </p:spPr>
          <p:txBody>
            <a:bodyPr spcFirstLastPara="1" wrap="square" lIns="121900" tIns="121900" rIns="121900" bIns="121900" anchor="ctr" anchorCtr="0">
              <a:noAutofit/>
            </a:bodyPr>
            <a:lstStyle/>
            <a:p>
              <a:endParaRPr sz="2400"/>
            </a:p>
          </p:txBody>
        </p:sp>
        <p:sp>
          <p:nvSpPr>
            <p:cNvPr id="271" name="Google Shape;271;p29"/>
            <p:cNvSpPr/>
            <p:nvPr/>
          </p:nvSpPr>
          <p:spPr>
            <a:xfrm>
              <a:off x="5780233" y="2778551"/>
              <a:ext cx="388561" cy="638722"/>
            </a:xfrm>
            <a:custGeom>
              <a:avLst/>
              <a:gdLst/>
              <a:ahLst/>
              <a:cxnLst/>
              <a:rect l="l" t="t" r="r" b="b"/>
              <a:pathLst>
                <a:path w="9554" h="15705" extrusionOk="0">
                  <a:moveTo>
                    <a:pt x="7022" y="1"/>
                  </a:moveTo>
                  <a:lnTo>
                    <a:pt x="0" y="1320"/>
                  </a:lnTo>
                  <a:lnTo>
                    <a:pt x="3745" y="15704"/>
                  </a:lnTo>
                  <a:lnTo>
                    <a:pt x="9553" y="14407"/>
                  </a:lnTo>
                  <a:lnTo>
                    <a:pt x="7022" y="1"/>
                  </a:lnTo>
                  <a:close/>
                </a:path>
              </a:pathLst>
            </a:custGeom>
            <a:solidFill>
              <a:srgbClr val="465157"/>
            </a:solidFill>
            <a:ln>
              <a:noFill/>
            </a:ln>
          </p:spPr>
          <p:txBody>
            <a:bodyPr spcFirstLastPara="1" wrap="square" lIns="121900" tIns="121900" rIns="121900" bIns="121900" anchor="ctr" anchorCtr="0">
              <a:noAutofit/>
            </a:bodyPr>
            <a:lstStyle/>
            <a:p>
              <a:endParaRPr sz="2400"/>
            </a:p>
          </p:txBody>
        </p:sp>
        <p:sp>
          <p:nvSpPr>
            <p:cNvPr id="272" name="Google Shape;272;p29"/>
            <p:cNvSpPr/>
            <p:nvPr/>
          </p:nvSpPr>
          <p:spPr>
            <a:xfrm>
              <a:off x="6132395" y="3620623"/>
              <a:ext cx="31194" cy="54538"/>
            </a:xfrm>
            <a:custGeom>
              <a:avLst/>
              <a:gdLst/>
              <a:ahLst/>
              <a:cxnLst/>
              <a:rect l="l" t="t" r="r" b="b"/>
              <a:pathLst>
                <a:path w="767" h="1341" extrusionOk="0">
                  <a:moveTo>
                    <a:pt x="1" y="1"/>
                  </a:moveTo>
                  <a:cubicBezTo>
                    <a:pt x="150" y="681"/>
                    <a:pt x="746" y="1340"/>
                    <a:pt x="767" y="1340"/>
                  </a:cubicBezTo>
                  <a:cubicBezTo>
                    <a:pt x="767" y="1340"/>
                    <a:pt x="171" y="659"/>
                    <a:pt x="23"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273" name="Google Shape;273;p29"/>
            <p:cNvSpPr/>
            <p:nvPr/>
          </p:nvSpPr>
          <p:spPr>
            <a:xfrm>
              <a:off x="6090017" y="3628879"/>
              <a:ext cx="31194" cy="54945"/>
            </a:xfrm>
            <a:custGeom>
              <a:avLst/>
              <a:gdLst/>
              <a:ahLst/>
              <a:cxnLst/>
              <a:rect l="l" t="t" r="r" b="b"/>
              <a:pathLst>
                <a:path w="767" h="1351" extrusionOk="0">
                  <a:moveTo>
                    <a:pt x="15" y="1"/>
                  </a:moveTo>
                  <a:cubicBezTo>
                    <a:pt x="12" y="1"/>
                    <a:pt x="8" y="3"/>
                    <a:pt x="1" y="10"/>
                  </a:cubicBezTo>
                  <a:cubicBezTo>
                    <a:pt x="171" y="691"/>
                    <a:pt x="767" y="1350"/>
                    <a:pt x="767" y="1350"/>
                  </a:cubicBezTo>
                  <a:cubicBezTo>
                    <a:pt x="767" y="1350"/>
                    <a:pt x="171" y="669"/>
                    <a:pt x="21" y="10"/>
                  </a:cubicBezTo>
                  <a:cubicBezTo>
                    <a:pt x="21" y="10"/>
                    <a:pt x="21" y="1"/>
                    <a:pt x="15"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274" name="Google Shape;274;p29"/>
            <p:cNvSpPr/>
            <p:nvPr/>
          </p:nvSpPr>
          <p:spPr>
            <a:xfrm>
              <a:off x="6041579" y="3633556"/>
              <a:ext cx="31194" cy="54620"/>
            </a:xfrm>
            <a:custGeom>
              <a:avLst/>
              <a:gdLst/>
              <a:ahLst/>
              <a:cxnLst/>
              <a:rect l="l" t="t" r="r" b="b"/>
              <a:pathLst>
                <a:path w="767" h="1343" extrusionOk="0">
                  <a:moveTo>
                    <a:pt x="0" y="1"/>
                  </a:moveTo>
                  <a:lnTo>
                    <a:pt x="0" y="1"/>
                  </a:lnTo>
                  <a:cubicBezTo>
                    <a:pt x="148" y="682"/>
                    <a:pt x="744" y="1342"/>
                    <a:pt x="744" y="1342"/>
                  </a:cubicBezTo>
                  <a:lnTo>
                    <a:pt x="766" y="1342"/>
                  </a:lnTo>
                  <a:cubicBezTo>
                    <a:pt x="766" y="1320"/>
                    <a:pt x="170" y="661"/>
                    <a:pt x="0"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275" name="Google Shape;275;p29"/>
            <p:cNvSpPr/>
            <p:nvPr/>
          </p:nvSpPr>
          <p:spPr>
            <a:xfrm>
              <a:off x="6032916" y="2024813"/>
              <a:ext cx="836867" cy="846424"/>
            </a:xfrm>
            <a:custGeom>
              <a:avLst/>
              <a:gdLst/>
              <a:ahLst/>
              <a:cxnLst/>
              <a:rect l="l" t="t" r="r" b="b"/>
              <a:pathLst>
                <a:path w="20577" h="20812" extrusionOk="0">
                  <a:moveTo>
                    <a:pt x="4043" y="1"/>
                  </a:moveTo>
                  <a:lnTo>
                    <a:pt x="617" y="2405"/>
                  </a:lnTo>
                  <a:cubicBezTo>
                    <a:pt x="0" y="6597"/>
                    <a:pt x="15321" y="20811"/>
                    <a:pt x="15321" y="20811"/>
                  </a:cubicBezTo>
                  <a:lnTo>
                    <a:pt x="20576" y="13682"/>
                  </a:lnTo>
                  <a:cubicBezTo>
                    <a:pt x="20576" y="13682"/>
                    <a:pt x="19470" y="12002"/>
                    <a:pt x="13639" y="6277"/>
                  </a:cubicBezTo>
                  <a:cubicBezTo>
                    <a:pt x="7554" y="277"/>
                    <a:pt x="4043" y="1"/>
                    <a:pt x="4043" y="1"/>
                  </a:cubicBez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276" name="Google Shape;276;p29"/>
            <p:cNvSpPr/>
            <p:nvPr/>
          </p:nvSpPr>
          <p:spPr>
            <a:xfrm>
              <a:off x="6249280" y="2075854"/>
              <a:ext cx="83943" cy="71010"/>
            </a:xfrm>
            <a:custGeom>
              <a:avLst/>
              <a:gdLst/>
              <a:ahLst/>
              <a:cxnLst/>
              <a:rect l="l" t="t" r="r" b="b"/>
              <a:pathLst>
                <a:path w="2064" h="1746" extrusionOk="0">
                  <a:moveTo>
                    <a:pt x="0" y="1"/>
                  </a:moveTo>
                  <a:lnTo>
                    <a:pt x="318" y="1745"/>
                  </a:lnTo>
                  <a:lnTo>
                    <a:pt x="2063" y="1470"/>
                  </a:lnTo>
                  <a:lnTo>
                    <a:pt x="1362" y="128"/>
                  </a:lnTo>
                  <a:lnTo>
                    <a:pt x="0" y="1"/>
                  </a:lnTo>
                  <a:close/>
                </a:path>
              </a:pathLst>
            </a:custGeom>
            <a:solidFill>
              <a:srgbClr val="F9AC00"/>
            </a:solidFill>
            <a:ln>
              <a:noFill/>
            </a:ln>
          </p:spPr>
          <p:txBody>
            <a:bodyPr spcFirstLastPara="1" wrap="square" lIns="121900" tIns="121900" rIns="121900" bIns="121900" anchor="ctr" anchorCtr="0">
              <a:noAutofit/>
            </a:bodyPr>
            <a:lstStyle/>
            <a:p>
              <a:endParaRPr sz="2400"/>
            </a:p>
          </p:txBody>
        </p:sp>
        <p:sp>
          <p:nvSpPr>
            <p:cNvPr id="277" name="Google Shape;277;p29"/>
            <p:cNvSpPr/>
            <p:nvPr/>
          </p:nvSpPr>
          <p:spPr>
            <a:xfrm>
              <a:off x="6293367" y="1699453"/>
              <a:ext cx="880180" cy="534322"/>
            </a:xfrm>
            <a:custGeom>
              <a:avLst/>
              <a:gdLst/>
              <a:ahLst/>
              <a:cxnLst/>
              <a:rect l="l" t="t" r="r" b="b"/>
              <a:pathLst>
                <a:path w="21642" h="13138" extrusionOk="0">
                  <a:moveTo>
                    <a:pt x="19322" y="0"/>
                  </a:moveTo>
                  <a:cubicBezTo>
                    <a:pt x="13576" y="43"/>
                    <a:pt x="12364" y="4404"/>
                    <a:pt x="9321" y="8384"/>
                  </a:cubicBezTo>
                  <a:cubicBezTo>
                    <a:pt x="7641" y="10608"/>
                    <a:pt x="5766" y="11253"/>
                    <a:pt x="4156" y="11253"/>
                  </a:cubicBezTo>
                  <a:cubicBezTo>
                    <a:pt x="1932" y="11253"/>
                    <a:pt x="213" y="10022"/>
                    <a:pt x="213" y="10022"/>
                  </a:cubicBezTo>
                  <a:lnTo>
                    <a:pt x="1" y="10319"/>
                  </a:lnTo>
                  <a:cubicBezTo>
                    <a:pt x="1" y="10319"/>
                    <a:pt x="2830" y="13138"/>
                    <a:pt x="5758" y="13138"/>
                  </a:cubicBezTo>
                  <a:cubicBezTo>
                    <a:pt x="6948" y="13138"/>
                    <a:pt x="8154" y="12672"/>
                    <a:pt x="9193" y="11363"/>
                  </a:cubicBezTo>
                  <a:cubicBezTo>
                    <a:pt x="14771" y="4355"/>
                    <a:pt x="18567" y="3686"/>
                    <a:pt x="19812" y="3686"/>
                  </a:cubicBezTo>
                  <a:cubicBezTo>
                    <a:pt x="20106" y="3686"/>
                    <a:pt x="20258" y="3723"/>
                    <a:pt x="20258" y="3723"/>
                  </a:cubicBezTo>
                  <a:lnTo>
                    <a:pt x="21642" y="999"/>
                  </a:lnTo>
                  <a:lnTo>
                    <a:pt x="19322" y="0"/>
                  </a:lnTo>
                  <a:close/>
                </a:path>
              </a:pathLst>
            </a:custGeom>
            <a:solidFill>
              <a:srgbClr val="F9AC00"/>
            </a:solidFill>
            <a:ln>
              <a:noFill/>
            </a:ln>
          </p:spPr>
          <p:txBody>
            <a:bodyPr spcFirstLastPara="1" wrap="square" lIns="121900" tIns="121900" rIns="121900" bIns="121900" anchor="ctr" anchorCtr="0">
              <a:noAutofit/>
            </a:bodyPr>
            <a:lstStyle/>
            <a:p>
              <a:endParaRPr sz="2400"/>
            </a:p>
          </p:txBody>
        </p:sp>
        <p:sp>
          <p:nvSpPr>
            <p:cNvPr id="278" name="Google Shape;278;p29"/>
            <p:cNvSpPr/>
            <p:nvPr/>
          </p:nvSpPr>
          <p:spPr>
            <a:xfrm>
              <a:off x="5929899" y="2122584"/>
              <a:ext cx="838656" cy="1233277"/>
            </a:xfrm>
            <a:custGeom>
              <a:avLst/>
              <a:gdLst/>
              <a:ahLst/>
              <a:cxnLst/>
              <a:rect l="l" t="t" r="r" b="b"/>
              <a:pathLst>
                <a:path w="20621" h="30324" extrusionOk="0">
                  <a:moveTo>
                    <a:pt x="3150" y="1"/>
                  </a:moveTo>
                  <a:cubicBezTo>
                    <a:pt x="1405" y="2023"/>
                    <a:pt x="0" y="4639"/>
                    <a:pt x="406" y="6151"/>
                  </a:cubicBezTo>
                  <a:cubicBezTo>
                    <a:pt x="724" y="7363"/>
                    <a:pt x="9428" y="18896"/>
                    <a:pt x="9428" y="18896"/>
                  </a:cubicBezTo>
                  <a:cubicBezTo>
                    <a:pt x="10364" y="28897"/>
                    <a:pt x="13173" y="30323"/>
                    <a:pt x="13173" y="30323"/>
                  </a:cubicBezTo>
                  <a:cubicBezTo>
                    <a:pt x="12044" y="23407"/>
                    <a:pt x="20620" y="24343"/>
                    <a:pt x="17662" y="15641"/>
                  </a:cubicBezTo>
                  <a:cubicBezTo>
                    <a:pt x="13258" y="2746"/>
                    <a:pt x="3150" y="1"/>
                    <a:pt x="3150" y="1"/>
                  </a:cubicBezTo>
                  <a:close/>
                </a:path>
              </a:pathLst>
            </a:custGeom>
            <a:solidFill>
              <a:srgbClr val="465157"/>
            </a:solidFill>
            <a:ln>
              <a:noFill/>
            </a:ln>
          </p:spPr>
          <p:txBody>
            <a:bodyPr spcFirstLastPara="1" wrap="square" lIns="121900" tIns="121900" rIns="121900" bIns="121900" anchor="ctr" anchorCtr="0">
              <a:noAutofit/>
            </a:bodyPr>
            <a:lstStyle/>
            <a:p>
              <a:endParaRPr sz="2400"/>
            </a:p>
          </p:txBody>
        </p:sp>
        <p:sp>
          <p:nvSpPr>
            <p:cNvPr id="279" name="Google Shape;279;p29"/>
            <p:cNvSpPr/>
            <p:nvPr/>
          </p:nvSpPr>
          <p:spPr>
            <a:xfrm>
              <a:off x="6057969" y="2126936"/>
              <a:ext cx="446597" cy="345329"/>
            </a:xfrm>
            <a:custGeom>
              <a:avLst/>
              <a:gdLst/>
              <a:ahLst/>
              <a:cxnLst/>
              <a:rect l="l" t="t" r="r" b="b"/>
              <a:pathLst>
                <a:path w="10981" h="8491" extrusionOk="0">
                  <a:moveTo>
                    <a:pt x="1" y="1"/>
                  </a:moveTo>
                  <a:lnTo>
                    <a:pt x="1" y="21"/>
                  </a:lnTo>
                  <a:lnTo>
                    <a:pt x="128" y="3979"/>
                  </a:lnTo>
                  <a:lnTo>
                    <a:pt x="151" y="3979"/>
                  </a:lnTo>
                  <a:lnTo>
                    <a:pt x="3172" y="3193"/>
                  </a:lnTo>
                  <a:lnTo>
                    <a:pt x="3172" y="3193"/>
                  </a:lnTo>
                  <a:lnTo>
                    <a:pt x="3107" y="4873"/>
                  </a:lnTo>
                  <a:lnTo>
                    <a:pt x="10980" y="8490"/>
                  </a:lnTo>
                  <a:lnTo>
                    <a:pt x="10980" y="8470"/>
                  </a:lnTo>
                  <a:lnTo>
                    <a:pt x="3130" y="4852"/>
                  </a:lnTo>
                  <a:lnTo>
                    <a:pt x="3193" y="3170"/>
                  </a:lnTo>
                  <a:lnTo>
                    <a:pt x="3172" y="3170"/>
                  </a:lnTo>
                  <a:lnTo>
                    <a:pt x="151" y="3959"/>
                  </a:lnTo>
                  <a:lnTo>
                    <a:pt x="23" y="21"/>
                  </a:lnTo>
                  <a:cubicBezTo>
                    <a:pt x="23" y="1"/>
                    <a:pt x="23" y="1"/>
                    <a:pt x="1"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280" name="Google Shape;280;p29"/>
            <p:cNvSpPr/>
            <p:nvPr/>
          </p:nvSpPr>
          <p:spPr>
            <a:xfrm>
              <a:off x="6147158" y="2558729"/>
              <a:ext cx="109890" cy="257116"/>
            </a:xfrm>
            <a:custGeom>
              <a:avLst/>
              <a:gdLst/>
              <a:ahLst/>
              <a:cxnLst/>
              <a:rect l="l" t="t" r="r" b="b"/>
              <a:pathLst>
                <a:path w="2702" h="6322" extrusionOk="0">
                  <a:moveTo>
                    <a:pt x="1212" y="1"/>
                  </a:moveTo>
                  <a:lnTo>
                    <a:pt x="0" y="2662"/>
                  </a:lnTo>
                  <a:lnTo>
                    <a:pt x="2702" y="6322"/>
                  </a:lnTo>
                  <a:lnTo>
                    <a:pt x="2702" y="6322"/>
                  </a:lnTo>
                  <a:lnTo>
                    <a:pt x="1212" y="1"/>
                  </a:ln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281" name="Google Shape;281;p29"/>
            <p:cNvSpPr/>
            <p:nvPr/>
          </p:nvSpPr>
          <p:spPr>
            <a:xfrm>
              <a:off x="5937708" y="1837894"/>
              <a:ext cx="311614" cy="284731"/>
            </a:xfrm>
            <a:custGeom>
              <a:avLst/>
              <a:gdLst/>
              <a:ahLst/>
              <a:cxnLst/>
              <a:rect l="l" t="t" r="r" b="b"/>
              <a:pathLst>
                <a:path w="7662" h="7001" extrusionOk="0">
                  <a:moveTo>
                    <a:pt x="1" y="1"/>
                  </a:moveTo>
                  <a:lnTo>
                    <a:pt x="2980" y="7001"/>
                  </a:lnTo>
                  <a:lnTo>
                    <a:pt x="7661" y="5852"/>
                  </a:lnTo>
                  <a:lnTo>
                    <a:pt x="4660" y="299"/>
                  </a:lnTo>
                  <a:lnTo>
                    <a:pt x="1" y="1"/>
                  </a:lnTo>
                  <a:close/>
                </a:path>
              </a:pathLst>
            </a:custGeom>
            <a:solidFill>
              <a:srgbClr val="F1DAB9"/>
            </a:solidFill>
            <a:ln>
              <a:noFill/>
            </a:ln>
          </p:spPr>
          <p:txBody>
            <a:bodyPr spcFirstLastPara="1" wrap="square" lIns="121900" tIns="121900" rIns="121900" bIns="121900" anchor="ctr" anchorCtr="0">
              <a:noAutofit/>
            </a:bodyPr>
            <a:lstStyle/>
            <a:p>
              <a:endParaRPr sz="2400"/>
            </a:p>
          </p:txBody>
        </p:sp>
        <p:sp>
          <p:nvSpPr>
            <p:cNvPr id="282" name="Google Shape;282;p29"/>
            <p:cNvSpPr/>
            <p:nvPr/>
          </p:nvSpPr>
          <p:spPr>
            <a:xfrm>
              <a:off x="6027710" y="1857782"/>
              <a:ext cx="154099" cy="93500"/>
            </a:xfrm>
            <a:custGeom>
              <a:avLst/>
              <a:gdLst/>
              <a:ahLst/>
              <a:cxnLst/>
              <a:rect l="l" t="t" r="r" b="b"/>
              <a:pathLst>
                <a:path w="3789" h="2299" extrusionOk="0">
                  <a:moveTo>
                    <a:pt x="2554" y="0"/>
                  </a:moveTo>
                  <a:lnTo>
                    <a:pt x="1" y="576"/>
                  </a:lnTo>
                  <a:lnTo>
                    <a:pt x="3788" y="2298"/>
                  </a:lnTo>
                  <a:lnTo>
                    <a:pt x="2554" y="0"/>
                  </a:ln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283" name="Google Shape;283;p29"/>
            <p:cNvSpPr/>
            <p:nvPr/>
          </p:nvSpPr>
          <p:spPr>
            <a:xfrm>
              <a:off x="5714429" y="1484716"/>
              <a:ext cx="539162" cy="406903"/>
            </a:xfrm>
            <a:custGeom>
              <a:avLst/>
              <a:gdLst/>
              <a:ahLst/>
              <a:cxnLst/>
              <a:rect l="l" t="t" r="r" b="b"/>
              <a:pathLst>
                <a:path w="13257" h="10005" extrusionOk="0">
                  <a:moveTo>
                    <a:pt x="5741" y="0"/>
                  </a:moveTo>
                  <a:cubicBezTo>
                    <a:pt x="4803" y="0"/>
                    <a:pt x="4172" y="429"/>
                    <a:pt x="4172" y="429"/>
                  </a:cubicBezTo>
                  <a:cubicBezTo>
                    <a:pt x="4064" y="492"/>
                    <a:pt x="3979" y="556"/>
                    <a:pt x="3874" y="642"/>
                  </a:cubicBezTo>
                  <a:cubicBezTo>
                    <a:pt x="1" y="3450"/>
                    <a:pt x="1831" y="9621"/>
                    <a:pt x="6618" y="10004"/>
                  </a:cubicBezTo>
                  <a:lnTo>
                    <a:pt x="8512" y="9982"/>
                  </a:lnTo>
                  <a:cubicBezTo>
                    <a:pt x="9724" y="9854"/>
                    <a:pt x="10896" y="9514"/>
                    <a:pt x="11662" y="8875"/>
                  </a:cubicBezTo>
                  <a:cubicBezTo>
                    <a:pt x="13257" y="7514"/>
                    <a:pt x="12513" y="5280"/>
                    <a:pt x="11342" y="4109"/>
                  </a:cubicBezTo>
                  <a:cubicBezTo>
                    <a:pt x="9151" y="1918"/>
                    <a:pt x="8300" y="1152"/>
                    <a:pt x="8300" y="1152"/>
                  </a:cubicBezTo>
                  <a:cubicBezTo>
                    <a:pt x="7365" y="254"/>
                    <a:pt x="6462" y="0"/>
                    <a:pt x="5741" y="0"/>
                  </a:cubicBezTo>
                  <a:close/>
                </a:path>
              </a:pathLst>
            </a:custGeom>
            <a:solidFill>
              <a:srgbClr val="F1DAB9"/>
            </a:solidFill>
            <a:ln>
              <a:noFill/>
            </a:ln>
          </p:spPr>
          <p:txBody>
            <a:bodyPr spcFirstLastPara="1" wrap="square" lIns="121900" tIns="121900" rIns="121900" bIns="121900" anchor="ctr" anchorCtr="0">
              <a:noAutofit/>
            </a:bodyPr>
            <a:lstStyle/>
            <a:p>
              <a:endParaRPr sz="2400"/>
            </a:p>
          </p:txBody>
        </p:sp>
        <p:sp>
          <p:nvSpPr>
            <p:cNvPr id="284" name="Google Shape;284;p29"/>
            <p:cNvSpPr/>
            <p:nvPr/>
          </p:nvSpPr>
          <p:spPr>
            <a:xfrm>
              <a:off x="6107342" y="1591231"/>
              <a:ext cx="102163" cy="88295"/>
            </a:xfrm>
            <a:custGeom>
              <a:avLst/>
              <a:gdLst/>
              <a:ahLst/>
              <a:cxnLst/>
              <a:rect l="l" t="t" r="r" b="b"/>
              <a:pathLst>
                <a:path w="2512" h="2171" extrusionOk="0">
                  <a:moveTo>
                    <a:pt x="0" y="1"/>
                  </a:moveTo>
                  <a:lnTo>
                    <a:pt x="1575" y="2171"/>
                  </a:lnTo>
                  <a:lnTo>
                    <a:pt x="2384" y="1150"/>
                  </a:lnTo>
                  <a:cubicBezTo>
                    <a:pt x="2511" y="979"/>
                    <a:pt x="2384" y="789"/>
                    <a:pt x="2191" y="746"/>
                  </a:cubicBezTo>
                  <a:lnTo>
                    <a:pt x="0" y="1"/>
                  </a:lnTo>
                  <a:close/>
                </a:path>
              </a:pathLst>
            </a:custGeom>
            <a:solidFill>
              <a:srgbClr val="F1DAB9"/>
            </a:solidFill>
            <a:ln>
              <a:noFill/>
            </a:ln>
          </p:spPr>
          <p:txBody>
            <a:bodyPr spcFirstLastPara="1" wrap="square" lIns="121900" tIns="121900" rIns="121900" bIns="121900" anchor="ctr" anchorCtr="0">
              <a:noAutofit/>
            </a:bodyPr>
            <a:lstStyle/>
            <a:p>
              <a:endParaRPr sz="2400"/>
            </a:p>
          </p:txBody>
        </p:sp>
        <p:sp>
          <p:nvSpPr>
            <p:cNvPr id="285" name="Google Shape;285;p29"/>
            <p:cNvSpPr/>
            <p:nvPr/>
          </p:nvSpPr>
          <p:spPr>
            <a:xfrm>
              <a:off x="6038935" y="1603269"/>
              <a:ext cx="63730" cy="62062"/>
            </a:xfrm>
            <a:custGeom>
              <a:avLst/>
              <a:gdLst/>
              <a:ahLst/>
              <a:cxnLst/>
              <a:rect l="l" t="t" r="r" b="b"/>
              <a:pathLst>
                <a:path w="1567" h="1526" extrusionOk="0">
                  <a:moveTo>
                    <a:pt x="606" y="1"/>
                  </a:moveTo>
                  <a:cubicBezTo>
                    <a:pt x="582" y="1"/>
                    <a:pt x="558" y="1"/>
                    <a:pt x="533" y="2"/>
                  </a:cubicBezTo>
                  <a:cubicBezTo>
                    <a:pt x="533" y="2"/>
                    <a:pt x="1" y="939"/>
                    <a:pt x="426" y="1386"/>
                  </a:cubicBezTo>
                  <a:cubicBezTo>
                    <a:pt x="525" y="1485"/>
                    <a:pt x="621" y="1525"/>
                    <a:pt x="713" y="1525"/>
                  </a:cubicBezTo>
                  <a:cubicBezTo>
                    <a:pt x="1093" y="1525"/>
                    <a:pt x="1385" y="833"/>
                    <a:pt x="1385" y="833"/>
                  </a:cubicBezTo>
                  <a:cubicBezTo>
                    <a:pt x="1385" y="833"/>
                    <a:pt x="1566" y="1"/>
                    <a:pt x="606" y="1"/>
                  </a:cubicBez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286" name="Google Shape;286;p29"/>
            <p:cNvSpPr/>
            <p:nvPr/>
          </p:nvSpPr>
          <p:spPr>
            <a:xfrm>
              <a:off x="6050242" y="1600788"/>
              <a:ext cx="70969" cy="49373"/>
            </a:xfrm>
            <a:custGeom>
              <a:avLst/>
              <a:gdLst/>
              <a:ahLst/>
              <a:cxnLst/>
              <a:rect l="l" t="t" r="r" b="b"/>
              <a:pathLst>
                <a:path w="1745" h="1214" extrusionOk="0">
                  <a:moveTo>
                    <a:pt x="851" y="1"/>
                  </a:moveTo>
                  <a:lnTo>
                    <a:pt x="0" y="43"/>
                  </a:lnTo>
                  <a:cubicBezTo>
                    <a:pt x="0" y="43"/>
                    <a:pt x="370" y="1214"/>
                    <a:pt x="1412" y="1214"/>
                  </a:cubicBezTo>
                  <a:cubicBezTo>
                    <a:pt x="1430" y="1214"/>
                    <a:pt x="1449" y="1213"/>
                    <a:pt x="1467" y="1213"/>
                  </a:cubicBezTo>
                  <a:lnTo>
                    <a:pt x="1745" y="872"/>
                  </a:lnTo>
                  <a:lnTo>
                    <a:pt x="851" y="1"/>
                  </a:ln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287" name="Google Shape;287;p29"/>
            <p:cNvSpPr/>
            <p:nvPr/>
          </p:nvSpPr>
          <p:spPr>
            <a:xfrm>
              <a:off x="6049306" y="1595582"/>
              <a:ext cx="15617" cy="67553"/>
            </a:xfrm>
            <a:custGeom>
              <a:avLst/>
              <a:gdLst/>
              <a:ahLst/>
              <a:cxnLst/>
              <a:rect l="l" t="t" r="r" b="b"/>
              <a:pathLst>
                <a:path w="384" h="1661" extrusionOk="0">
                  <a:moveTo>
                    <a:pt x="341" y="1"/>
                  </a:moveTo>
                  <a:cubicBezTo>
                    <a:pt x="278" y="129"/>
                    <a:pt x="193" y="277"/>
                    <a:pt x="151" y="404"/>
                  </a:cubicBezTo>
                  <a:cubicBezTo>
                    <a:pt x="86" y="532"/>
                    <a:pt x="43" y="682"/>
                    <a:pt x="23" y="830"/>
                  </a:cubicBezTo>
                  <a:cubicBezTo>
                    <a:pt x="1" y="980"/>
                    <a:pt x="1" y="1128"/>
                    <a:pt x="43" y="1255"/>
                  </a:cubicBezTo>
                  <a:cubicBezTo>
                    <a:pt x="66" y="1341"/>
                    <a:pt x="86" y="1405"/>
                    <a:pt x="129" y="1468"/>
                  </a:cubicBezTo>
                  <a:cubicBezTo>
                    <a:pt x="108" y="1405"/>
                    <a:pt x="86" y="1341"/>
                    <a:pt x="66" y="1255"/>
                  </a:cubicBezTo>
                  <a:cubicBezTo>
                    <a:pt x="23" y="1128"/>
                    <a:pt x="23" y="980"/>
                    <a:pt x="66" y="830"/>
                  </a:cubicBezTo>
                  <a:cubicBezTo>
                    <a:pt x="86" y="682"/>
                    <a:pt x="129" y="554"/>
                    <a:pt x="171" y="404"/>
                  </a:cubicBezTo>
                  <a:cubicBezTo>
                    <a:pt x="236" y="277"/>
                    <a:pt x="299" y="149"/>
                    <a:pt x="384" y="21"/>
                  </a:cubicBezTo>
                  <a:cubicBezTo>
                    <a:pt x="384" y="21"/>
                    <a:pt x="384" y="1"/>
                    <a:pt x="364" y="1"/>
                  </a:cubicBezTo>
                  <a:close/>
                  <a:moveTo>
                    <a:pt x="129" y="1468"/>
                  </a:moveTo>
                  <a:cubicBezTo>
                    <a:pt x="151" y="1533"/>
                    <a:pt x="193" y="1596"/>
                    <a:pt x="256" y="1661"/>
                  </a:cubicBezTo>
                  <a:lnTo>
                    <a:pt x="256" y="1638"/>
                  </a:lnTo>
                  <a:cubicBezTo>
                    <a:pt x="214" y="1596"/>
                    <a:pt x="171" y="1533"/>
                    <a:pt x="129" y="1468"/>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288" name="Google Shape;288;p29"/>
            <p:cNvSpPr/>
            <p:nvPr/>
          </p:nvSpPr>
          <p:spPr>
            <a:xfrm>
              <a:off x="6165297" y="1698193"/>
              <a:ext cx="21718" cy="19115"/>
            </a:xfrm>
            <a:custGeom>
              <a:avLst/>
              <a:gdLst/>
              <a:ahLst/>
              <a:cxnLst/>
              <a:rect l="l" t="t" r="r" b="b"/>
              <a:pathLst>
                <a:path w="534" h="470" extrusionOk="0">
                  <a:moveTo>
                    <a:pt x="261" y="1"/>
                  </a:moveTo>
                  <a:cubicBezTo>
                    <a:pt x="223" y="1"/>
                    <a:pt x="184" y="10"/>
                    <a:pt x="150" y="31"/>
                  </a:cubicBezTo>
                  <a:cubicBezTo>
                    <a:pt x="43" y="94"/>
                    <a:pt x="0" y="244"/>
                    <a:pt x="65" y="350"/>
                  </a:cubicBezTo>
                  <a:cubicBezTo>
                    <a:pt x="105" y="431"/>
                    <a:pt x="181" y="470"/>
                    <a:pt x="259" y="470"/>
                  </a:cubicBezTo>
                  <a:cubicBezTo>
                    <a:pt x="302" y="470"/>
                    <a:pt x="345" y="458"/>
                    <a:pt x="383" y="435"/>
                  </a:cubicBezTo>
                  <a:cubicBezTo>
                    <a:pt x="491" y="372"/>
                    <a:pt x="533" y="222"/>
                    <a:pt x="468" y="116"/>
                  </a:cubicBezTo>
                  <a:cubicBezTo>
                    <a:pt x="426" y="44"/>
                    <a:pt x="343" y="1"/>
                    <a:pt x="261" y="1"/>
                  </a:cubicBez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289" name="Google Shape;289;p29"/>
            <p:cNvSpPr/>
            <p:nvPr/>
          </p:nvSpPr>
          <p:spPr>
            <a:xfrm>
              <a:off x="5967966" y="1540312"/>
              <a:ext cx="51976" cy="92118"/>
            </a:xfrm>
            <a:custGeom>
              <a:avLst/>
              <a:gdLst/>
              <a:ahLst/>
              <a:cxnLst/>
              <a:rect l="l" t="t" r="r" b="b"/>
              <a:pathLst>
                <a:path w="1278" h="2265" extrusionOk="0">
                  <a:moveTo>
                    <a:pt x="760" y="1"/>
                  </a:moveTo>
                  <a:cubicBezTo>
                    <a:pt x="570" y="1"/>
                    <a:pt x="390" y="106"/>
                    <a:pt x="321" y="296"/>
                  </a:cubicBezTo>
                  <a:lnTo>
                    <a:pt x="86" y="1743"/>
                  </a:lnTo>
                  <a:cubicBezTo>
                    <a:pt x="1" y="1934"/>
                    <a:pt x="86" y="2146"/>
                    <a:pt x="278" y="2231"/>
                  </a:cubicBezTo>
                  <a:cubicBezTo>
                    <a:pt x="328" y="2254"/>
                    <a:pt x="382" y="2264"/>
                    <a:pt x="434" y="2264"/>
                  </a:cubicBezTo>
                  <a:cubicBezTo>
                    <a:pt x="582" y="2264"/>
                    <a:pt x="726" y="2181"/>
                    <a:pt x="789" y="2041"/>
                  </a:cubicBezTo>
                  <a:lnTo>
                    <a:pt x="1172" y="657"/>
                  </a:lnTo>
                  <a:cubicBezTo>
                    <a:pt x="1277" y="401"/>
                    <a:pt x="1150" y="126"/>
                    <a:pt x="894" y="18"/>
                  </a:cubicBezTo>
                  <a:cubicBezTo>
                    <a:pt x="850" y="6"/>
                    <a:pt x="804" y="1"/>
                    <a:pt x="760" y="1"/>
                  </a:cubicBez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290" name="Google Shape;290;p29"/>
            <p:cNvSpPr/>
            <p:nvPr/>
          </p:nvSpPr>
          <p:spPr>
            <a:xfrm>
              <a:off x="5646958" y="1462022"/>
              <a:ext cx="362614" cy="475392"/>
            </a:xfrm>
            <a:custGeom>
              <a:avLst/>
              <a:gdLst/>
              <a:ahLst/>
              <a:cxnLst/>
              <a:rect l="l" t="t" r="r" b="b"/>
              <a:pathLst>
                <a:path w="8916" h="11689" extrusionOk="0">
                  <a:moveTo>
                    <a:pt x="8639" y="1"/>
                  </a:moveTo>
                  <a:cubicBezTo>
                    <a:pt x="7513" y="1"/>
                    <a:pt x="3254" y="303"/>
                    <a:pt x="1745" y="4774"/>
                  </a:cubicBezTo>
                  <a:cubicBezTo>
                    <a:pt x="0" y="9966"/>
                    <a:pt x="8192" y="11689"/>
                    <a:pt x="8192" y="11689"/>
                  </a:cubicBezTo>
                  <a:lnTo>
                    <a:pt x="8341" y="9093"/>
                  </a:lnTo>
                  <a:lnTo>
                    <a:pt x="8021" y="7498"/>
                  </a:lnTo>
                  <a:cubicBezTo>
                    <a:pt x="8021" y="7498"/>
                    <a:pt x="7788" y="5433"/>
                    <a:pt x="5340" y="4476"/>
                  </a:cubicBezTo>
                  <a:cubicBezTo>
                    <a:pt x="5340" y="4476"/>
                    <a:pt x="7724" y="2051"/>
                    <a:pt x="8915" y="8"/>
                  </a:cubicBezTo>
                  <a:cubicBezTo>
                    <a:pt x="8915" y="8"/>
                    <a:pt x="8816" y="1"/>
                    <a:pt x="8639" y="1"/>
                  </a:cubicBez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291" name="Google Shape;291;p29"/>
            <p:cNvSpPr/>
            <p:nvPr/>
          </p:nvSpPr>
          <p:spPr>
            <a:xfrm>
              <a:off x="5873693" y="1746224"/>
              <a:ext cx="128111" cy="113795"/>
            </a:xfrm>
            <a:custGeom>
              <a:avLst/>
              <a:gdLst/>
              <a:ahLst/>
              <a:cxnLst/>
              <a:rect l="l" t="t" r="r" b="b"/>
              <a:pathLst>
                <a:path w="3150" h="2798" extrusionOk="0">
                  <a:moveTo>
                    <a:pt x="1581" y="1"/>
                  </a:moveTo>
                  <a:cubicBezTo>
                    <a:pt x="1268" y="1"/>
                    <a:pt x="950" y="104"/>
                    <a:pt x="681" y="318"/>
                  </a:cubicBezTo>
                  <a:cubicBezTo>
                    <a:pt x="85" y="808"/>
                    <a:pt x="0" y="1679"/>
                    <a:pt x="489" y="2275"/>
                  </a:cubicBezTo>
                  <a:cubicBezTo>
                    <a:pt x="770" y="2617"/>
                    <a:pt x="1176" y="2798"/>
                    <a:pt x="1584" y="2798"/>
                  </a:cubicBezTo>
                  <a:cubicBezTo>
                    <a:pt x="1887" y="2798"/>
                    <a:pt x="2192" y="2697"/>
                    <a:pt x="2446" y="2488"/>
                  </a:cubicBezTo>
                  <a:cubicBezTo>
                    <a:pt x="3042" y="1999"/>
                    <a:pt x="3149" y="1126"/>
                    <a:pt x="2659" y="510"/>
                  </a:cubicBezTo>
                  <a:cubicBezTo>
                    <a:pt x="2384" y="174"/>
                    <a:pt x="1986" y="1"/>
                    <a:pt x="1581" y="1"/>
                  </a:cubicBezTo>
                  <a:close/>
                </a:path>
              </a:pathLst>
            </a:custGeom>
            <a:solidFill>
              <a:srgbClr val="F1DAB9"/>
            </a:solidFill>
            <a:ln>
              <a:noFill/>
            </a:ln>
          </p:spPr>
          <p:txBody>
            <a:bodyPr spcFirstLastPara="1" wrap="square" lIns="121900" tIns="121900" rIns="121900" bIns="121900" anchor="ctr" anchorCtr="0">
              <a:noAutofit/>
            </a:bodyPr>
            <a:lstStyle/>
            <a:p>
              <a:endParaRPr sz="2400"/>
            </a:p>
          </p:txBody>
        </p:sp>
        <p:sp>
          <p:nvSpPr>
            <p:cNvPr id="292" name="Google Shape;292;p29"/>
            <p:cNvSpPr/>
            <p:nvPr/>
          </p:nvSpPr>
          <p:spPr>
            <a:xfrm>
              <a:off x="5916966" y="1791164"/>
              <a:ext cx="55393" cy="11266"/>
            </a:xfrm>
            <a:custGeom>
              <a:avLst/>
              <a:gdLst/>
              <a:ahLst/>
              <a:cxnLst/>
              <a:rect l="l" t="t" r="r" b="b"/>
              <a:pathLst>
                <a:path w="1362" h="277" extrusionOk="0">
                  <a:moveTo>
                    <a:pt x="1340" y="1"/>
                  </a:moveTo>
                  <a:lnTo>
                    <a:pt x="0" y="256"/>
                  </a:lnTo>
                  <a:lnTo>
                    <a:pt x="0" y="277"/>
                  </a:lnTo>
                  <a:lnTo>
                    <a:pt x="1340" y="21"/>
                  </a:lnTo>
                  <a:cubicBezTo>
                    <a:pt x="1362" y="21"/>
                    <a:pt x="1362" y="1"/>
                    <a:pt x="1362"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293" name="Google Shape;293;p29"/>
            <p:cNvSpPr/>
            <p:nvPr/>
          </p:nvSpPr>
          <p:spPr>
            <a:xfrm>
              <a:off x="4270425" y="-261928"/>
              <a:ext cx="1469096" cy="2596623"/>
            </a:xfrm>
            <a:custGeom>
              <a:avLst/>
              <a:gdLst/>
              <a:ahLst/>
              <a:cxnLst/>
              <a:rect l="l" t="t" r="r" b="b"/>
              <a:pathLst>
                <a:path w="53378" h="99688" extrusionOk="0">
                  <a:moveTo>
                    <a:pt x="49084" y="67619"/>
                  </a:moveTo>
                  <a:lnTo>
                    <a:pt x="7727" y="0"/>
                  </a:lnTo>
                  <a:lnTo>
                    <a:pt x="0" y="4451"/>
                  </a:lnTo>
                  <a:lnTo>
                    <a:pt x="53378" y="99688"/>
                  </a:lnTo>
                  <a:close/>
                </a:path>
              </a:pathLst>
            </a:custGeom>
            <a:solidFill>
              <a:schemeClr val="accent1"/>
            </a:solidFill>
            <a:ln>
              <a:noFill/>
            </a:ln>
          </p:spPr>
        </p:sp>
      </p:grpSp>
      <p:sp>
        <p:nvSpPr>
          <p:cNvPr id="294" name="Google Shape;294;p29"/>
          <p:cNvSpPr/>
          <p:nvPr/>
        </p:nvSpPr>
        <p:spPr>
          <a:xfrm>
            <a:off x="10955649" y="5998735"/>
            <a:ext cx="1046607" cy="796671"/>
          </a:xfrm>
          <a:custGeom>
            <a:avLst/>
            <a:gdLst/>
            <a:ahLst/>
            <a:cxnLst/>
            <a:rect l="l" t="t" r="r" b="b"/>
            <a:pathLst>
              <a:path w="390525" h="390525" extrusionOk="0">
                <a:moveTo>
                  <a:pt x="376405" y="365284"/>
                </a:moveTo>
                <a:lnTo>
                  <a:pt x="342210" y="365284"/>
                </a:lnTo>
                <a:lnTo>
                  <a:pt x="342210" y="107442"/>
                </a:lnTo>
                <a:cubicBezTo>
                  <a:pt x="342210" y="101251"/>
                  <a:pt x="337257" y="96298"/>
                  <a:pt x="331066" y="96298"/>
                </a:cubicBezTo>
                <a:lnTo>
                  <a:pt x="264200" y="96298"/>
                </a:lnTo>
                <a:cubicBezTo>
                  <a:pt x="258009" y="96298"/>
                  <a:pt x="253056" y="101251"/>
                  <a:pt x="253056" y="107442"/>
                </a:cubicBezTo>
                <a:lnTo>
                  <a:pt x="253056" y="365284"/>
                </a:lnTo>
                <a:lnTo>
                  <a:pt x="230768" y="365284"/>
                </a:lnTo>
                <a:lnTo>
                  <a:pt x="230768" y="18288"/>
                </a:lnTo>
                <a:cubicBezTo>
                  <a:pt x="230768" y="12097"/>
                  <a:pt x="225815" y="7144"/>
                  <a:pt x="219623" y="7144"/>
                </a:cubicBezTo>
                <a:lnTo>
                  <a:pt x="152758" y="7144"/>
                </a:lnTo>
                <a:cubicBezTo>
                  <a:pt x="146567" y="7144"/>
                  <a:pt x="141614" y="12097"/>
                  <a:pt x="141614" y="18288"/>
                </a:cubicBezTo>
                <a:lnTo>
                  <a:pt x="141614" y="365284"/>
                </a:lnTo>
                <a:lnTo>
                  <a:pt x="119325" y="365284"/>
                </a:lnTo>
                <a:lnTo>
                  <a:pt x="119325" y="196596"/>
                </a:lnTo>
                <a:cubicBezTo>
                  <a:pt x="119325" y="190405"/>
                  <a:pt x="114372" y="185452"/>
                  <a:pt x="108181" y="185452"/>
                </a:cubicBezTo>
                <a:lnTo>
                  <a:pt x="40553" y="185452"/>
                </a:lnTo>
                <a:cubicBezTo>
                  <a:pt x="34362" y="185452"/>
                  <a:pt x="29409" y="190405"/>
                  <a:pt x="29409" y="196596"/>
                </a:cubicBezTo>
                <a:lnTo>
                  <a:pt x="29409" y="365284"/>
                </a:lnTo>
                <a:lnTo>
                  <a:pt x="18265" y="365284"/>
                </a:lnTo>
                <a:cubicBezTo>
                  <a:pt x="13502" y="365284"/>
                  <a:pt x="9121" y="368332"/>
                  <a:pt x="7692" y="372904"/>
                </a:cubicBezTo>
                <a:cubicBezTo>
                  <a:pt x="5311" y="380524"/>
                  <a:pt x="11026" y="387572"/>
                  <a:pt x="18265" y="387572"/>
                </a:cubicBezTo>
                <a:lnTo>
                  <a:pt x="376405" y="387572"/>
                </a:lnTo>
                <a:cubicBezTo>
                  <a:pt x="381167" y="387572"/>
                  <a:pt x="385549" y="384524"/>
                  <a:pt x="386978" y="379952"/>
                </a:cubicBezTo>
                <a:cubicBezTo>
                  <a:pt x="389359" y="372237"/>
                  <a:pt x="383644" y="365284"/>
                  <a:pt x="376405" y="365284"/>
                </a:cubicBezTo>
                <a:close/>
              </a:path>
            </a:pathLst>
          </a:custGeom>
          <a:solidFill>
            <a:srgbClr val="11DCCA"/>
          </a:solidFill>
          <a:ln w="9525" cap="flat" cmpd="sng">
            <a:solidFill>
              <a:srgbClr val="4AFFFF"/>
            </a:solidFill>
            <a:prstDash val="solid"/>
            <a:round/>
            <a:headEnd type="none" w="sm" len="sm"/>
            <a:tailEnd type="none" w="sm" len="sm"/>
          </a:ln>
        </p:spPr>
        <p:txBody>
          <a:bodyPr spcFirstLastPara="1" wrap="square" lIns="91433" tIns="45700" rIns="91433" bIns="45700" anchor="ctr" anchorCtr="0">
            <a:noAutofit/>
          </a:bodyPr>
          <a:lstStyle/>
          <a:p>
            <a:endParaRPr sz="1867">
              <a:solidFill>
                <a:srgbClr val="000000"/>
              </a:solidFill>
              <a:latin typeface="Montserrat Light"/>
              <a:ea typeface="Montserrat Light"/>
              <a:cs typeface="Montserrat Light"/>
              <a:sym typeface="Montserrat Light"/>
            </a:endParaRPr>
          </a:p>
        </p:txBody>
      </p:sp>
      <p:grpSp>
        <p:nvGrpSpPr>
          <p:cNvPr id="2" name="Group 1">
            <a:extLst>
              <a:ext uri="{FF2B5EF4-FFF2-40B4-BE49-F238E27FC236}">
                <a16:creationId xmlns:a16="http://schemas.microsoft.com/office/drawing/2014/main" id="{EF0E5151-B050-A6B9-EA14-43111697C27E}"/>
              </a:ext>
            </a:extLst>
          </p:cNvPr>
          <p:cNvGrpSpPr/>
          <p:nvPr/>
        </p:nvGrpSpPr>
        <p:grpSpPr>
          <a:xfrm>
            <a:off x="347095" y="3543297"/>
            <a:ext cx="7077484" cy="935415"/>
            <a:chOff x="-17010" y="7239"/>
            <a:chExt cx="7077484" cy="935415"/>
          </a:xfrm>
          <a:solidFill>
            <a:schemeClr val="accent1">
              <a:lumMod val="75000"/>
            </a:schemeClr>
          </a:solidFill>
        </p:grpSpPr>
        <p:sp>
          <p:nvSpPr>
            <p:cNvPr id="9" name="Rectangle: Rounded Corners 8">
              <a:extLst>
                <a:ext uri="{FF2B5EF4-FFF2-40B4-BE49-F238E27FC236}">
                  <a16:creationId xmlns:a16="http://schemas.microsoft.com/office/drawing/2014/main" id="{9A3A2C4A-EE63-42D2-5FA1-627B87C422A1}"/>
                </a:ext>
              </a:extLst>
            </p:cNvPr>
            <p:cNvSpPr/>
            <p:nvPr/>
          </p:nvSpPr>
          <p:spPr>
            <a:xfrm>
              <a:off x="0" y="7239"/>
              <a:ext cx="7060474" cy="935415"/>
            </a:xfrm>
            <a:prstGeom prst="roundRect">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0" name="Rectangle: Rounded Corners 4">
              <a:extLst>
                <a:ext uri="{FF2B5EF4-FFF2-40B4-BE49-F238E27FC236}">
                  <a16:creationId xmlns:a16="http://schemas.microsoft.com/office/drawing/2014/main" id="{66EBBD97-9E3C-DC77-D324-ABA03BCA7E96}"/>
                </a:ext>
              </a:extLst>
            </p:cNvPr>
            <p:cNvSpPr txBox="1"/>
            <p:nvPr/>
          </p:nvSpPr>
          <p:spPr>
            <a:xfrm>
              <a:off x="-17010" y="175271"/>
              <a:ext cx="7031821" cy="72172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IN" sz="2400" b="1" kern="1200" dirty="0"/>
                <a:t>Mentor By Dr . Sanjeev Kumar</a:t>
              </a:r>
              <a:endParaRPr lang="en-US" sz="2400" b="1" kern="1200" dirty="0"/>
            </a:p>
          </p:txBody>
        </p:sp>
      </p:grpSp>
      <p:grpSp>
        <p:nvGrpSpPr>
          <p:cNvPr id="3" name="Group 2">
            <a:extLst>
              <a:ext uri="{FF2B5EF4-FFF2-40B4-BE49-F238E27FC236}">
                <a16:creationId xmlns:a16="http://schemas.microsoft.com/office/drawing/2014/main" id="{A30508B9-0B87-D865-2292-CA67E38D8503}"/>
              </a:ext>
            </a:extLst>
          </p:cNvPr>
          <p:cNvGrpSpPr/>
          <p:nvPr/>
        </p:nvGrpSpPr>
        <p:grpSpPr>
          <a:xfrm>
            <a:off x="367710" y="4566526"/>
            <a:ext cx="7060474" cy="935415"/>
            <a:chOff x="0" y="1054974"/>
            <a:chExt cx="7060474" cy="935415"/>
          </a:xfrm>
        </p:grpSpPr>
        <p:sp>
          <p:nvSpPr>
            <p:cNvPr id="7" name="Rectangle: Rounded Corners 6">
              <a:extLst>
                <a:ext uri="{FF2B5EF4-FFF2-40B4-BE49-F238E27FC236}">
                  <a16:creationId xmlns:a16="http://schemas.microsoft.com/office/drawing/2014/main" id="{F65E054F-B0BA-AB9A-BA83-3C8DB311EB70}"/>
                </a:ext>
              </a:extLst>
            </p:cNvPr>
            <p:cNvSpPr/>
            <p:nvPr/>
          </p:nvSpPr>
          <p:spPr>
            <a:xfrm>
              <a:off x="0" y="1054974"/>
              <a:ext cx="7060474" cy="935415"/>
            </a:xfrm>
            <a:prstGeom prst="roundRect">
              <a:avLst/>
            </a:prstGeom>
          </p:spPr>
          <p:style>
            <a:lnRef idx="2">
              <a:schemeClr val="lt1">
                <a:hueOff val="0"/>
                <a:satOff val="0"/>
                <a:lumOff val="0"/>
                <a:alphaOff val="0"/>
              </a:schemeClr>
            </a:lnRef>
            <a:fillRef idx="1">
              <a:schemeClr val="accent2">
                <a:hueOff val="1620045"/>
                <a:satOff val="225"/>
                <a:lumOff val="196"/>
                <a:alphaOff val="0"/>
              </a:schemeClr>
            </a:fillRef>
            <a:effectRef idx="0">
              <a:schemeClr val="accent2">
                <a:hueOff val="1620045"/>
                <a:satOff val="225"/>
                <a:lumOff val="196"/>
                <a:alphaOff val="0"/>
              </a:schemeClr>
            </a:effectRef>
            <a:fontRef idx="minor">
              <a:schemeClr val="lt1"/>
            </a:fontRef>
          </p:style>
        </p:sp>
        <p:sp>
          <p:nvSpPr>
            <p:cNvPr id="8" name="Rectangle: Rounded Corners 6">
              <a:extLst>
                <a:ext uri="{FF2B5EF4-FFF2-40B4-BE49-F238E27FC236}">
                  <a16:creationId xmlns:a16="http://schemas.microsoft.com/office/drawing/2014/main" id="{34756E0C-678F-1AA3-8CC8-04F69B3CE3BC}"/>
                </a:ext>
              </a:extLst>
            </p:cNvPr>
            <p:cNvSpPr txBox="1"/>
            <p:nvPr/>
          </p:nvSpPr>
          <p:spPr>
            <a:xfrm>
              <a:off x="45663" y="1100637"/>
              <a:ext cx="6969148" cy="844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IN" sz="2800" b="0" kern="1200" dirty="0"/>
                <a:t>Presented By-</a:t>
              </a:r>
              <a:endParaRPr lang="en-US" sz="2800" b="0" kern="1200" dirty="0"/>
            </a:p>
          </p:txBody>
        </p:sp>
      </p:grpSp>
      <p:grpSp>
        <p:nvGrpSpPr>
          <p:cNvPr id="4" name="Group 3">
            <a:extLst>
              <a:ext uri="{FF2B5EF4-FFF2-40B4-BE49-F238E27FC236}">
                <a16:creationId xmlns:a16="http://schemas.microsoft.com/office/drawing/2014/main" id="{9B581E28-B53E-CF0E-0C2A-50DA6C6BC900}"/>
              </a:ext>
            </a:extLst>
          </p:cNvPr>
          <p:cNvGrpSpPr/>
          <p:nvPr/>
        </p:nvGrpSpPr>
        <p:grpSpPr>
          <a:xfrm>
            <a:off x="347095" y="5571327"/>
            <a:ext cx="7060474" cy="935415"/>
            <a:chOff x="0" y="2109948"/>
            <a:chExt cx="7060474" cy="935415"/>
          </a:xfrm>
        </p:grpSpPr>
        <p:sp>
          <p:nvSpPr>
            <p:cNvPr id="5" name="Rectangle: Rounded Corners 4">
              <a:extLst>
                <a:ext uri="{FF2B5EF4-FFF2-40B4-BE49-F238E27FC236}">
                  <a16:creationId xmlns:a16="http://schemas.microsoft.com/office/drawing/2014/main" id="{041FD6DE-B4FA-6E78-A286-B605CB3BB97A}"/>
                </a:ext>
              </a:extLst>
            </p:cNvPr>
            <p:cNvSpPr/>
            <p:nvPr/>
          </p:nvSpPr>
          <p:spPr>
            <a:xfrm>
              <a:off x="0" y="2109948"/>
              <a:ext cx="7060474" cy="935415"/>
            </a:xfrm>
            <a:prstGeom prst="roundRect">
              <a:avLst/>
            </a:prstGeom>
          </p:spPr>
          <p:style>
            <a:lnRef idx="2">
              <a:schemeClr val="lt1">
                <a:hueOff val="0"/>
                <a:satOff val="0"/>
                <a:lumOff val="0"/>
                <a:alphaOff val="0"/>
              </a:schemeClr>
            </a:lnRef>
            <a:fillRef idx="1">
              <a:schemeClr val="accent2">
                <a:hueOff val="3240090"/>
                <a:satOff val="451"/>
                <a:lumOff val="392"/>
                <a:alphaOff val="0"/>
              </a:schemeClr>
            </a:fillRef>
            <a:effectRef idx="0">
              <a:schemeClr val="accent2">
                <a:hueOff val="3240090"/>
                <a:satOff val="451"/>
                <a:lumOff val="392"/>
                <a:alphaOff val="0"/>
              </a:schemeClr>
            </a:effectRef>
            <a:fontRef idx="minor">
              <a:schemeClr val="lt1"/>
            </a:fontRef>
          </p:style>
        </p:sp>
        <p:sp>
          <p:nvSpPr>
            <p:cNvPr id="6" name="Rectangle: Rounded Corners 8">
              <a:extLst>
                <a:ext uri="{FF2B5EF4-FFF2-40B4-BE49-F238E27FC236}">
                  <a16:creationId xmlns:a16="http://schemas.microsoft.com/office/drawing/2014/main" id="{470BABF3-647A-0EAA-3B98-1F8C8F04059D}"/>
                </a:ext>
              </a:extLst>
            </p:cNvPr>
            <p:cNvSpPr txBox="1"/>
            <p:nvPr/>
          </p:nvSpPr>
          <p:spPr>
            <a:xfrm>
              <a:off x="45663" y="2155611"/>
              <a:ext cx="6969148" cy="844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IN" sz="2800" kern="1200" dirty="0"/>
                <a:t> Mr. Ashutosh Raturi    S.id-22391234</a:t>
              </a:r>
              <a:endParaRPr lang="en-US" sz="2800" kern="1200" dirty="0"/>
            </a:p>
          </p:txBody>
        </p:sp>
      </p:grpSp>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35"/>
                                        </p:tgtEl>
                                        <p:attrNameLst>
                                          <p:attrName>style.visibility</p:attrName>
                                        </p:attrNameLst>
                                      </p:cBhvr>
                                      <p:to>
                                        <p:strVal val="visible"/>
                                      </p:to>
                                    </p:set>
                                    <p:anim calcmode="lin" valueType="num">
                                      <p:cBhvr additive="base">
                                        <p:cTn id="7" dur="1000"/>
                                        <p:tgtEl>
                                          <p:spTgt spid="235"/>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240"/>
                                        </p:tgtEl>
                                        <p:attrNameLst>
                                          <p:attrName>style.visibility</p:attrName>
                                        </p:attrNameLst>
                                      </p:cBhvr>
                                      <p:to>
                                        <p:strVal val="visible"/>
                                      </p:to>
                                    </p:set>
                                    <p:animEffect transition="in" filter="fade">
                                      <p:cBhvr>
                                        <p:cTn id="10" dur="1000"/>
                                        <p:tgtEl>
                                          <p:spTgt spid="240"/>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34"/>
                                        </p:tgtEl>
                                        <p:attrNameLst>
                                          <p:attrName>style.visibility</p:attrName>
                                        </p:attrNameLst>
                                      </p:cBhvr>
                                      <p:to>
                                        <p:strVal val="visible"/>
                                      </p:to>
                                    </p:set>
                                    <p:animEffect transition="in" filter="fade">
                                      <p:cBhvr>
                                        <p:cTn id="14" dur="1000"/>
                                        <p:tgtEl>
                                          <p:spTgt spid="234"/>
                                        </p:tgtEl>
                                      </p:cBhvr>
                                    </p:animEffect>
                                  </p:childTnLst>
                                </p:cTn>
                              </p:par>
                            </p:childTnLst>
                          </p:cTn>
                        </p:par>
                        <p:par>
                          <p:cTn id="15" fill="hold">
                            <p:stCondLst>
                              <p:cond delay="2000"/>
                            </p:stCondLst>
                            <p:childTnLst>
                              <p:par>
                                <p:cTn id="16" presetID="10" presetClass="entr" presetSubtype="0" fill="hold" nodeType="afterEffect">
                                  <p:stCondLst>
                                    <p:cond delay="0"/>
                                  </p:stCondLst>
                                  <p:childTnLst>
                                    <p:set>
                                      <p:cBhvr>
                                        <p:cTn id="17" dur="1" fill="hold">
                                          <p:stCondLst>
                                            <p:cond delay="0"/>
                                          </p:stCondLst>
                                        </p:cTn>
                                        <p:tgtEl>
                                          <p:spTgt spid="234"/>
                                        </p:tgtEl>
                                        <p:attrNameLst>
                                          <p:attrName>style.visibility</p:attrName>
                                        </p:attrNameLst>
                                      </p:cBhvr>
                                      <p:to>
                                        <p:strVal val="visible"/>
                                      </p:to>
                                    </p:set>
                                    <p:animEffect transition="in" filter="fade">
                                      <p:cBhvr>
                                        <p:cTn id="18" dur="1000"/>
                                        <p:tgtEl>
                                          <p:spTgt spid="234"/>
                                        </p:tgtEl>
                                      </p:cBhvr>
                                    </p:animEffec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2"/>
        <p:cNvGrpSpPr/>
        <p:nvPr/>
      </p:nvGrpSpPr>
      <p:grpSpPr>
        <a:xfrm>
          <a:off x="0" y="0"/>
          <a:ext cx="0" cy="0"/>
          <a:chOff x="0" y="0"/>
          <a:chExt cx="0" cy="0"/>
        </a:xfrm>
      </p:grpSpPr>
      <p:sp>
        <p:nvSpPr>
          <p:cNvPr id="1124" name="Google Shape;1124;p38"/>
          <p:cNvSpPr txBox="1"/>
          <p:nvPr/>
        </p:nvSpPr>
        <p:spPr>
          <a:xfrm>
            <a:off x="0" y="284334"/>
            <a:ext cx="9813200" cy="553957"/>
          </a:xfrm>
          <a:prstGeom prst="rect">
            <a:avLst/>
          </a:prstGeom>
          <a:noFill/>
          <a:ln>
            <a:noFill/>
          </a:ln>
        </p:spPr>
        <p:txBody>
          <a:bodyPr spcFirstLastPara="1" wrap="square" lIns="121900" tIns="121900" rIns="121900" bIns="121900" anchor="t" anchorCtr="0">
            <a:spAutoFit/>
          </a:bodyPr>
          <a:lstStyle/>
          <a:p>
            <a:pPr marL="609585" indent="-431789">
              <a:buClr>
                <a:srgbClr val="CDF8F4"/>
              </a:buClr>
              <a:buSzPts val="1500"/>
              <a:buFont typeface="Inter" panose="02000503000000020004"/>
              <a:buChar char="➔"/>
            </a:pPr>
            <a:r>
              <a:rPr lang="en-GB" sz="2000" b="1">
                <a:solidFill>
                  <a:srgbClr val="CDF8F4"/>
                </a:solidFill>
                <a:latin typeface="Inter" panose="02000503000000020004"/>
                <a:ea typeface="Inter" panose="02000503000000020004"/>
                <a:cs typeface="Inter" panose="02000503000000020004"/>
                <a:sym typeface="Inter" panose="02000503000000020004"/>
              </a:rPr>
              <a:t>Our web app will look as shown below : </a:t>
            </a:r>
            <a:endParaRPr sz="2000" b="1">
              <a:solidFill>
                <a:srgbClr val="CDF8F4"/>
              </a:solidFill>
              <a:latin typeface="Inter" panose="02000503000000020004"/>
              <a:ea typeface="Inter" panose="02000503000000020004"/>
              <a:cs typeface="Inter" panose="02000503000000020004"/>
              <a:sym typeface="Inter" panose="02000503000000020004"/>
            </a:endParaRPr>
          </a:p>
        </p:txBody>
      </p:sp>
      <p:pic>
        <p:nvPicPr>
          <p:cNvPr id="3" name="Picture 2">
            <a:extLst>
              <a:ext uri="{FF2B5EF4-FFF2-40B4-BE49-F238E27FC236}">
                <a16:creationId xmlns:a16="http://schemas.microsoft.com/office/drawing/2014/main" id="{A240F594-0D6B-4782-259E-094956CE24D5}"/>
              </a:ext>
            </a:extLst>
          </p:cNvPr>
          <p:cNvPicPr>
            <a:picLocks noChangeAspect="1"/>
          </p:cNvPicPr>
          <p:nvPr/>
        </p:nvPicPr>
        <p:blipFill>
          <a:blip r:embed="rId3"/>
          <a:stretch>
            <a:fillRect/>
          </a:stretch>
        </p:blipFill>
        <p:spPr>
          <a:xfrm>
            <a:off x="131132" y="1005058"/>
            <a:ext cx="11847971" cy="5568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9"/>
        <p:cNvGrpSpPr/>
        <p:nvPr/>
      </p:nvGrpSpPr>
      <p:grpSpPr>
        <a:xfrm>
          <a:off x="0" y="0"/>
          <a:ext cx="0" cy="0"/>
          <a:chOff x="0" y="0"/>
          <a:chExt cx="0" cy="0"/>
        </a:xfrm>
      </p:grpSpPr>
      <p:sp>
        <p:nvSpPr>
          <p:cNvPr id="1130" name="Google Shape;1130;p39"/>
          <p:cNvSpPr txBox="1"/>
          <p:nvPr/>
        </p:nvSpPr>
        <p:spPr>
          <a:xfrm>
            <a:off x="316033" y="344700"/>
            <a:ext cx="9831600" cy="553957"/>
          </a:xfrm>
          <a:prstGeom prst="rect">
            <a:avLst/>
          </a:prstGeom>
          <a:noFill/>
          <a:ln>
            <a:noFill/>
          </a:ln>
        </p:spPr>
        <p:txBody>
          <a:bodyPr spcFirstLastPara="1" wrap="square" lIns="121900" tIns="121900" rIns="121900" bIns="121900" anchor="t" anchorCtr="0">
            <a:spAutoFit/>
          </a:bodyPr>
          <a:lstStyle/>
          <a:p>
            <a:pPr marL="609585" indent="-431789">
              <a:buClr>
                <a:srgbClr val="CDF8F4"/>
              </a:buClr>
              <a:buSzPts val="1500"/>
              <a:buFont typeface="Inter" panose="02000503000000020004"/>
              <a:buAutoNum type="arabicPeriod"/>
            </a:pPr>
            <a:r>
              <a:rPr lang="en-GB" sz="2000" b="1">
                <a:solidFill>
                  <a:srgbClr val="CDF8F4"/>
                </a:solidFill>
                <a:latin typeface="Inter" panose="02000503000000020004"/>
                <a:ea typeface="Inter" panose="02000503000000020004"/>
                <a:cs typeface="Inter" panose="02000503000000020004"/>
                <a:sym typeface="Inter" panose="02000503000000020004"/>
              </a:rPr>
              <a:t>Input a stock code to get company’s information :</a:t>
            </a:r>
            <a:endParaRPr sz="2000" b="1">
              <a:solidFill>
                <a:srgbClr val="CDF8F4"/>
              </a:solidFill>
              <a:latin typeface="Inter" panose="02000503000000020004"/>
              <a:ea typeface="Inter" panose="02000503000000020004"/>
              <a:cs typeface="Inter" panose="02000503000000020004"/>
              <a:sym typeface="Inter" panose="02000503000000020004"/>
            </a:endParaRPr>
          </a:p>
        </p:txBody>
      </p:sp>
      <p:pic>
        <p:nvPicPr>
          <p:cNvPr id="3" name="Picture 2">
            <a:extLst>
              <a:ext uri="{FF2B5EF4-FFF2-40B4-BE49-F238E27FC236}">
                <a16:creationId xmlns:a16="http://schemas.microsoft.com/office/drawing/2014/main" id="{DFE09A42-557D-F634-8594-41ABB55E4A0E}"/>
              </a:ext>
            </a:extLst>
          </p:cNvPr>
          <p:cNvPicPr>
            <a:picLocks noChangeAspect="1"/>
          </p:cNvPicPr>
          <p:nvPr/>
        </p:nvPicPr>
        <p:blipFill>
          <a:blip r:embed="rId3"/>
          <a:stretch>
            <a:fillRect/>
          </a:stretch>
        </p:blipFill>
        <p:spPr>
          <a:xfrm>
            <a:off x="233122" y="1107440"/>
            <a:ext cx="11725756" cy="55575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8" name="Google Shape;1138;p40"/>
          <p:cNvSpPr txBox="1"/>
          <p:nvPr/>
        </p:nvSpPr>
        <p:spPr>
          <a:xfrm>
            <a:off x="384867" y="295934"/>
            <a:ext cx="10377600" cy="553957"/>
          </a:xfrm>
          <a:prstGeom prst="rect">
            <a:avLst/>
          </a:prstGeom>
          <a:noFill/>
          <a:ln>
            <a:noFill/>
          </a:ln>
        </p:spPr>
        <p:txBody>
          <a:bodyPr spcFirstLastPara="1" wrap="square" lIns="121900" tIns="121900" rIns="121900" bIns="121900" anchor="t" anchorCtr="0">
            <a:spAutoFit/>
          </a:bodyPr>
          <a:lstStyle/>
          <a:p>
            <a:r>
              <a:rPr lang="en-GB" sz="2000" b="1">
                <a:solidFill>
                  <a:schemeClr val="accent6"/>
                </a:solidFill>
                <a:latin typeface="Inter" panose="02000503000000020004"/>
                <a:ea typeface="Inter" panose="02000503000000020004"/>
                <a:cs typeface="Inter" panose="02000503000000020004"/>
                <a:sym typeface="Inter" panose="02000503000000020004"/>
              </a:rPr>
              <a:t>2. Select Date range to get a stock price and Estimated Moving Average</a:t>
            </a:r>
          </a:p>
        </p:txBody>
      </p:sp>
      <p:pic>
        <p:nvPicPr>
          <p:cNvPr id="3" name="Picture 2">
            <a:extLst>
              <a:ext uri="{FF2B5EF4-FFF2-40B4-BE49-F238E27FC236}">
                <a16:creationId xmlns:a16="http://schemas.microsoft.com/office/drawing/2014/main" id="{2779AA72-EBDA-C078-52BE-EB1F08447878}"/>
              </a:ext>
            </a:extLst>
          </p:cNvPr>
          <p:cNvPicPr>
            <a:picLocks noChangeAspect="1"/>
          </p:cNvPicPr>
          <p:nvPr/>
        </p:nvPicPr>
        <p:blipFill>
          <a:blip r:embed="rId3"/>
          <a:stretch>
            <a:fillRect/>
          </a:stretch>
        </p:blipFill>
        <p:spPr>
          <a:xfrm>
            <a:off x="561745" y="879793"/>
            <a:ext cx="10512655" cy="570259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5" name="Google Shape;1145;p41"/>
          <p:cNvSpPr txBox="1"/>
          <p:nvPr/>
        </p:nvSpPr>
        <p:spPr>
          <a:xfrm>
            <a:off x="607367" y="355134"/>
            <a:ext cx="10042000" cy="553957"/>
          </a:xfrm>
          <a:prstGeom prst="rect">
            <a:avLst/>
          </a:prstGeom>
          <a:noFill/>
          <a:ln>
            <a:noFill/>
          </a:ln>
        </p:spPr>
        <p:txBody>
          <a:bodyPr spcFirstLastPara="1" wrap="square" lIns="121900" tIns="121900" rIns="121900" bIns="121900" anchor="t" anchorCtr="0">
            <a:spAutoFit/>
          </a:bodyPr>
          <a:lstStyle/>
          <a:p>
            <a:r>
              <a:rPr lang="en-GB" sz="2000" b="1">
                <a:solidFill>
                  <a:schemeClr val="accent6"/>
                </a:solidFill>
                <a:latin typeface="Inter" panose="02000503000000020004"/>
                <a:ea typeface="Inter" panose="02000503000000020004"/>
                <a:cs typeface="Inter" panose="02000503000000020004"/>
                <a:sym typeface="Inter" panose="02000503000000020004"/>
              </a:rPr>
              <a:t>3. Input number of days to get forecast : </a:t>
            </a:r>
            <a:endParaRPr sz="2000" b="1">
              <a:solidFill>
                <a:schemeClr val="accent6"/>
              </a:solidFill>
              <a:latin typeface="Inter" panose="02000503000000020004"/>
              <a:ea typeface="Inter" panose="02000503000000020004"/>
              <a:cs typeface="Inter" panose="02000503000000020004"/>
              <a:sym typeface="Inter" panose="02000503000000020004"/>
            </a:endParaRPr>
          </a:p>
        </p:txBody>
      </p:sp>
      <p:pic>
        <p:nvPicPr>
          <p:cNvPr id="3" name="Picture 2">
            <a:extLst>
              <a:ext uri="{FF2B5EF4-FFF2-40B4-BE49-F238E27FC236}">
                <a16:creationId xmlns:a16="http://schemas.microsoft.com/office/drawing/2014/main" id="{DD2F1D1D-0012-4345-F28A-2F4DAB0D3F1D}"/>
              </a:ext>
            </a:extLst>
          </p:cNvPr>
          <p:cNvPicPr>
            <a:picLocks noChangeAspect="1"/>
          </p:cNvPicPr>
          <p:nvPr/>
        </p:nvPicPr>
        <p:blipFill>
          <a:blip r:embed="rId3"/>
          <a:stretch>
            <a:fillRect/>
          </a:stretch>
        </p:blipFill>
        <p:spPr>
          <a:xfrm>
            <a:off x="607368" y="1314341"/>
            <a:ext cx="10406072" cy="51885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5" name="Google Shape;1155;p42"/>
          <p:cNvSpPr txBox="1"/>
          <p:nvPr/>
        </p:nvSpPr>
        <p:spPr>
          <a:xfrm>
            <a:off x="1103573" y="740354"/>
            <a:ext cx="10604000" cy="656614"/>
          </a:xfrm>
          <a:prstGeom prst="rect">
            <a:avLst/>
          </a:prstGeom>
          <a:noFill/>
          <a:ln>
            <a:noFill/>
          </a:ln>
        </p:spPr>
        <p:txBody>
          <a:bodyPr spcFirstLastPara="1" wrap="square" lIns="121900" tIns="121900" rIns="121900" bIns="121900" anchor="t" anchorCtr="0">
            <a:spAutoFit/>
          </a:bodyPr>
          <a:lstStyle/>
          <a:p>
            <a:pPr algn="ctr"/>
            <a:r>
              <a:rPr lang="en-GB" sz="2667" b="1" u="sng" dirty="0">
                <a:solidFill>
                  <a:srgbClr val="FFFFFF"/>
                </a:solidFill>
                <a:latin typeface="Bungee"/>
                <a:ea typeface="Bungee"/>
                <a:cs typeface="Bungee"/>
                <a:sym typeface="Bungee"/>
              </a:rPr>
              <a:t>Conclusion</a:t>
            </a:r>
            <a:endParaRPr sz="2667" b="1" u="sng" dirty="0">
              <a:solidFill>
                <a:srgbClr val="FFFFFF"/>
              </a:solidFill>
              <a:latin typeface="Bungee"/>
              <a:ea typeface="Bungee"/>
              <a:cs typeface="Bungee"/>
              <a:sym typeface="Bungee"/>
            </a:endParaRPr>
          </a:p>
        </p:txBody>
      </p:sp>
      <p:sp>
        <p:nvSpPr>
          <p:cNvPr id="1156" name="Google Shape;1156;p42"/>
          <p:cNvSpPr txBox="1"/>
          <p:nvPr/>
        </p:nvSpPr>
        <p:spPr>
          <a:xfrm>
            <a:off x="1486746" y="1525694"/>
            <a:ext cx="9079653" cy="4610946"/>
          </a:xfrm>
          <a:prstGeom prst="rect">
            <a:avLst/>
          </a:prstGeom>
          <a:noFill/>
          <a:ln>
            <a:noFill/>
          </a:ln>
        </p:spPr>
        <p:txBody>
          <a:bodyPr spcFirstLastPara="1" wrap="square" lIns="121900" tIns="121900" rIns="121900" bIns="121900" anchor="t" anchorCtr="0">
            <a:normAutofit/>
          </a:bodyPr>
          <a:lstStyle/>
          <a:p>
            <a:pPr marL="609585" indent="-431789" algn="just">
              <a:buClr>
                <a:srgbClr val="FFFFFF"/>
              </a:buClr>
              <a:buSzPts val="1500"/>
              <a:buChar char="●"/>
            </a:pPr>
            <a:r>
              <a:rPr lang="en-GB" sz="2000" dirty="0">
                <a:solidFill>
                  <a:srgbClr val="FFFFFF"/>
                </a:solidFill>
              </a:rPr>
              <a:t>Stocks forecasting and visualization using dash is a machine learning project we have built a single page web application using plotly dash python  framework and using some machine models to get company’s information and plot graphs for visualization based on it. The stock market forecasting is done using machine learning model(SVR).</a:t>
            </a:r>
            <a:endParaRPr sz="2000" dirty="0">
              <a:solidFill>
                <a:srgbClr val="FFFFFF"/>
              </a:solidFill>
            </a:endParaRPr>
          </a:p>
          <a:p>
            <a:pPr marL="609585" algn="just"/>
            <a:endParaRPr sz="2000" dirty="0">
              <a:solidFill>
                <a:srgbClr val="FFFFFF"/>
              </a:solidFill>
            </a:endParaRPr>
          </a:p>
          <a:p>
            <a:pPr marL="609585" indent="-431789" algn="just">
              <a:buClr>
                <a:srgbClr val="FFFFFF"/>
              </a:buClr>
              <a:buSzPts val="1500"/>
              <a:buChar char="●"/>
            </a:pPr>
            <a:r>
              <a:rPr lang="en-GB" sz="2000" dirty="0">
                <a:solidFill>
                  <a:srgbClr val="FFFFFF"/>
                </a:solidFill>
              </a:rPr>
              <a:t>Dash provides a fast and quick way of creating beautiful and interactive dashboards without extensive knowledge of web development. It combines web development and analytics and provides a useful mechanism for serving dashboards for web </a:t>
            </a:r>
            <a:r>
              <a:rPr lang="en-GB" sz="2000" dirty="0" err="1">
                <a:solidFill>
                  <a:srgbClr val="FFFFFF"/>
                </a:solidFill>
              </a:rPr>
              <a:t>response.In</a:t>
            </a:r>
            <a:r>
              <a:rPr lang="en-GB" sz="2000" dirty="0">
                <a:solidFill>
                  <a:srgbClr val="FFFFFF"/>
                </a:solidFill>
              </a:rPr>
              <a:t> stock market, Data visualization helps traders when making decisions quickly and enables them to easily synthesize large amounts of complex information.</a:t>
            </a:r>
            <a:endParaRPr sz="2000" dirty="0">
              <a:solidFill>
                <a:srgbClr val="FFFFFF"/>
              </a:solidFill>
            </a:endParaRPr>
          </a:p>
          <a:p>
            <a:pPr marL="609585"/>
            <a:endParaRPr sz="1600" dirty="0">
              <a:solidFill>
                <a:srgbClr val="FFFFFF"/>
              </a:solidFill>
              <a:latin typeface="Inter" panose="02000503000000020004"/>
              <a:ea typeface="Inter" panose="02000503000000020004"/>
              <a:cs typeface="Inter" panose="02000503000000020004"/>
              <a:sym typeface="Inter" panose="02000503000000020004"/>
            </a:endParaRP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155"/>
                                        </p:tgtEl>
                                        <p:attrNameLst>
                                          <p:attrName>style.visibility</p:attrName>
                                        </p:attrNameLst>
                                      </p:cBhvr>
                                      <p:to>
                                        <p:strVal val="visible"/>
                                      </p:to>
                                    </p:set>
                                    <p:anim calcmode="lin" valueType="num">
                                      <p:cBhvr additive="base">
                                        <p:cTn id="7" dur="1000"/>
                                        <p:tgtEl>
                                          <p:spTgt spid="1155"/>
                                        </p:tgtEl>
                                        <p:attrNameLst>
                                          <p:attrName>ppt_w</p:attrName>
                                        </p:attrNameLst>
                                      </p:cBhvr>
                                      <p:tavLst>
                                        <p:tav tm="0">
                                          <p:val>
                                            <p:fltVal val="0"/>
                                          </p:val>
                                        </p:tav>
                                        <p:tav tm="100000">
                                          <p:val>
                                            <p:strVal val="#ppt_w"/>
                                          </p:val>
                                        </p:tav>
                                      </p:tavLst>
                                    </p:anim>
                                    <p:anim calcmode="lin" valueType="num">
                                      <p:cBhvr additive="base">
                                        <p:cTn id="8" dur="1000"/>
                                        <p:tgtEl>
                                          <p:spTgt spid="1155"/>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156"/>
                                        </p:tgtEl>
                                        <p:attrNameLst>
                                          <p:attrName>style.visibility</p:attrName>
                                        </p:attrNameLst>
                                      </p:cBhvr>
                                      <p:to>
                                        <p:strVal val="visible"/>
                                      </p:to>
                                    </p:set>
                                    <p:anim calcmode="lin" valueType="num">
                                      <p:cBhvr additive="base">
                                        <p:cTn id="11" dur="1000"/>
                                        <p:tgtEl>
                                          <p:spTgt spid="1156"/>
                                        </p:tgtEl>
                                        <p:attrNameLst>
                                          <p:attrName>ppt_w</p:attrName>
                                        </p:attrNameLst>
                                      </p:cBhvr>
                                      <p:tavLst>
                                        <p:tav tm="0">
                                          <p:val>
                                            <p:fltVal val="0"/>
                                          </p:val>
                                        </p:tav>
                                        <p:tav tm="100000">
                                          <p:val>
                                            <p:strVal val="#ppt_w"/>
                                          </p:val>
                                        </p:tav>
                                      </p:tavLst>
                                    </p:anim>
                                    <p:anim calcmode="lin" valueType="num">
                                      <p:cBhvr additive="base">
                                        <p:cTn id="12" dur="1000"/>
                                        <p:tgtEl>
                                          <p:spTgt spid="115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1161"/>
        <p:cNvGrpSpPr/>
        <p:nvPr/>
      </p:nvGrpSpPr>
      <p:grpSpPr>
        <a:xfrm>
          <a:off x="0" y="0"/>
          <a:ext cx="0" cy="0"/>
          <a:chOff x="0" y="0"/>
          <a:chExt cx="0" cy="0"/>
        </a:xfrm>
      </p:grpSpPr>
      <p:sp>
        <p:nvSpPr>
          <p:cNvPr id="2" name="Text Box 1"/>
          <p:cNvSpPr txBox="1"/>
          <p:nvPr/>
        </p:nvSpPr>
        <p:spPr>
          <a:xfrm>
            <a:off x="1452616" y="962902"/>
            <a:ext cx="4176384" cy="2380828"/>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4800" cap="all">
                <a:ln w="3175" cmpd="sng">
                  <a:noFill/>
                </a:ln>
                <a:latin typeface="+mj-lt"/>
                <a:ea typeface="+mj-ea"/>
                <a:cs typeface="+mj-cs"/>
                <a:sym typeface="+mn-ea"/>
              </a:rPr>
              <a:t>THANK YOU</a:t>
            </a:r>
          </a:p>
        </p:txBody>
      </p:sp>
      <p:pic>
        <p:nvPicPr>
          <p:cNvPr id="6" name="Graphic 5" descr="Smiling Face with No Fill">
            <a:extLst>
              <a:ext uri="{FF2B5EF4-FFF2-40B4-BE49-F238E27FC236}">
                <a16:creationId xmlns:a16="http://schemas.microsoft.com/office/drawing/2014/main" id="{0777245A-1168-F12D-4970-50951A3FA2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4251" y="805583"/>
            <a:ext cx="4660762" cy="46607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0"/>
          <p:cNvSpPr txBox="1">
            <a:spLocks noGrp="1"/>
          </p:cNvSpPr>
          <p:nvPr>
            <p:ph type="title"/>
          </p:nvPr>
        </p:nvSpPr>
        <p:spPr>
          <a:xfrm>
            <a:off x="819574" y="74507"/>
            <a:ext cx="9155007" cy="763693"/>
          </a:xfrm>
          <a:prstGeom prst="rect">
            <a:avLst/>
          </a:prstGeom>
        </p:spPr>
        <p:txBody>
          <a:bodyPr spcFirstLastPara="1" vert="horz" wrap="square" lIns="121900" tIns="121900" rIns="121900" bIns="121900" rtlCol="0" anchor="t" anchorCtr="0">
            <a:noAutofit/>
          </a:bodyPr>
          <a:lstStyle/>
          <a:p>
            <a:r>
              <a:rPr lang="en-GB"/>
              <a:t>Table of contents</a:t>
            </a:r>
          </a:p>
        </p:txBody>
      </p:sp>
      <p:sp>
        <p:nvSpPr>
          <p:cNvPr id="301" name="Google Shape;301;p30"/>
          <p:cNvSpPr txBox="1">
            <a:spLocks noGrp="1"/>
          </p:cNvSpPr>
          <p:nvPr>
            <p:ph type="subTitle" idx="1"/>
          </p:nvPr>
        </p:nvSpPr>
        <p:spPr>
          <a:xfrm>
            <a:off x="1736967" y="1243608"/>
            <a:ext cx="4889600" cy="5508584"/>
          </a:xfrm>
          <a:prstGeom prst="rect">
            <a:avLst/>
          </a:prstGeom>
        </p:spPr>
        <p:txBody>
          <a:bodyPr spcFirstLastPara="1" vert="horz" wrap="square" lIns="121900" tIns="121900" rIns="121900" bIns="121900" rtlCol="0" anchor="ctr" anchorCtr="0">
            <a:spAutoFit/>
          </a:bodyPr>
          <a:lstStyle/>
          <a:p>
            <a:pPr marL="0" indent="0">
              <a:lnSpc>
                <a:spcPct val="150000"/>
              </a:lnSpc>
            </a:pPr>
            <a:r>
              <a:rPr lang="en-GB" sz="2533" dirty="0">
                <a:latin typeface="Bungee"/>
                <a:ea typeface="Bungee"/>
                <a:cs typeface="Bungee"/>
                <a:sym typeface="Bungee"/>
              </a:rPr>
              <a:t>1. Abstract</a:t>
            </a:r>
            <a:endParaRPr sz="2533" dirty="0">
              <a:latin typeface="Bungee"/>
              <a:ea typeface="Bungee"/>
              <a:cs typeface="Bungee"/>
              <a:sym typeface="Bungee"/>
            </a:endParaRPr>
          </a:p>
          <a:p>
            <a:pPr marL="0" indent="0">
              <a:lnSpc>
                <a:spcPct val="150000"/>
              </a:lnSpc>
            </a:pPr>
            <a:r>
              <a:rPr lang="en-GB" sz="2533" dirty="0">
                <a:latin typeface="Bungee"/>
                <a:ea typeface="Bungee"/>
                <a:cs typeface="Bungee"/>
                <a:sym typeface="Bungee"/>
              </a:rPr>
              <a:t>2. Introduction</a:t>
            </a:r>
            <a:endParaRPr sz="2533" dirty="0">
              <a:latin typeface="Bungee"/>
              <a:ea typeface="Bungee"/>
              <a:cs typeface="Bungee"/>
              <a:sym typeface="Bungee"/>
            </a:endParaRPr>
          </a:p>
          <a:p>
            <a:pPr marL="0" indent="0">
              <a:lnSpc>
                <a:spcPct val="150000"/>
              </a:lnSpc>
            </a:pPr>
            <a:r>
              <a:rPr lang="en-GB" sz="2533" dirty="0">
                <a:latin typeface="Bungee"/>
                <a:ea typeface="Bungee"/>
                <a:cs typeface="Bungee"/>
                <a:sym typeface="Bungee"/>
              </a:rPr>
              <a:t>3. objective </a:t>
            </a:r>
            <a:endParaRPr sz="2667" dirty="0">
              <a:latin typeface="Bungee"/>
              <a:ea typeface="Bungee"/>
              <a:cs typeface="Bungee"/>
              <a:sym typeface="Bungee"/>
            </a:endParaRPr>
          </a:p>
          <a:p>
            <a:pPr marL="0" indent="0">
              <a:lnSpc>
                <a:spcPct val="150000"/>
              </a:lnSpc>
            </a:pPr>
            <a:r>
              <a:rPr lang="en-GB" sz="2533" dirty="0">
                <a:latin typeface="Bungee"/>
                <a:ea typeface="Bungee"/>
                <a:cs typeface="Bungee"/>
                <a:sym typeface="Bungee"/>
              </a:rPr>
              <a:t>4. requirements</a:t>
            </a:r>
            <a:endParaRPr sz="2533" dirty="0">
              <a:latin typeface="Bungee"/>
              <a:ea typeface="Bungee"/>
              <a:cs typeface="Bungee"/>
              <a:sym typeface="Bungee"/>
            </a:endParaRPr>
          </a:p>
          <a:p>
            <a:pPr marL="0" indent="0">
              <a:lnSpc>
                <a:spcPct val="150000"/>
              </a:lnSpc>
            </a:pPr>
            <a:r>
              <a:rPr lang="en-GB" sz="2533" dirty="0">
                <a:latin typeface="Bungee"/>
                <a:ea typeface="Bungee"/>
                <a:cs typeface="Bungee"/>
                <a:sym typeface="Bungee"/>
              </a:rPr>
              <a:t>5. APPROACH</a:t>
            </a:r>
            <a:endParaRPr sz="2533" dirty="0">
              <a:latin typeface="Bungee"/>
              <a:ea typeface="Bungee"/>
              <a:cs typeface="Bungee"/>
              <a:sym typeface="Bungee"/>
            </a:endParaRPr>
          </a:p>
          <a:p>
            <a:pPr marL="0" indent="0">
              <a:lnSpc>
                <a:spcPct val="150000"/>
              </a:lnSpc>
            </a:pPr>
            <a:r>
              <a:rPr lang="en-GB" sz="2533" dirty="0">
                <a:latin typeface="Bungee"/>
                <a:ea typeface="Bungee"/>
                <a:cs typeface="Bungee"/>
                <a:sym typeface="Bungee"/>
              </a:rPr>
              <a:t>6. PROJECT STAGES</a:t>
            </a:r>
            <a:endParaRPr sz="2533" dirty="0">
              <a:latin typeface="Bungee"/>
              <a:ea typeface="Bungee"/>
              <a:cs typeface="Bungee"/>
              <a:sym typeface="Bungee"/>
            </a:endParaRPr>
          </a:p>
          <a:p>
            <a:pPr marL="0" indent="0">
              <a:lnSpc>
                <a:spcPct val="150000"/>
              </a:lnSpc>
            </a:pPr>
            <a:r>
              <a:rPr lang="en-GB" sz="2533" dirty="0">
                <a:latin typeface="Bungee"/>
                <a:ea typeface="Bungee"/>
                <a:cs typeface="Bungee"/>
                <a:sym typeface="Bungee"/>
              </a:rPr>
              <a:t>7. PROJECT OUTCOMES</a:t>
            </a:r>
            <a:endParaRPr sz="2533" dirty="0">
              <a:latin typeface="Bungee"/>
              <a:ea typeface="Bungee"/>
              <a:cs typeface="Bungee"/>
              <a:sym typeface="Bungee"/>
            </a:endParaRPr>
          </a:p>
          <a:p>
            <a:pPr marL="0" indent="0">
              <a:lnSpc>
                <a:spcPct val="150000"/>
              </a:lnSpc>
            </a:pPr>
            <a:r>
              <a:rPr lang="en-GB" sz="2533" dirty="0">
                <a:latin typeface="Bungee"/>
                <a:ea typeface="Bungee"/>
                <a:cs typeface="Bungee"/>
                <a:sym typeface="Bungee"/>
              </a:rPr>
              <a:t>8. CONCLUSION</a:t>
            </a:r>
            <a:endParaRPr sz="2533" dirty="0">
              <a:latin typeface="Bungee"/>
              <a:ea typeface="Bungee"/>
              <a:cs typeface="Bungee"/>
              <a:sym typeface="Bungee"/>
            </a:endParaRPr>
          </a:p>
          <a:p>
            <a:pPr marL="0" indent="0">
              <a:lnSpc>
                <a:spcPct val="150000"/>
              </a:lnSpc>
            </a:pPr>
            <a:endParaRPr sz="2533" dirty="0">
              <a:latin typeface="Bungee"/>
              <a:ea typeface="Bungee"/>
              <a:cs typeface="Bungee"/>
              <a:sym typeface="Bungee"/>
            </a:endParaRPr>
          </a:p>
        </p:txBody>
      </p:sp>
      <p:grpSp>
        <p:nvGrpSpPr>
          <p:cNvPr id="306" name="Google Shape;306;p30"/>
          <p:cNvGrpSpPr/>
          <p:nvPr/>
        </p:nvGrpSpPr>
        <p:grpSpPr>
          <a:xfrm>
            <a:off x="6735438" y="2041664"/>
            <a:ext cx="4166295" cy="3500177"/>
            <a:chOff x="249325" y="1926825"/>
            <a:chExt cx="3008300" cy="1965950"/>
          </a:xfrm>
        </p:grpSpPr>
        <p:sp>
          <p:nvSpPr>
            <p:cNvPr id="307" name="Google Shape;307;p30"/>
            <p:cNvSpPr/>
            <p:nvPr/>
          </p:nvSpPr>
          <p:spPr>
            <a:xfrm>
              <a:off x="555600" y="2030125"/>
              <a:ext cx="2497975" cy="117775"/>
            </a:xfrm>
            <a:custGeom>
              <a:avLst/>
              <a:gdLst/>
              <a:ahLst/>
              <a:cxnLst/>
              <a:rect l="l" t="t" r="r" b="b"/>
              <a:pathLst>
                <a:path w="99919" h="4711" extrusionOk="0">
                  <a:moveTo>
                    <a:pt x="3338" y="1"/>
                  </a:moveTo>
                  <a:cubicBezTo>
                    <a:pt x="1488" y="1"/>
                    <a:pt x="1" y="1489"/>
                    <a:pt x="1" y="3338"/>
                  </a:cubicBezTo>
                  <a:lnTo>
                    <a:pt x="1" y="4710"/>
                  </a:lnTo>
                  <a:lnTo>
                    <a:pt x="99919" y="4710"/>
                  </a:lnTo>
                  <a:lnTo>
                    <a:pt x="99919" y="3338"/>
                  </a:lnTo>
                  <a:cubicBezTo>
                    <a:pt x="99919" y="1489"/>
                    <a:pt x="98430" y="1"/>
                    <a:pt x="96581" y="1"/>
                  </a:cubicBezTo>
                  <a:close/>
                </a:path>
              </a:pathLst>
            </a:custGeom>
            <a:solidFill>
              <a:srgbClr val="2F046B"/>
            </a:solidFill>
            <a:ln>
              <a:noFill/>
            </a:ln>
          </p:spPr>
          <p:txBody>
            <a:bodyPr spcFirstLastPara="1" wrap="square" lIns="121900" tIns="121900" rIns="121900" bIns="121900" anchor="ctr" anchorCtr="0">
              <a:noAutofit/>
            </a:bodyPr>
            <a:lstStyle/>
            <a:p>
              <a:endParaRPr sz="2400"/>
            </a:p>
          </p:txBody>
        </p:sp>
        <p:sp>
          <p:nvSpPr>
            <p:cNvPr id="308" name="Google Shape;308;p30"/>
            <p:cNvSpPr/>
            <p:nvPr/>
          </p:nvSpPr>
          <p:spPr>
            <a:xfrm>
              <a:off x="691750" y="2070225"/>
              <a:ext cx="40850" cy="40825"/>
            </a:xfrm>
            <a:custGeom>
              <a:avLst/>
              <a:gdLst/>
              <a:ahLst/>
              <a:cxnLst/>
              <a:rect l="l" t="t" r="r" b="b"/>
              <a:pathLst>
                <a:path w="1634" h="1633" extrusionOk="0">
                  <a:moveTo>
                    <a:pt x="825" y="1"/>
                  </a:moveTo>
                  <a:cubicBezTo>
                    <a:pt x="363" y="1"/>
                    <a:pt x="1" y="376"/>
                    <a:pt x="1" y="824"/>
                  </a:cubicBezTo>
                  <a:cubicBezTo>
                    <a:pt x="1" y="1272"/>
                    <a:pt x="363" y="1633"/>
                    <a:pt x="825" y="1633"/>
                  </a:cubicBezTo>
                  <a:cubicBezTo>
                    <a:pt x="1272" y="1633"/>
                    <a:pt x="1634" y="1272"/>
                    <a:pt x="1634" y="824"/>
                  </a:cubicBezTo>
                  <a:cubicBezTo>
                    <a:pt x="1634" y="376"/>
                    <a:pt x="1272" y="1"/>
                    <a:pt x="825" y="1"/>
                  </a:cubicBezTo>
                  <a:close/>
                </a:path>
              </a:pathLst>
            </a:custGeom>
            <a:solidFill>
              <a:srgbClr val="11DCCA"/>
            </a:solidFill>
            <a:ln>
              <a:noFill/>
            </a:ln>
          </p:spPr>
          <p:txBody>
            <a:bodyPr spcFirstLastPara="1" wrap="square" lIns="121900" tIns="121900" rIns="121900" bIns="121900" anchor="ctr" anchorCtr="0">
              <a:noAutofit/>
            </a:bodyPr>
            <a:lstStyle/>
            <a:p>
              <a:endParaRPr sz="2400"/>
            </a:p>
          </p:txBody>
        </p:sp>
        <p:sp>
          <p:nvSpPr>
            <p:cNvPr id="309" name="Google Shape;309;p30"/>
            <p:cNvSpPr/>
            <p:nvPr/>
          </p:nvSpPr>
          <p:spPr>
            <a:xfrm>
              <a:off x="782425" y="2070225"/>
              <a:ext cx="40825" cy="40825"/>
            </a:xfrm>
            <a:custGeom>
              <a:avLst/>
              <a:gdLst/>
              <a:ahLst/>
              <a:cxnLst/>
              <a:rect l="l" t="t" r="r" b="b"/>
              <a:pathLst>
                <a:path w="1633" h="1633" extrusionOk="0">
                  <a:moveTo>
                    <a:pt x="824" y="1"/>
                  </a:moveTo>
                  <a:cubicBezTo>
                    <a:pt x="361" y="1"/>
                    <a:pt x="1" y="376"/>
                    <a:pt x="1" y="824"/>
                  </a:cubicBezTo>
                  <a:cubicBezTo>
                    <a:pt x="1" y="1272"/>
                    <a:pt x="361" y="1633"/>
                    <a:pt x="824" y="1633"/>
                  </a:cubicBezTo>
                  <a:cubicBezTo>
                    <a:pt x="1272" y="1633"/>
                    <a:pt x="1633" y="1272"/>
                    <a:pt x="1633" y="824"/>
                  </a:cubicBezTo>
                  <a:cubicBezTo>
                    <a:pt x="1633" y="376"/>
                    <a:pt x="1272" y="1"/>
                    <a:pt x="824" y="1"/>
                  </a:cubicBez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310" name="Google Shape;310;p30"/>
            <p:cNvSpPr/>
            <p:nvPr/>
          </p:nvSpPr>
          <p:spPr>
            <a:xfrm>
              <a:off x="873075" y="2070225"/>
              <a:ext cx="40850" cy="40825"/>
            </a:xfrm>
            <a:custGeom>
              <a:avLst/>
              <a:gdLst/>
              <a:ahLst/>
              <a:cxnLst/>
              <a:rect l="l" t="t" r="r" b="b"/>
              <a:pathLst>
                <a:path w="1634" h="1633" extrusionOk="0">
                  <a:moveTo>
                    <a:pt x="825" y="1"/>
                  </a:moveTo>
                  <a:cubicBezTo>
                    <a:pt x="362" y="1"/>
                    <a:pt x="0" y="376"/>
                    <a:pt x="0" y="824"/>
                  </a:cubicBezTo>
                  <a:cubicBezTo>
                    <a:pt x="0" y="1272"/>
                    <a:pt x="362" y="1633"/>
                    <a:pt x="825" y="1633"/>
                  </a:cubicBezTo>
                  <a:cubicBezTo>
                    <a:pt x="1272" y="1633"/>
                    <a:pt x="1634" y="1272"/>
                    <a:pt x="1634" y="824"/>
                  </a:cubicBezTo>
                  <a:cubicBezTo>
                    <a:pt x="1634" y="376"/>
                    <a:pt x="1272" y="1"/>
                    <a:pt x="825" y="1"/>
                  </a:cubicBez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311" name="Google Shape;311;p30"/>
            <p:cNvSpPr/>
            <p:nvPr/>
          </p:nvSpPr>
          <p:spPr>
            <a:xfrm>
              <a:off x="1006375" y="2232675"/>
              <a:ext cx="1671575" cy="844175"/>
            </a:xfrm>
            <a:custGeom>
              <a:avLst/>
              <a:gdLst/>
              <a:ahLst/>
              <a:cxnLst/>
              <a:rect l="l" t="t" r="r" b="b"/>
              <a:pathLst>
                <a:path w="66863" h="33767" extrusionOk="0">
                  <a:moveTo>
                    <a:pt x="65621" y="1"/>
                  </a:moveTo>
                  <a:cubicBezTo>
                    <a:pt x="65592" y="1"/>
                    <a:pt x="65562" y="2"/>
                    <a:pt x="65533" y="4"/>
                  </a:cubicBezTo>
                  <a:lnTo>
                    <a:pt x="59075" y="553"/>
                  </a:lnTo>
                  <a:cubicBezTo>
                    <a:pt x="58627" y="596"/>
                    <a:pt x="58252" y="871"/>
                    <a:pt x="58078" y="1289"/>
                  </a:cubicBezTo>
                  <a:cubicBezTo>
                    <a:pt x="57905" y="1694"/>
                    <a:pt x="57992" y="2156"/>
                    <a:pt x="58266" y="2503"/>
                  </a:cubicBezTo>
                  <a:lnTo>
                    <a:pt x="59639" y="4107"/>
                  </a:lnTo>
                  <a:lnTo>
                    <a:pt x="49857" y="11417"/>
                  </a:lnTo>
                  <a:lnTo>
                    <a:pt x="46232" y="7444"/>
                  </a:lnTo>
                  <a:cubicBezTo>
                    <a:pt x="45958" y="7146"/>
                    <a:pt x="45576" y="6990"/>
                    <a:pt x="45189" y="6990"/>
                  </a:cubicBezTo>
                  <a:cubicBezTo>
                    <a:pt x="44899" y="6990"/>
                    <a:pt x="44606" y="7077"/>
                    <a:pt x="44353" y="7256"/>
                  </a:cubicBezTo>
                  <a:lnTo>
                    <a:pt x="23752" y="22238"/>
                  </a:lnTo>
                  <a:lnTo>
                    <a:pt x="18189" y="18323"/>
                  </a:lnTo>
                  <a:cubicBezTo>
                    <a:pt x="17953" y="18154"/>
                    <a:pt x="17672" y="18070"/>
                    <a:pt x="17390" y="18070"/>
                  </a:cubicBezTo>
                  <a:cubicBezTo>
                    <a:pt x="17069" y="18070"/>
                    <a:pt x="16746" y="18179"/>
                    <a:pt x="16484" y="18395"/>
                  </a:cubicBezTo>
                  <a:lnTo>
                    <a:pt x="694" y="31253"/>
                  </a:lnTo>
                  <a:cubicBezTo>
                    <a:pt x="87" y="31744"/>
                    <a:pt x="0" y="32640"/>
                    <a:pt x="491" y="33246"/>
                  </a:cubicBezTo>
                  <a:cubicBezTo>
                    <a:pt x="780" y="33579"/>
                    <a:pt x="1185" y="33766"/>
                    <a:pt x="1589" y="33766"/>
                  </a:cubicBezTo>
                  <a:cubicBezTo>
                    <a:pt x="1907" y="33766"/>
                    <a:pt x="2225" y="33666"/>
                    <a:pt x="2485" y="33449"/>
                  </a:cubicBezTo>
                  <a:lnTo>
                    <a:pt x="17437" y="21270"/>
                  </a:lnTo>
                  <a:lnTo>
                    <a:pt x="22942" y="25142"/>
                  </a:lnTo>
                  <a:cubicBezTo>
                    <a:pt x="23185" y="25314"/>
                    <a:pt x="23471" y="25400"/>
                    <a:pt x="23757" y="25400"/>
                  </a:cubicBezTo>
                  <a:cubicBezTo>
                    <a:pt x="24049" y="25400"/>
                    <a:pt x="24341" y="25310"/>
                    <a:pt x="24589" y="25127"/>
                  </a:cubicBezTo>
                  <a:lnTo>
                    <a:pt x="45003" y="10290"/>
                  </a:lnTo>
                  <a:lnTo>
                    <a:pt x="48644" y="14278"/>
                  </a:lnTo>
                  <a:cubicBezTo>
                    <a:pt x="48920" y="14579"/>
                    <a:pt x="49298" y="14733"/>
                    <a:pt x="49681" y="14733"/>
                  </a:cubicBezTo>
                  <a:cubicBezTo>
                    <a:pt x="49978" y="14733"/>
                    <a:pt x="50278" y="14640"/>
                    <a:pt x="50537" y="14451"/>
                  </a:cubicBezTo>
                  <a:lnTo>
                    <a:pt x="61473" y="6274"/>
                  </a:lnTo>
                  <a:lnTo>
                    <a:pt x="62975" y="8037"/>
                  </a:lnTo>
                  <a:cubicBezTo>
                    <a:pt x="63207" y="8311"/>
                    <a:pt x="63540" y="8455"/>
                    <a:pt x="63886" y="8455"/>
                  </a:cubicBezTo>
                  <a:cubicBezTo>
                    <a:pt x="63958" y="8455"/>
                    <a:pt x="64045" y="8441"/>
                    <a:pt x="64131" y="8426"/>
                  </a:cubicBezTo>
                  <a:cubicBezTo>
                    <a:pt x="64551" y="8339"/>
                    <a:pt x="64898" y="8022"/>
                    <a:pt x="65013" y="7603"/>
                  </a:cubicBezTo>
                  <a:lnTo>
                    <a:pt x="66761" y="1507"/>
                  </a:lnTo>
                  <a:cubicBezTo>
                    <a:pt x="66862" y="1145"/>
                    <a:pt x="66790" y="740"/>
                    <a:pt x="66545" y="437"/>
                  </a:cubicBezTo>
                  <a:cubicBezTo>
                    <a:pt x="66318" y="157"/>
                    <a:pt x="65969" y="1"/>
                    <a:pt x="65621" y="1"/>
                  </a:cubicBezTo>
                  <a:close/>
                </a:path>
              </a:pathLst>
            </a:custGeom>
            <a:solidFill>
              <a:srgbClr val="11DCCA"/>
            </a:solidFill>
            <a:ln>
              <a:noFill/>
            </a:ln>
          </p:spPr>
          <p:txBody>
            <a:bodyPr spcFirstLastPara="1" wrap="square" lIns="121900" tIns="121900" rIns="121900" bIns="121900" anchor="ctr" anchorCtr="0">
              <a:noAutofit/>
            </a:bodyPr>
            <a:lstStyle/>
            <a:p>
              <a:endParaRPr sz="2400"/>
            </a:p>
          </p:txBody>
        </p:sp>
        <p:sp>
          <p:nvSpPr>
            <p:cNvPr id="312" name="Google Shape;312;p30"/>
            <p:cNvSpPr/>
            <p:nvPr/>
          </p:nvSpPr>
          <p:spPr>
            <a:xfrm>
              <a:off x="1292425" y="2963075"/>
              <a:ext cx="134375" cy="229000"/>
            </a:xfrm>
            <a:custGeom>
              <a:avLst/>
              <a:gdLst/>
              <a:ahLst/>
              <a:cxnLst/>
              <a:rect l="l" t="t" r="r" b="b"/>
              <a:pathLst>
                <a:path w="5375" h="9160" extrusionOk="0">
                  <a:moveTo>
                    <a:pt x="0" y="0"/>
                  </a:moveTo>
                  <a:lnTo>
                    <a:pt x="0" y="9160"/>
                  </a:lnTo>
                  <a:lnTo>
                    <a:pt x="5375" y="9160"/>
                  </a:lnTo>
                  <a:lnTo>
                    <a:pt x="5375" y="0"/>
                  </a:lnTo>
                  <a:close/>
                </a:path>
              </a:pathLst>
            </a:custGeom>
            <a:solidFill>
              <a:srgbClr val="11DCCA"/>
            </a:solidFill>
            <a:ln>
              <a:noFill/>
            </a:ln>
          </p:spPr>
          <p:txBody>
            <a:bodyPr spcFirstLastPara="1" wrap="square" lIns="121900" tIns="121900" rIns="121900" bIns="121900" anchor="ctr" anchorCtr="0">
              <a:noAutofit/>
            </a:bodyPr>
            <a:lstStyle/>
            <a:p>
              <a:endParaRPr sz="2400"/>
            </a:p>
          </p:txBody>
        </p:sp>
        <p:sp>
          <p:nvSpPr>
            <p:cNvPr id="313" name="Google Shape;313;p30"/>
            <p:cNvSpPr/>
            <p:nvPr/>
          </p:nvSpPr>
          <p:spPr>
            <a:xfrm>
              <a:off x="1489625" y="3027700"/>
              <a:ext cx="134400" cy="164375"/>
            </a:xfrm>
            <a:custGeom>
              <a:avLst/>
              <a:gdLst/>
              <a:ahLst/>
              <a:cxnLst/>
              <a:rect l="l" t="t" r="r" b="b"/>
              <a:pathLst>
                <a:path w="5376" h="6575" extrusionOk="0">
                  <a:moveTo>
                    <a:pt x="1" y="1"/>
                  </a:moveTo>
                  <a:lnTo>
                    <a:pt x="1" y="6575"/>
                  </a:lnTo>
                  <a:lnTo>
                    <a:pt x="5375" y="6575"/>
                  </a:lnTo>
                  <a:lnTo>
                    <a:pt x="5375" y="1"/>
                  </a:lnTo>
                  <a:close/>
                </a:path>
              </a:pathLst>
            </a:custGeom>
            <a:solidFill>
              <a:srgbClr val="11DCCA"/>
            </a:solidFill>
            <a:ln>
              <a:noFill/>
            </a:ln>
          </p:spPr>
          <p:txBody>
            <a:bodyPr spcFirstLastPara="1" wrap="square" lIns="121900" tIns="121900" rIns="121900" bIns="121900" anchor="ctr" anchorCtr="0">
              <a:noAutofit/>
            </a:bodyPr>
            <a:lstStyle/>
            <a:p>
              <a:endParaRPr sz="2400"/>
            </a:p>
          </p:txBody>
        </p:sp>
        <p:sp>
          <p:nvSpPr>
            <p:cNvPr id="314" name="Google Shape;314;p30"/>
            <p:cNvSpPr/>
            <p:nvPr/>
          </p:nvSpPr>
          <p:spPr>
            <a:xfrm>
              <a:off x="1686825" y="2900950"/>
              <a:ext cx="134025" cy="291125"/>
            </a:xfrm>
            <a:custGeom>
              <a:avLst/>
              <a:gdLst/>
              <a:ahLst/>
              <a:cxnLst/>
              <a:rect l="l" t="t" r="r" b="b"/>
              <a:pathLst>
                <a:path w="5361" h="11645" extrusionOk="0">
                  <a:moveTo>
                    <a:pt x="1" y="0"/>
                  </a:moveTo>
                  <a:lnTo>
                    <a:pt x="1" y="11645"/>
                  </a:lnTo>
                  <a:lnTo>
                    <a:pt x="5360" y="11645"/>
                  </a:lnTo>
                  <a:lnTo>
                    <a:pt x="5360" y="0"/>
                  </a:lnTo>
                  <a:close/>
                </a:path>
              </a:pathLst>
            </a:custGeom>
            <a:solidFill>
              <a:srgbClr val="11DCCA"/>
            </a:solidFill>
            <a:ln>
              <a:noFill/>
            </a:ln>
          </p:spPr>
          <p:txBody>
            <a:bodyPr spcFirstLastPara="1" wrap="square" lIns="121900" tIns="121900" rIns="121900" bIns="121900" anchor="ctr" anchorCtr="0">
              <a:noAutofit/>
            </a:bodyPr>
            <a:lstStyle/>
            <a:p>
              <a:endParaRPr sz="2400"/>
            </a:p>
          </p:txBody>
        </p:sp>
        <p:sp>
          <p:nvSpPr>
            <p:cNvPr id="315" name="Google Shape;315;p30"/>
            <p:cNvSpPr/>
            <p:nvPr/>
          </p:nvSpPr>
          <p:spPr>
            <a:xfrm>
              <a:off x="1883675" y="2851825"/>
              <a:ext cx="134375" cy="340250"/>
            </a:xfrm>
            <a:custGeom>
              <a:avLst/>
              <a:gdLst/>
              <a:ahLst/>
              <a:cxnLst/>
              <a:rect l="l" t="t" r="r" b="b"/>
              <a:pathLst>
                <a:path w="5375" h="13610" extrusionOk="0">
                  <a:moveTo>
                    <a:pt x="0" y="0"/>
                  </a:moveTo>
                  <a:lnTo>
                    <a:pt x="0" y="13610"/>
                  </a:lnTo>
                  <a:lnTo>
                    <a:pt x="5375" y="13610"/>
                  </a:lnTo>
                  <a:lnTo>
                    <a:pt x="5375" y="0"/>
                  </a:lnTo>
                  <a:close/>
                </a:path>
              </a:pathLst>
            </a:custGeom>
            <a:solidFill>
              <a:srgbClr val="11DCCA"/>
            </a:solidFill>
            <a:ln>
              <a:noFill/>
            </a:ln>
          </p:spPr>
          <p:txBody>
            <a:bodyPr spcFirstLastPara="1" wrap="square" lIns="121900" tIns="121900" rIns="121900" bIns="121900" anchor="ctr" anchorCtr="0">
              <a:noAutofit/>
            </a:bodyPr>
            <a:lstStyle/>
            <a:p>
              <a:endParaRPr sz="2400"/>
            </a:p>
          </p:txBody>
        </p:sp>
        <p:sp>
          <p:nvSpPr>
            <p:cNvPr id="316" name="Google Shape;316;p30"/>
            <p:cNvSpPr/>
            <p:nvPr/>
          </p:nvSpPr>
          <p:spPr>
            <a:xfrm>
              <a:off x="2080875" y="2721800"/>
              <a:ext cx="134375" cy="470275"/>
            </a:xfrm>
            <a:custGeom>
              <a:avLst/>
              <a:gdLst/>
              <a:ahLst/>
              <a:cxnLst/>
              <a:rect l="l" t="t" r="r" b="b"/>
              <a:pathLst>
                <a:path w="5375" h="18811" extrusionOk="0">
                  <a:moveTo>
                    <a:pt x="0" y="0"/>
                  </a:moveTo>
                  <a:lnTo>
                    <a:pt x="0" y="18811"/>
                  </a:lnTo>
                  <a:lnTo>
                    <a:pt x="5375" y="18811"/>
                  </a:lnTo>
                  <a:lnTo>
                    <a:pt x="5375" y="0"/>
                  </a:lnTo>
                  <a:close/>
                </a:path>
              </a:pathLst>
            </a:custGeom>
            <a:solidFill>
              <a:srgbClr val="11DCCA"/>
            </a:solidFill>
            <a:ln>
              <a:noFill/>
            </a:ln>
          </p:spPr>
          <p:txBody>
            <a:bodyPr spcFirstLastPara="1" wrap="square" lIns="121900" tIns="121900" rIns="121900" bIns="121900" anchor="ctr" anchorCtr="0">
              <a:noAutofit/>
            </a:bodyPr>
            <a:lstStyle/>
            <a:p>
              <a:endParaRPr sz="2400"/>
            </a:p>
          </p:txBody>
        </p:sp>
        <p:sp>
          <p:nvSpPr>
            <p:cNvPr id="317" name="Google Shape;317;p30"/>
            <p:cNvSpPr/>
            <p:nvPr/>
          </p:nvSpPr>
          <p:spPr>
            <a:xfrm>
              <a:off x="2278075" y="2854350"/>
              <a:ext cx="134050" cy="337725"/>
            </a:xfrm>
            <a:custGeom>
              <a:avLst/>
              <a:gdLst/>
              <a:ahLst/>
              <a:cxnLst/>
              <a:rect l="l" t="t" r="r" b="b"/>
              <a:pathLst>
                <a:path w="5362" h="13509" extrusionOk="0">
                  <a:moveTo>
                    <a:pt x="1" y="0"/>
                  </a:moveTo>
                  <a:lnTo>
                    <a:pt x="1" y="13509"/>
                  </a:lnTo>
                  <a:lnTo>
                    <a:pt x="5361" y="13509"/>
                  </a:lnTo>
                  <a:lnTo>
                    <a:pt x="5361" y="0"/>
                  </a:lnTo>
                  <a:close/>
                </a:path>
              </a:pathLst>
            </a:custGeom>
            <a:solidFill>
              <a:srgbClr val="11DCCA"/>
            </a:solidFill>
            <a:ln>
              <a:noFill/>
            </a:ln>
          </p:spPr>
          <p:txBody>
            <a:bodyPr spcFirstLastPara="1" wrap="square" lIns="121900" tIns="121900" rIns="121900" bIns="121900" anchor="ctr" anchorCtr="0">
              <a:noAutofit/>
            </a:bodyPr>
            <a:lstStyle/>
            <a:p>
              <a:endParaRPr sz="2400"/>
            </a:p>
          </p:txBody>
        </p:sp>
        <p:sp>
          <p:nvSpPr>
            <p:cNvPr id="318" name="Google Shape;318;p30"/>
            <p:cNvSpPr/>
            <p:nvPr/>
          </p:nvSpPr>
          <p:spPr>
            <a:xfrm>
              <a:off x="958700" y="2282225"/>
              <a:ext cx="1773425" cy="912375"/>
            </a:xfrm>
            <a:custGeom>
              <a:avLst/>
              <a:gdLst/>
              <a:ahLst/>
              <a:cxnLst/>
              <a:rect l="l" t="t" r="r" b="b"/>
              <a:pathLst>
                <a:path w="70937" h="36495" extrusionOk="0">
                  <a:moveTo>
                    <a:pt x="0" y="1"/>
                  </a:moveTo>
                  <a:lnTo>
                    <a:pt x="0" y="36494"/>
                  </a:lnTo>
                  <a:lnTo>
                    <a:pt x="70937" y="36494"/>
                  </a:lnTo>
                  <a:lnTo>
                    <a:pt x="70937" y="36220"/>
                  </a:lnTo>
                  <a:lnTo>
                    <a:pt x="260" y="36220"/>
                  </a:lnTo>
                  <a:lnTo>
                    <a:pt x="260" y="1"/>
                  </a:ln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319" name="Google Shape;319;p30"/>
            <p:cNvSpPr/>
            <p:nvPr/>
          </p:nvSpPr>
          <p:spPr>
            <a:xfrm>
              <a:off x="1697675" y="3544200"/>
              <a:ext cx="75500" cy="75525"/>
            </a:xfrm>
            <a:custGeom>
              <a:avLst/>
              <a:gdLst/>
              <a:ahLst/>
              <a:cxnLst/>
              <a:rect l="l" t="t" r="r" b="b"/>
              <a:pathLst>
                <a:path w="3020" h="3021" extrusionOk="0">
                  <a:moveTo>
                    <a:pt x="2745" y="289"/>
                  </a:moveTo>
                  <a:lnTo>
                    <a:pt x="2745" y="2745"/>
                  </a:lnTo>
                  <a:lnTo>
                    <a:pt x="274" y="2745"/>
                  </a:lnTo>
                  <a:lnTo>
                    <a:pt x="274" y="289"/>
                  </a:lnTo>
                  <a:close/>
                  <a:moveTo>
                    <a:pt x="130" y="0"/>
                  </a:moveTo>
                  <a:cubicBezTo>
                    <a:pt x="58" y="0"/>
                    <a:pt x="0" y="73"/>
                    <a:pt x="0" y="145"/>
                  </a:cubicBezTo>
                  <a:lnTo>
                    <a:pt x="0" y="2890"/>
                  </a:lnTo>
                  <a:cubicBezTo>
                    <a:pt x="0" y="2962"/>
                    <a:pt x="58" y="3020"/>
                    <a:pt x="130" y="3020"/>
                  </a:cubicBezTo>
                  <a:lnTo>
                    <a:pt x="2875" y="3020"/>
                  </a:lnTo>
                  <a:cubicBezTo>
                    <a:pt x="2961" y="3020"/>
                    <a:pt x="3019" y="2962"/>
                    <a:pt x="3019" y="2890"/>
                  </a:cubicBezTo>
                  <a:lnTo>
                    <a:pt x="3019" y="145"/>
                  </a:lnTo>
                  <a:cubicBezTo>
                    <a:pt x="3019" y="73"/>
                    <a:pt x="2961" y="0"/>
                    <a:pt x="2875" y="0"/>
                  </a:cubicBez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320" name="Google Shape;320;p30"/>
            <p:cNvSpPr/>
            <p:nvPr/>
          </p:nvSpPr>
          <p:spPr>
            <a:xfrm>
              <a:off x="2735325" y="2462825"/>
              <a:ext cx="75875" cy="75525"/>
            </a:xfrm>
            <a:custGeom>
              <a:avLst/>
              <a:gdLst/>
              <a:ahLst/>
              <a:cxnLst/>
              <a:rect l="l" t="t" r="r" b="b"/>
              <a:pathLst>
                <a:path w="3035" h="3021" extrusionOk="0">
                  <a:moveTo>
                    <a:pt x="1518" y="275"/>
                  </a:moveTo>
                  <a:cubicBezTo>
                    <a:pt x="2197" y="275"/>
                    <a:pt x="2746" y="838"/>
                    <a:pt x="2746" y="1518"/>
                  </a:cubicBezTo>
                  <a:cubicBezTo>
                    <a:pt x="2746" y="2196"/>
                    <a:pt x="2197" y="2745"/>
                    <a:pt x="1518" y="2745"/>
                  </a:cubicBezTo>
                  <a:cubicBezTo>
                    <a:pt x="839" y="2745"/>
                    <a:pt x="290" y="2196"/>
                    <a:pt x="290" y="1518"/>
                  </a:cubicBezTo>
                  <a:cubicBezTo>
                    <a:pt x="290" y="838"/>
                    <a:pt x="839" y="275"/>
                    <a:pt x="1518" y="275"/>
                  </a:cubicBezTo>
                  <a:close/>
                  <a:moveTo>
                    <a:pt x="1518" y="0"/>
                  </a:moveTo>
                  <a:cubicBezTo>
                    <a:pt x="681" y="0"/>
                    <a:pt x="1" y="680"/>
                    <a:pt x="1" y="1518"/>
                  </a:cubicBezTo>
                  <a:cubicBezTo>
                    <a:pt x="1" y="2341"/>
                    <a:pt x="681" y="3020"/>
                    <a:pt x="1518" y="3020"/>
                  </a:cubicBezTo>
                  <a:cubicBezTo>
                    <a:pt x="2356" y="3020"/>
                    <a:pt x="3035" y="2341"/>
                    <a:pt x="3035" y="1518"/>
                  </a:cubicBezTo>
                  <a:cubicBezTo>
                    <a:pt x="3035" y="680"/>
                    <a:pt x="2356" y="0"/>
                    <a:pt x="1518" y="0"/>
                  </a:cubicBez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321" name="Google Shape;321;p30"/>
            <p:cNvSpPr/>
            <p:nvPr/>
          </p:nvSpPr>
          <p:spPr>
            <a:xfrm>
              <a:off x="1150850" y="2301375"/>
              <a:ext cx="41525" cy="41550"/>
            </a:xfrm>
            <a:custGeom>
              <a:avLst/>
              <a:gdLst/>
              <a:ahLst/>
              <a:cxnLst/>
              <a:rect l="l" t="t" r="r" b="b"/>
              <a:pathLst>
                <a:path w="1661" h="1662" extrusionOk="0">
                  <a:moveTo>
                    <a:pt x="838" y="1"/>
                  </a:moveTo>
                  <a:cubicBezTo>
                    <a:pt x="376" y="1"/>
                    <a:pt x="0" y="377"/>
                    <a:pt x="0" y="824"/>
                  </a:cubicBezTo>
                  <a:cubicBezTo>
                    <a:pt x="0" y="1286"/>
                    <a:pt x="376" y="1662"/>
                    <a:pt x="838" y="1662"/>
                  </a:cubicBezTo>
                  <a:cubicBezTo>
                    <a:pt x="1285" y="1662"/>
                    <a:pt x="1661" y="1286"/>
                    <a:pt x="1661" y="824"/>
                  </a:cubicBezTo>
                  <a:cubicBezTo>
                    <a:pt x="1661" y="377"/>
                    <a:pt x="1285" y="1"/>
                    <a:pt x="838" y="1"/>
                  </a:cubicBez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322" name="Google Shape;322;p30"/>
            <p:cNvSpPr/>
            <p:nvPr/>
          </p:nvSpPr>
          <p:spPr>
            <a:xfrm>
              <a:off x="1211150" y="2301375"/>
              <a:ext cx="41200" cy="41550"/>
            </a:xfrm>
            <a:custGeom>
              <a:avLst/>
              <a:gdLst/>
              <a:ahLst/>
              <a:cxnLst/>
              <a:rect l="l" t="t" r="r" b="b"/>
              <a:pathLst>
                <a:path w="1648" h="1662" extrusionOk="0">
                  <a:moveTo>
                    <a:pt x="824" y="1"/>
                  </a:moveTo>
                  <a:cubicBezTo>
                    <a:pt x="362" y="1"/>
                    <a:pt x="0" y="377"/>
                    <a:pt x="0" y="824"/>
                  </a:cubicBezTo>
                  <a:cubicBezTo>
                    <a:pt x="0" y="1286"/>
                    <a:pt x="362" y="1662"/>
                    <a:pt x="824" y="1662"/>
                  </a:cubicBezTo>
                  <a:cubicBezTo>
                    <a:pt x="1287" y="1662"/>
                    <a:pt x="1647" y="1286"/>
                    <a:pt x="1647" y="824"/>
                  </a:cubicBezTo>
                  <a:cubicBezTo>
                    <a:pt x="1647" y="377"/>
                    <a:pt x="1287" y="1"/>
                    <a:pt x="824" y="1"/>
                  </a:cubicBez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323" name="Google Shape;323;p30"/>
            <p:cNvSpPr/>
            <p:nvPr/>
          </p:nvSpPr>
          <p:spPr>
            <a:xfrm>
              <a:off x="1271100" y="2301375"/>
              <a:ext cx="41575" cy="41550"/>
            </a:xfrm>
            <a:custGeom>
              <a:avLst/>
              <a:gdLst/>
              <a:ahLst/>
              <a:cxnLst/>
              <a:rect l="l" t="t" r="r" b="b"/>
              <a:pathLst>
                <a:path w="1663" h="1662" extrusionOk="0">
                  <a:moveTo>
                    <a:pt x="824" y="1"/>
                  </a:moveTo>
                  <a:cubicBezTo>
                    <a:pt x="362" y="1"/>
                    <a:pt x="0" y="377"/>
                    <a:pt x="0" y="824"/>
                  </a:cubicBezTo>
                  <a:cubicBezTo>
                    <a:pt x="0" y="1286"/>
                    <a:pt x="362" y="1662"/>
                    <a:pt x="824" y="1662"/>
                  </a:cubicBezTo>
                  <a:cubicBezTo>
                    <a:pt x="1287" y="1662"/>
                    <a:pt x="1662" y="1286"/>
                    <a:pt x="1662" y="824"/>
                  </a:cubicBezTo>
                  <a:cubicBezTo>
                    <a:pt x="1662" y="377"/>
                    <a:pt x="1287" y="1"/>
                    <a:pt x="824" y="1"/>
                  </a:cubicBez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324" name="Google Shape;324;p30"/>
            <p:cNvSpPr/>
            <p:nvPr/>
          </p:nvSpPr>
          <p:spPr>
            <a:xfrm>
              <a:off x="1331050" y="2301375"/>
              <a:ext cx="41575" cy="41550"/>
            </a:xfrm>
            <a:custGeom>
              <a:avLst/>
              <a:gdLst/>
              <a:ahLst/>
              <a:cxnLst/>
              <a:rect l="l" t="t" r="r" b="b"/>
              <a:pathLst>
                <a:path w="1663" h="1662" extrusionOk="0">
                  <a:moveTo>
                    <a:pt x="825" y="275"/>
                  </a:moveTo>
                  <a:cubicBezTo>
                    <a:pt x="1128" y="275"/>
                    <a:pt x="1374" y="521"/>
                    <a:pt x="1374" y="824"/>
                  </a:cubicBezTo>
                  <a:cubicBezTo>
                    <a:pt x="1374" y="1128"/>
                    <a:pt x="1128" y="1373"/>
                    <a:pt x="825" y="1373"/>
                  </a:cubicBezTo>
                  <a:cubicBezTo>
                    <a:pt x="521" y="1373"/>
                    <a:pt x="276" y="1128"/>
                    <a:pt x="276" y="824"/>
                  </a:cubicBezTo>
                  <a:cubicBezTo>
                    <a:pt x="276" y="521"/>
                    <a:pt x="521" y="275"/>
                    <a:pt x="825" y="275"/>
                  </a:cubicBezTo>
                  <a:close/>
                  <a:moveTo>
                    <a:pt x="825" y="1"/>
                  </a:moveTo>
                  <a:cubicBezTo>
                    <a:pt x="376" y="1"/>
                    <a:pt x="1" y="377"/>
                    <a:pt x="1" y="824"/>
                  </a:cubicBezTo>
                  <a:cubicBezTo>
                    <a:pt x="1" y="1286"/>
                    <a:pt x="376" y="1662"/>
                    <a:pt x="825" y="1662"/>
                  </a:cubicBezTo>
                  <a:cubicBezTo>
                    <a:pt x="1287" y="1662"/>
                    <a:pt x="1663" y="1286"/>
                    <a:pt x="1663" y="824"/>
                  </a:cubicBezTo>
                  <a:cubicBezTo>
                    <a:pt x="1663" y="377"/>
                    <a:pt x="1287" y="1"/>
                    <a:pt x="825" y="1"/>
                  </a:cubicBez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325" name="Google Shape;325;p30"/>
            <p:cNvSpPr/>
            <p:nvPr/>
          </p:nvSpPr>
          <p:spPr>
            <a:xfrm>
              <a:off x="456275" y="2950050"/>
              <a:ext cx="169425" cy="168350"/>
            </a:xfrm>
            <a:custGeom>
              <a:avLst/>
              <a:gdLst/>
              <a:ahLst/>
              <a:cxnLst/>
              <a:rect l="l" t="t" r="r" b="b"/>
              <a:pathLst>
                <a:path w="6777" h="6734" extrusionOk="0">
                  <a:moveTo>
                    <a:pt x="3372" y="1"/>
                  </a:moveTo>
                  <a:cubicBezTo>
                    <a:pt x="1532" y="1"/>
                    <a:pt x="44" y="1492"/>
                    <a:pt x="15" y="3338"/>
                  </a:cubicBezTo>
                  <a:cubicBezTo>
                    <a:pt x="0" y="5202"/>
                    <a:pt x="1503" y="6718"/>
                    <a:pt x="3367" y="6733"/>
                  </a:cubicBezTo>
                  <a:cubicBezTo>
                    <a:pt x="3385" y="6734"/>
                    <a:pt x="3402" y="6734"/>
                    <a:pt x="3419" y="6734"/>
                  </a:cubicBezTo>
                  <a:cubicBezTo>
                    <a:pt x="5245" y="6734"/>
                    <a:pt x="6748" y="5242"/>
                    <a:pt x="6762" y="3396"/>
                  </a:cubicBezTo>
                  <a:cubicBezTo>
                    <a:pt x="6777" y="1533"/>
                    <a:pt x="5288" y="15"/>
                    <a:pt x="3425" y="1"/>
                  </a:cubicBezTo>
                  <a:cubicBezTo>
                    <a:pt x="3407" y="1"/>
                    <a:pt x="3390" y="1"/>
                    <a:pt x="3372" y="1"/>
                  </a:cubicBezTo>
                  <a:close/>
                </a:path>
              </a:pathLst>
            </a:custGeom>
            <a:solidFill>
              <a:srgbClr val="11DCCA"/>
            </a:solidFill>
            <a:ln>
              <a:noFill/>
            </a:ln>
          </p:spPr>
          <p:txBody>
            <a:bodyPr spcFirstLastPara="1" wrap="square" lIns="121900" tIns="121900" rIns="121900" bIns="121900" anchor="ctr" anchorCtr="0">
              <a:noAutofit/>
            </a:bodyPr>
            <a:lstStyle/>
            <a:p>
              <a:endParaRPr sz="2400"/>
            </a:p>
          </p:txBody>
        </p:sp>
        <p:sp>
          <p:nvSpPr>
            <p:cNvPr id="326" name="Google Shape;326;p30"/>
            <p:cNvSpPr/>
            <p:nvPr/>
          </p:nvSpPr>
          <p:spPr>
            <a:xfrm>
              <a:off x="505775" y="3006350"/>
              <a:ext cx="70800" cy="51000"/>
            </a:xfrm>
            <a:custGeom>
              <a:avLst/>
              <a:gdLst/>
              <a:ahLst/>
              <a:cxnLst/>
              <a:rect l="l" t="t" r="r" b="b"/>
              <a:pathLst>
                <a:path w="2832" h="2040" extrusionOk="0">
                  <a:moveTo>
                    <a:pt x="2667" y="0"/>
                  </a:moveTo>
                  <a:cubicBezTo>
                    <a:pt x="2630" y="0"/>
                    <a:pt x="2595" y="15"/>
                    <a:pt x="2572" y="46"/>
                  </a:cubicBezTo>
                  <a:lnTo>
                    <a:pt x="1127" y="1708"/>
                  </a:lnTo>
                  <a:lnTo>
                    <a:pt x="245" y="841"/>
                  </a:lnTo>
                  <a:cubicBezTo>
                    <a:pt x="216" y="812"/>
                    <a:pt x="180" y="797"/>
                    <a:pt x="146" y="797"/>
                  </a:cubicBezTo>
                  <a:cubicBezTo>
                    <a:pt x="112" y="797"/>
                    <a:pt x="79" y="812"/>
                    <a:pt x="58" y="841"/>
                  </a:cubicBezTo>
                  <a:cubicBezTo>
                    <a:pt x="0" y="899"/>
                    <a:pt x="0" y="985"/>
                    <a:pt x="58" y="1043"/>
                  </a:cubicBezTo>
                  <a:lnTo>
                    <a:pt x="1025" y="2010"/>
                  </a:lnTo>
                  <a:cubicBezTo>
                    <a:pt x="1054" y="2025"/>
                    <a:pt x="1098" y="2039"/>
                    <a:pt x="1127" y="2039"/>
                  </a:cubicBezTo>
                  <a:cubicBezTo>
                    <a:pt x="1170" y="2039"/>
                    <a:pt x="1214" y="2025"/>
                    <a:pt x="1228" y="1997"/>
                  </a:cubicBezTo>
                  <a:lnTo>
                    <a:pt x="2774" y="234"/>
                  </a:lnTo>
                  <a:cubicBezTo>
                    <a:pt x="2832" y="176"/>
                    <a:pt x="2817" y="90"/>
                    <a:pt x="2759" y="32"/>
                  </a:cubicBezTo>
                  <a:cubicBezTo>
                    <a:pt x="2732" y="11"/>
                    <a:pt x="2699" y="0"/>
                    <a:pt x="2667" y="0"/>
                  </a:cubicBez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327" name="Google Shape;327;p30"/>
            <p:cNvSpPr/>
            <p:nvPr/>
          </p:nvSpPr>
          <p:spPr>
            <a:xfrm>
              <a:off x="315775" y="2298850"/>
              <a:ext cx="406725" cy="135825"/>
            </a:xfrm>
            <a:custGeom>
              <a:avLst/>
              <a:gdLst/>
              <a:ahLst/>
              <a:cxnLst/>
              <a:rect l="l" t="t" r="r" b="b"/>
              <a:pathLst>
                <a:path w="16269" h="5433" extrusionOk="0">
                  <a:moveTo>
                    <a:pt x="72" y="0"/>
                  </a:moveTo>
                  <a:cubicBezTo>
                    <a:pt x="30" y="0"/>
                    <a:pt x="1" y="29"/>
                    <a:pt x="1" y="58"/>
                  </a:cubicBezTo>
                  <a:lnTo>
                    <a:pt x="1" y="5375"/>
                  </a:lnTo>
                  <a:cubicBezTo>
                    <a:pt x="1" y="5404"/>
                    <a:pt x="30" y="5432"/>
                    <a:pt x="72" y="5432"/>
                  </a:cubicBezTo>
                  <a:lnTo>
                    <a:pt x="16211" y="5432"/>
                  </a:lnTo>
                  <a:cubicBezTo>
                    <a:pt x="16240" y="5432"/>
                    <a:pt x="16268" y="5404"/>
                    <a:pt x="16268" y="5375"/>
                  </a:cubicBezTo>
                  <a:lnTo>
                    <a:pt x="16268" y="58"/>
                  </a:lnTo>
                  <a:cubicBezTo>
                    <a:pt x="16268" y="29"/>
                    <a:pt x="16240" y="0"/>
                    <a:pt x="16211" y="0"/>
                  </a:cubicBezTo>
                  <a:close/>
                </a:path>
              </a:pathLst>
            </a:custGeom>
            <a:solidFill>
              <a:srgbClr val="2F046B"/>
            </a:solidFill>
            <a:ln>
              <a:noFill/>
            </a:ln>
          </p:spPr>
          <p:txBody>
            <a:bodyPr spcFirstLastPara="1" wrap="square" lIns="121900" tIns="121900" rIns="121900" bIns="121900" anchor="ctr" anchorCtr="0">
              <a:noAutofit/>
            </a:bodyPr>
            <a:lstStyle/>
            <a:p>
              <a:endParaRPr sz="2400"/>
            </a:p>
          </p:txBody>
        </p:sp>
        <p:sp>
          <p:nvSpPr>
            <p:cNvPr id="328" name="Google Shape;328;p30"/>
            <p:cNvSpPr/>
            <p:nvPr/>
          </p:nvSpPr>
          <p:spPr>
            <a:xfrm>
              <a:off x="395600" y="2349075"/>
              <a:ext cx="266225" cy="5075"/>
            </a:xfrm>
            <a:custGeom>
              <a:avLst/>
              <a:gdLst/>
              <a:ahLst/>
              <a:cxnLst/>
              <a:rect l="l" t="t" r="r" b="b"/>
              <a:pathLst>
                <a:path w="10649" h="203" extrusionOk="0">
                  <a:moveTo>
                    <a:pt x="0" y="0"/>
                  </a:moveTo>
                  <a:lnTo>
                    <a:pt x="0" y="202"/>
                  </a:lnTo>
                  <a:lnTo>
                    <a:pt x="10648" y="202"/>
                  </a:lnTo>
                  <a:lnTo>
                    <a:pt x="10648" y="0"/>
                  </a:ln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329" name="Google Shape;329;p30"/>
            <p:cNvSpPr/>
            <p:nvPr/>
          </p:nvSpPr>
          <p:spPr>
            <a:xfrm>
              <a:off x="395600" y="2379400"/>
              <a:ext cx="78400" cy="5075"/>
            </a:xfrm>
            <a:custGeom>
              <a:avLst/>
              <a:gdLst/>
              <a:ahLst/>
              <a:cxnLst/>
              <a:rect l="l" t="t" r="r" b="b"/>
              <a:pathLst>
                <a:path w="3136" h="203" extrusionOk="0">
                  <a:moveTo>
                    <a:pt x="0" y="1"/>
                  </a:moveTo>
                  <a:lnTo>
                    <a:pt x="0" y="203"/>
                  </a:lnTo>
                  <a:lnTo>
                    <a:pt x="3136" y="203"/>
                  </a:lnTo>
                  <a:lnTo>
                    <a:pt x="3136" y="1"/>
                  </a:ln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330" name="Google Shape;330;p30"/>
            <p:cNvSpPr/>
            <p:nvPr/>
          </p:nvSpPr>
          <p:spPr>
            <a:xfrm>
              <a:off x="595675" y="2416600"/>
              <a:ext cx="78425" cy="61425"/>
            </a:xfrm>
            <a:custGeom>
              <a:avLst/>
              <a:gdLst/>
              <a:ahLst/>
              <a:cxnLst/>
              <a:rect l="l" t="t" r="r" b="b"/>
              <a:pathLst>
                <a:path w="3137" h="2457" extrusionOk="0">
                  <a:moveTo>
                    <a:pt x="1" y="0"/>
                  </a:moveTo>
                  <a:lnTo>
                    <a:pt x="3137" y="2456"/>
                  </a:lnTo>
                  <a:lnTo>
                    <a:pt x="3137" y="0"/>
                  </a:lnTo>
                  <a:close/>
                </a:path>
              </a:pathLst>
            </a:custGeom>
            <a:solidFill>
              <a:srgbClr val="2F046B"/>
            </a:solidFill>
            <a:ln>
              <a:noFill/>
            </a:ln>
          </p:spPr>
          <p:txBody>
            <a:bodyPr spcFirstLastPara="1" wrap="square" lIns="121900" tIns="121900" rIns="121900" bIns="121900" anchor="ctr" anchorCtr="0">
              <a:noAutofit/>
            </a:bodyPr>
            <a:lstStyle/>
            <a:p>
              <a:endParaRPr sz="2400"/>
            </a:p>
          </p:txBody>
        </p:sp>
        <p:sp>
          <p:nvSpPr>
            <p:cNvPr id="331" name="Google Shape;331;p30"/>
            <p:cNvSpPr/>
            <p:nvPr/>
          </p:nvSpPr>
          <p:spPr>
            <a:xfrm>
              <a:off x="1499025" y="1926825"/>
              <a:ext cx="482175" cy="413950"/>
            </a:xfrm>
            <a:custGeom>
              <a:avLst/>
              <a:gdLst/>
              <a:ahLst/>
              <a:cxnLst/>
              <a:rect l="l" t="t" r="r" b="b"/>
              <a:pathLst>
                <a:path w="19287" h="16558" extrusionOk="0">
                  <a:moveTo>
                    <a:pt x="116" y="1"/>
                  </a:moveTo>
                  <a:cubicBezTo>
                    <a:pt x="58" y="1"/>
                    <a:pt x="0" y="58"/>
                    <a:pt x="0" y="131"/>
                  </a:cubicBezTo>
                  <a:lnTo>
                    <a:pt x="0" y="16428"/>
                  </a:lnTo>
                  <a:cubicBezTo>
                    <a:pt x="0" y="16499"/>
                    <a:pt x="58" y="16557"/>
                    <a:pt x="116" y="16557"/>
                  </a:cubicBezTo>
                  <a:lnTo>
                    <a:pt x="19157" y="16557"/>
                  </a:lnTo>
                  <a:cubicBezTo>
                    <a:pt x="19229" y="16557"/>
                    <a:pt x="19287" y="16499"/>
                    <a:pt x="19287" y="16428"/>
                  </a:cubicBezTo>
                  <a:lnTo>
                    <a:pt x="19287" y="131"/>
                  </a:lnTo>
                  <a:cubicBezTo>
                    <a:pt x="19287" y="58"/>
                    <a:pt x="19229" y="1"/>
                    <a:pt x="19157" y="1"/>
                  </a:cubicBezTo>
                  <a:close/>
                </a:path>
              </a:pathLst>
            </a:custGeom>
            <a:solidFill>
              <a:srgbClr val="11DCCA"/>
            </a:solidFill>
            <a:ln>
              <a:noFill/>
            </a:ln>
          </p:spPr>
          <p:txBody>
            <a:bodyPr spcFirstLastPara="1" wrap="square" lIns="121900" tIns="121900" rIns="121900" bIns="121900" anchor="ctr" anchorCtr="0">
              <a:noAutofit/>
            </a:bodyPr>
            <a:lstStyle/>
            <a:p>
              <a:endParaRPr sz="2400"/>
            </a:p>
          </p:txBody>
        </p:sp>
        <p:sp>
          <p:nvSpPr>
            <p:cNvPr id="332" name="Google Shape;332;p30"/>
            <p:cNvSpPr/>
            <p:nvPr/>
          </p:nvSpPr>
          <p:spPr>
            <a:xfrm>
              <a:off x="1597975" y="2023625"/>
              <a:ext cx="56375" cy="56750"/>
            </a:xfrm>
            <a:custGeom>
              <a:avLst/>
              <a:gdLst/>
              <a:ahLst/>
              <a:cxnLst/>
              <a:rect l="l" t="t" r="r" b="b"/>
              <a:pathLst>
                <a:path w="2255" h="2270" extrusionOk="0">
                  <a:moveTo>
                    <a:pt x="1966" y="304"/>
                  </a:moveTo>
                  <a:lnTo>
                    <a:pt x="1966" y="1965"/>
                  </a:lnTo>
                  <a:lnTo>
                    <a:pt x="304" y="1965"/>
                  </a:lnTo>
                  <a:lnTo>
                    <a:pt x="304" y="304"/>
                  </a:lnTo>
                  <a:close/>
                  <a:moveTo>
                    <a:pt x="145" y="1"/>
                  </a:moveTo>
                  <a:cubicBezTo>
                    <a:pt x="72" y="1"/>
                    <a:pt x="1" y="73"/>
                    <a:pt x="1" y="145"/>
                  </a:cubicBezTo>
                  <a:lnTo>
                    <a:pt x="1" y="2110"/>
                  </a:lnTo>
                  <a:cubicBezTo>
                    <a:pt x="1" y="2196"/>
                    <a:pt x="72" y="2269"/>
                    <a:pt x="145" y="2269"/>
                  </a:cubicBezTo>
                  <a:lnTo>
                    <a:pt x="2110" y="2269"/>
                  </a:lnTo>
                  <a:cubicBezTo>
                    <a:pt x="2197" y="2269"/>
                    <a:pt x="2255" y="2196"/>
                    <a:pt x="2255" y="2110"/>
                  </a:cubicBezTo>
                  <a:lnTo>
                    <a:pt x="2255" y="145"/>
                  </a:lnTo>
                  <a:cubicBezTo>
                    <a:pt x="2255" y="73"/>
                    <a:pt x="2197" y="1"/>
                    <a:pt x="2110" y="1"/>
                  </a:cubicBez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333" name="Google Shape;333;p30"/>
            <p:cNvSpPr/>
            <p:nvPr/>
          </p:nvSpPr>
          <p:spPr>
            <a:xfrm>
              <a:off x="1682850" y="2048175"/>
              <a:ext cx="102250" cy="7625"/>
            </a:xfrm>
            <a:custGeom>
              <a:avLst/>
              <a:gdLst/>
              <a:ahLst/>
              <a:cxnLst/>
              <a:rect l="l" t="t" r="r" b="b"/>
              <a:pathLst>
                <a:path w="4090" h="305" extrusionOk="0">
                  <a:moveTo>
                    <a:pt x="145" y="1"/>
                  </a:moveTo>
                  <a:cubicBezTo>
                    <a:pt x="58" y="1"/>
                    <a:pt x="0" y="74"/>
                    <a:pt x="0" y="145"/>
                  </a:cubicBezTo>
                  <a:cubicBezTo>
                    <a:pt x="0" y="232"/>
                    <a:pt x="58" y="305"/>
                    <a:pt x="145" y="305"/>
                  </a:cubicBezTo>
                  <a:lnTo>
                    <a:pt x="3945" y="305"/>
                  </a:lnTo>
                  <a:cubicBezTo>
                    <a:pt x="4032" y="305"/>
                    <a:pt x="4090" y="232"/>
                    <a:pt x="4090" y="145"/>
                  </a:cubicBezTo>
                  <a:cubicBezTo>
                    <a:pt x="4090" y="74"/>
                    <a:pt x="4032" y="1"/>
                    <a:pt x="3945" y="1"/>
                  </a:cubicBez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334" name="Google Shape;334;p30"/>
            <p:cNvSpPr/>
            <p:nvPr/>
          </p:nvSpPr>
          <p:spPr>
            <a:xfrm>
              <a:off x="1597975" y="2105625"/>
              <a:ext cx="56375" cy="56375"/>
            </a:xfrm>
            <a:custGeom>
              <a:avLst/>
              <a:gdLst/>
              <a:ahLst/>
              <a:cxnLst/>
              <a:rect l="l" t="t" r="r" b="b"/>
              <a:pathLst>
                <a:path w="2255" h="2255" extrusionOk="0">
                  <a:moveTo>
                    <a:pt x="1966" y="290"/>
                  </a:moveTo>
                  <a:lnTo>
                    <a:pt x="1966" y="1965"/>
                  </a:lnTo>
                  <a:lnTo>
                    <a:pt x="304" y="1965"/>
                  </a:lnTo>
                  <a:lnTo>
                    <a:pt x="304" y="290"/>
                  </a:lnTo>
                  <a:close/>
                  <a:moveTo>
                    <a:pt x="145" y="1"/>
                  </a:moveTo>
                  <a:cubicBezTo>
                    <a:pt x="72" y="1"/>
                    <a:pt x="1" y="72"/>
                    <a:pt x="1" y="145"/>
                  </a:cubicBezTo>
                  <a:lnTo>
                    <a:pt x="1" y="2110"/>
                  </a:lnTo>
                  <a:cubicBezTo>
                    <a:pt x="1" y="2197"/>
                    <a:pt x="72" y="2254"/>
                    <a:pt x="145" y="2254"/>
                  </a:cubicBezTo>
                  <a:lnTo>
                    <a:pt x="2110" y="2254"/>
                  </a:lnTo>
                  <a:cubicBezTo>
                    <a:pt x="2197" y="2254"/>
                    <a:pt x="2255" y="2197"/>
                    <a:pt x="2255" y="2110"/>
                  </a:cubicBezTo>
                  <a:lnTo>
                    <a:pt x="2255" y="145"/>
                  </a:lnTo>
                  <a:cubicBezTo>
                    <a:pt x="2255" y="72"/>
                    <a:pt x="2197" y="1"/>
                    <a:pt x="2110" y="1"/>
                  </a:cubicBez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335" name="Google Shape;335;p30"/>
            <p:cNvSpPr/>
            <p:nvPr/>
          </p:nvSpPr>
          <p:spPr>
            <a:xfrm>
              <a:off x="1682850" y="2130200"/>
              <a:ext cx="199050" cy="7225"/>
            </a:xfrm>
            <a:custGeom>
              <a:avLst/>
              <a:gdLst/>
              <a:ahLst/>
              <a:cxnLst/>
              <a:rect l="l" t="t" r="r" b="b"/>
              <a:pathLst>
                <a:path w="7962" h="289" extrusionOk="0">
                  <a:moveTo>
                    <a:pt x="145" y="0"/>
                  </a:moveTo>
                  <a:cubicBezTo>
                    <a:pt x="58" y="0"/>
                    <a:pt x="0" y="72"/>
                    <a:pt x="0" y="144"/>
                  </a:cubicBezTo>
                  <a:cubicBezTo>
                    <a:pt x="0" y="231"/>
                    <a:pt x="58" y="289"/>
                    <a:pt x="145" y="289"/>
                  </a:cubicBezTo>
                  <a:lnTo>
                    <a:pt x="7817" y="289"/>
                  </a:lnTo>
                  <a:cubicBezTo>
                    <a:pt x="7904" y="289"/>
                    <a:pt x="7961" y="231"/>
                    <a:pt x="7961" y="144"/>
                  </a:cubicBezTo>
                  <a:cubicBezTo>
                    <a:pt x="7961" y="72"/>
                    <a:pt x="7904" y="0"/>
                    <a:pt x="7817" y="0"/>
                  </a:cubicBez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336" name="Google Shape;336;p30"/>
            <p:cNvSpPr/>
            <p:nvPr/>
          </p:nvSpPr>
          <p:spPr>
            <a:xfrm>
              <a:off x="1597975" y="2187600"/>
              <a:ext cx="56375" cy="56375"/>
            </a:xfrm>
            <a:custGeom>
              <a:avLst/>
              <a:gdLst/>
              <a:ahLst/>
              <a:cxnLst/>
              <a:rect l="l" t="t" r="r" b="b"/>
              <a:pathLst>
                <a:path w="2255" h="2255" extrusionOk="0">
                  <a:moveTo>
                    <a:pt x="1966" y="289"/>
                  </a:moveTo>
                  <a:lnTo>
                    <a:pt x="1966" y="1965"/>
                  </a:lnTo>
                  <a:lnTo>
                    <a:pt x="304" y="1965"/>
                  </a:lnTo>
                  <a:lnTo>
                    <a:pt x="304" y="289"/>
                  </a:lnTo>
                  <a:close/>
                  <a:moveTo>
                    <a:pt x="145" y="1"/>
                  </a:moveTo>
                  <a:cubicBezTo>
                    <a:pt x="72" y="1"/>
                    <a:pt x="1" y="58"/>
                    <a:pt x="1" y="145"/>
                  </a:cubicBezTo>
                  <a:lnTo>
                    <a:pt x="1" y="2110"/>
                  </a:lnTo>
                  <a:cubicBezTo>
                    <a:pt x="1" y="2183"/>
                    <a:pt x="72" y="2254"/>
                    <a:pt x="145" y="2254"/>
                  </a:cubicBezTo>
                  <a:lnTo>
                    <a:pt x="2110" y="2254"/>
                  </a:lnTo>
                  <a:cubicBezTo>
                    <a:pt x="2197" y="2254"/>
                    <a:pt x="2255" y="2183"/>
                    <a:pt x="2255" y="2110"/>
                  </a:cubicBezTo>
                  <a:lnTo>
                    <a:pt x="2255" y="145"/>
                  </a:lnTo>
                  <a:cubicBezTo>
                    <a:pt x="2255" y="58"/>
                    <a:pt x="2197" y="1"/>
                    <a:pt x="2110" y="1"/>
                  </a:cubicBez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337" name="Google Shape;337;p30"/>
            <p:cNvSpPr/>
            <p:nvPr/>
          </p:nvSpPr>
          <p:spPr>
            <a:xfrm>
              <a:off x="1682850" y="2212150"/>
              <a:ext cx="199050" cy="7250"/>
            </a:xfrm>
            <a:custGeom>
              <a:avLst/>
              <a:gdLst/>
              <a:ahLst/>
              <a:cxnLst/>
              <a:rect l="l" t="t" r="r" b="b"/>
              <a:pathLst>
                <a:path w="7962" h="290" extrusionOk="0">
                  <a:moveTo>
                    <a:pt x="145" y="1"/>
                  </a:moveTo>
                  <a:cubicBezTo>
                    <a:pt x="58" y="1"/>
                    <a:pt x="0" y="59"/>
                    <a:pt x="0" y="145"/>
                  </a:cubicBezTo>
                  <a:cubicBezTo>
                    <a:pt x="0" y="218"/>
                    <a:pt x="58" y="290"/>
                    <a:pt x="145" y="290"/>
                  </a:cubicBezTo>
                  <a:lnTo>
                    <a:pt x="7817" y="290"/>
                  </a:lnTo>
                  <a:cubicBezTo>
                    <a:pt x="7904" y="290"/>
                    <a:pt x="7961" y="218"/>
                    <a:pt x="7961" y="145"/>
                  </a:cubicBezTo>
                  <a:cubicBezTo>
                    <a:pt x="7961" y="59"/>
                    <a:pt x="7904" y="1"/>
                    <a:pt x="7817" y="1"/>
                  </a:cubicBez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338" name="Google Shape;338;p30"/>
            <p:cNvSpPr/>
            <p:nvPr/>
          </p:nvSpPr>
          <p:spPr>
            <a:xfrm>
              <a:off x="2909425" y="2550950"/>
              <a:ext cx="325825" cy="325800"/>
            </a:xfrm>
            <a:custGeom>
              <a:avLst/>
              <a:gdLst/>
              <a:ahLst/>
              <a:cxnLst/>
              <a:rect l="l" t="t" r="r" b="b"/>
              <a:pathLst>
                <a:path w="13033" h="13032" extrusionOk="0">
                  <a:moveTo>
                    <a:pt x="6517" y="0"/>
                  </a:moveTo>
                  <a:cubicBezTo>
                    <a:pt x="2919" y="0"/>
                    <a:pt x="1" y="2919"/>
                    <a:pt x="1" y="6517"/>
                  </a:cubicBezTo>
                  <a:cubicBezTo>
                    <a:pt x="1" y="10113"/>
                    <a:pt x="2919" y="13032"/>
                    <a:pt x="6517" y="13032"/>
                  </a:cubicBezTo>
                  <a:cubicBezTo>
                    <a:pt x="10114" y="13032"/>
                    <a:pt x="13032" y="10113"/>
                    <a:pt x="13032" y="6517"/>
                  </a:cubicBezTo>
                  <a:cubicBezTo>
                    <a:pt x="13032" y="2919"/>
                    <a:pt x="10114" y="0"/>
                    <a:pt x="6517" y="0"/>
                  </a:cubicBezTo>
                  <a:close/>
                </a:path>
              </a:pathLst>
            </a:custGeom>
            <a:solidFill>
              <a:srgbClr val="2F046B"/>
            </a:solidFill>
            <a:ln>
              <a:noFill/>
            </a:ln>
          </p:spPr>
          <p:txBody>
            <a:bodyPr spcFirstLastPara="1" wrap="square" lIns="121900" tIns="121900" rIns="121900" bIns="121900" anchor="ctr" anchorCtr="0">
              <a:noAutofit/>
            </a:bodyPr>
            <a:lstStyle/>
            <a:p>
              <a:endParaRPr sz="2400"/>
            </a:p>
          </p:txBody>
        </p:sp>
        <p:sp>
          <p:nvSpPr>
            <p:cNvPr id="339" name="Google Shape;339;p30"/>
            <p:cNvSpPr/>
            <p:nvPr/>
          </p:nvSpPr>
          <p:spPr>
            <a:xfrm>
              <a:off x="3003000" y="2710600"/>
              <a:ext cx="31800" cy="54200"/>
            </a:xfrm>
            <a:custGeom>
              <a:avLst/>
              <a:gdLst/>
              <a:ahLst/>
              <a:cxnLst/>
              <a:rect l="l" t="t" r="r" b="b"/>
              <a:pathLst>
                <a:path w="1272" h="2168" extrusionOk="0">
                  <a:moveTo>
                    <a:pt x="0" y="0"/>
                  </a:moveTo>
                  <a:lnTo>
                    <a:pt x="0" y="2167"/>
                  </a:lnTo>
                  <a:lnTo>
                    <a:pt x="1271" y="2167"/>
                  </a:lnTo>
                  <a:lnTo>
                    <a:pt x="1271" y="0"/>
                  </a:ln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340" name="Google Shape;340;p30"/>
            <p:cNvSpPr/>
            <p:nvPr/>
          </p:nvSpPr>
          <p:spPr>
            <a:xfrm>
              <a:off x="3051375" y="2643075"/>
              <a:ext cx="31450" cy="121725"/>
            </a:xfrm>
            <a:custGeom>
              <a:avLst/>
              <a:gdLst/>
              <a:ahLst/>
              <a:cxnLst/>
              <a:rect l="l" t="t" r="r" b="b"/>
              <a:pathLst>
                <a:path w="1258" h="4869" extrusionOk="0">
                  <a:moveTo>
                    <a:pt x="1" y="0"/>
                  </a:moveTo>
                  <a:lnTo>
                    <a:pt x="1" y="4868"/>
                  </a:lnTo>
                  <a:lnTo>
                    <a:pt x="1257" y="4868"/>
                  </a:lnTo>
                  <a:lnTo>
                    <a:pt x="1257" y="0"/>
                  </a:ln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341" name="Google Shape;341;p30"/>
            <p:cNvSpPr/>
            <p:nvPr/>
          </p:nvSpPr>
          <p:spPr>
            <a:xfrm>
              <a:off x="3099400" y="2668350"/>
              <a:ext cx="31475" cy="96450"/>
            </a:xfrm>
            <a:custGeom>
              <a:avLst/>
              <a:gdLst/>
              <a:ahLst/>
              <a:cxnLst/>
              <a:rect l="l" t="t" r="r" b="b"/>
              <a:pathLst>
                <a:path w="1259" h="3858" extrusionOk="0">
                  <a:moveTo>
                    <a:pt x="1" y="0"/>
                  </a:moveTo>
                  <a:lnTo>
                    <a:pt x="1" y="3857"/>
                  </a:lnTo>
                  <a:lnTo>
                    <a:pt x="1258" y="3857"/>
                  </a:lnTo>
                  <a:lnTo>
                    <a:pt x="1258" y="0"/>
                  </a:ln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342" name="Google Shape;342;p30"/>
            <p:cNvSpPr/>
            <p:nvPr/>
          </p:nvSpPr>
          <p:spPr>
            <a:xfrm>
              <a:off x="2968325" y="2762250"/>
              <a:ext cx="208050" cy="4700"/>
            </a:xfrm>
            <a:custGeom>
              <a:avLst/>
              <a:gdLst/>
              <a:ahLst/>
              <a:cxnLst/>
              <a:rect l="l" t="t" r="r" b="b"/>
              <a:pathLst>
                <a:path w="8322" h="188" extrusionOk="0">
                  <a:moveTo>
                    <a:pt x="101" y="1"/>
                  </a:moveTo>
                  <a:cubicBezTo>
                    <a:pt x="43" y="1"/>
                    <a:pt x="0" y="43"/>
                    <a:pt x="0" y="101"/>
                  </a:cubicBezTo>
                  <a:cubicBezTo>
                    <a:pt x="0" y="145"/>
                    <a:pt x="43" y="188"/>
                    <a:pt x="101" y="188"/>
                  </a:cubicBezTo>
                  <a:lnTo>
                    <a:pt x="8235" y="188"/>
                  </a:lnTo>
                  <a:cubicBezTo>
                    <a:pt x="8278" y="188"/>
                    <a:pt x="8322" y="145"/>
                    <a:pt x="8322" y="101"/>
                  </a:cubicBezTo>
                  <a:cubicBezTo>
                    <a:pt x="8322" y="43"/>
                    <a:pt x="8278" y="1"/>
                    <a:pt x="8235" y="1"/>
                  </a:cubicBez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343" name="Google Shape;343;p30"/>
            <p:cNvSpPr/>
            <p:nvPr/>
          </p:nvSpPr>
          <p:spPr>
            <a:xfrm>
              <a:off x="249325" y="2102750"/>
              <a:ext cx="164350" cy="9400"/>
            </a:xfrm>
            <a:custGeom>
              <a:avLst/>
              <a:gdLst/>
              <a:ahLst/>
              <a:cxnLst/>
              <a:rect l="l" t="t" r="r" b="b"/>
              <a:pathLst>
                <a:path w="6574" h="376" extrusionOk="0">
                  <a:moveTo>
                    <a:pt x="188" y="0"/>
                  </a:moveTo>
                  <a:cubicBezTo>
                    <a:pt x="87" y="0"/>
                    <a:pt x="0" y="87"/>
                    <a:pt x="0" y="187"/>
                  </a:cubicBezTo>
                  <a:cubicBezTo>
                    <a:pt x="0" y="289"/>
                    <a:pt x="87" y="376"/>
                    <a:pt x="188" y="376"/>
                  </a:cubicBezTo>
                  <a:lnTo>
                    <a:pt x="6386" y="376"/>
                  </a:lnTo>
                  <a:cubicBezTo>
                    <a:pt x="6487" y="376"/>
                    <a:pt x="6573" y="289"/>
                    <a:pt x="6573" y="187"/>
                  </a:cubicBezTo>
                  <a:cubicBezTo>
                    <a:pt x="6573" y="87"/>
                    <a:pt x="6487" y="0"/>
                    <a:pt x="6386" y="0"/>
                  </a:cubicBezTo>
                  <a:close/>
                </a:path>
              </a:pathLst>
            </a:custGeom>
            <a:solidFill>
              <a:srgbClr val="F9AC00"/>
            </a:solidFill>
            <a:ln>
              <a:noFill/>
            </a:ln>
          </p:spPr>
          <p:txBody>
            <a:bodyPr spcFirstLastPara="1" wrap="square" lIns="121900" tIns="121900" rIns="121900" bIns="121900" anchor="ctr" anchorCtr="0">
              <a:noAutofit/>
            </a:bodyPr>
            <a:lstStyle/>
            <a:p>
              <a:endParaRPr sz="2400"/>
            </a:p>
          </p:txBody>
        </p:sp>
        <p:sp>
          <p:nvSpPr>
            <p:cNvPr id="344" name="Google Shape;344;p30"/>
            <p:cNvSpPr/>
            <p:nvPr/>
          </p:nvSpPr>
          <p:spPr>
            <a:xfrm>
              <a:off x="1290600" y="3566225"/>
              <a:ext cx="270925" cy="9425"/>
            </a:xfrm>
            <a:custGeom>
              <a:avLst/>
              <a:gdLst/>
              <a:ahLst/>
              <a:cxnLst/>
              <a:rect l="l" t="t" r="r" b="b"/>
              <a:pathLst>
                <a:path w="10837" h="377" extrusionOk="0">
                  <a:moveTo>
                    <a:pt x="189" y="1"/>
                  </a:moveTo>
                  <a:cubicBezTo>
                    <a:pt x="87" y="1"/>
                    <a:pt x="1" y="88"/>
                    <a:pt x="1" y="188"/>
                  </a:cubicBezTo>
                  <a:cubicBezTo>
                    <a:pt x="1" y="290"/>
                    <a:pt x="87" y="377"/>
                    <a:pt x="189" y="377"/>
                  </a:cubicBezTo>
                  <a:lnTo>
                    <a:pt x="10649" y="377"/>
                  </a:lnTo>
                  <a:cubicBezTo>
                    <a:pt x="10749" y="377"/>
                    <a:pt x="10836" y="290"/>
                    <a:pt x="10836" y="188"/>
                  </a:cubicBezTo>
                  <a:cubicBezTo>
                    <a:pt x="10836" y="88"/>
                    <a:pt x="10749" y="1"/>
                    <a:pt x="10649" y="1"/>
                  </a:cubicBezTo>
                  <a:close/>
                </a:path>
              </a:pathLst>
            </a:custGeom>
            <a:solidFill>
              <a:srgbClr val="A0C0FC"/>
            </a:solidFill>
            <a:ln>
              <a:noFill/>
            </a:ln>
          </p:spPr>
          <p:txBody>
            <a:bodyPr spcFirstLastPara="1" wrap="square" lIns="121900" tIns="121900" rIns="121900" bIns="121900" anchor="ctr" anchorCtr="0">
              <a:noAutofit/>
            </a:bodyPr>
            <a:lstStyle/>
            <a:p>
              <a:endParaRPr sz="2400"/>
            </a:p>
          </p:txBody>
        </p:sp>
        <p:sp>
          <p:nvSpPr>
            <p:cNvPr id="345" name="Google Shape;345;p30"/>
            <p:cNvSpPr/>
            <p:nvPr/>
          </p:nvSpPr>
          <p:spPr>
            <a:xfrm>
              <a:off x="947475" y="3624025"/>
              <a:ext cx="82750" cy="190000"/>
            </a:xfrm>
            <a:custGeom>
              <a:avLst/>
              <a:gdLst/>
              <a:ahLst/>
              <a:cxnLst/>
              <a:rect l="l" t="t" r="r" b="b"/>
              <a:pathLst>
                <a:path w="3310" h="7600" extrusionOk="0">
                  <a:moveTo>
                    <a:pt x="362" y="1"/>
                  </a:moveTo>
                  <a:lnTo>
                    <a:pt x="1" y="7600"/>
                  </a:lnTo>
                  <a:lnTo>
                    <a:pt x="2514" y="7455"/>
                  </a:lnTo>
                  <a:lnTo>
                    <a:pt x="3310" y="1"/>
                  </a:lnTo>
                  <a:close/>
                </a:path>
              </a:pathLst>
            </a:custGeom>
            <a:solidFill>
              <a:srgbClr val="F1DAB9"/>
            </a:solidFill>
            <a:ln>
              <a:noFill/>
            </a:ln>
          </p:spPr>
          <p:txBody>
            <a:bodyPr spcFirstLastPara="1" wrap="square" lIns="121900" tIns="121900" rIns="121900" bIns="121900" anchor="ctr" anchorCtr="0">
              <a:noAutofit/>
            </a:bodyPr>
            <a:lstStyle/>
            <a:p>
              <a:endParaRPr sz="2400"/>
            </a:p>
          </p:txBody>
        </p:sp>
        <p:sp>
          <p:nvSpPr>
            <p:cNvPr id="346" name="Google Shape;346;p30"/>
            <p:cNvSpPr/>
            <p:nvPr/>
          </p:nvSpPr>
          <p:spPr>
            <a:xfrm>
              <a:off x="916800" y="3767625"/>
              <a:ext cx="260075" cy="88300"/>
            </a:xfrm>
            <a:custGeom>
              <a:avLst/>
              <a:gdLst/>
              <a:ahLst/>
              <a:cxnLst/>
              <a:rect l="l" t="t" r="r" b="b"/>
              <a:pathLst>
                <a:path w="10403" h="3532" extrusionOk="0">
                  <a:moveTo>
                    <a:pt x="4271" y="1"/>
                  </a:moveTo>
                  <a:cubicBezTo>
                    <a:pt x="3693" y="1"/>
                    <a:pt x="3468" y="685"/>
                    <a:pt x="3468" y="685"/>
                  </a:cubicBezTo>
                  <a:cubicBezTo>
                    <a:pt x="3040" y="892"/>
                    <a:pt x="2640" y="976"/>
                    <a:pt x="2267" y="976"/>
                  </a:cubicBezTo>
                  <a:cubicBezTo>
                    <a:pt x="1833" y="976"/>
                    <a:pt x="1434" y="863"/>
                    <a:pt x="1069" y="700"/>
                  </a:cubicBezTo>
                  <a:cubicBezTo>
                    <a:pt x="1021" y="679"/>
                    <a:pt x="970" y="669"/>
                    <a:pt x="921" y="669"/>
                  </a:cubicBezTo>
                  <a:cubicBezTo>
                    <a:pt x="733" y="669"/>
                    <a:pt x="554" y="809"/>
                    <a:pt x="520" y="1003"/>
                  </a:cubicBezTo>
                  <a:cubicBezTo>
                    <a:pt x="361" y="1985"/>
                    <a:pt x="0" y="3532"/>
                    <a:pt x="0" y="3532"/>
                  </a:cubicBezTo>
                  <a:lnTo>
                    <a:pt x="10402" y="3532"/>
                  </a:lnTo>
                  <a:cubicBezTo>
                    <a:pt x="10402" y="3532"/>
                    <a:pt x="10287" y="2390"/>
                    <a:pt x="7831" y="1899"/>
                  </a:cubicBezTo>
                  <a:cubicBezTo>
                    <a:pt x="6068" y="1538"/>
                    <a:pt x="4868" y="209"/>
                    <a:pt x="4868" y="209"/>
                  </a:cubicBezTo>
                  <a:cubicBezTo>
                    <a:pt x="4637" y="59"/>
                    <a:pt x="4439" y="1"/>
                    <a:pt x="4271" y="1"/>
                  </a:cubicBez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347" name="Google Shape;347;p30"/>
            <p:cNvSpPr/>
            <p:nvPr/>
          </p:nvSpPr>
          <p:spPr>
            <a:xfrm>
              <a:off x="916800" y="3767625"/>
              <a:ext cx="260075" cy="88300"/>
            </a:xfrm>
            <a:custGeom>
              <a:avLst/>
              <a:gdLst/>
              <a:ahLst/>
              <a:cxnLst/>
              <a:rect l="l" t="t" r="r" b="b"/>
              <a:pathLst>
                <a:path w="10403" h="3532" extrusionOk="0">
                  <a:moveTo>
                    <a:pt x="4271" y="1"/>
                  </a:moveTo>
                  <a:cubicBezTo>
                    <a:pt x="3693" y="1"/>
                    <a:pt x="3468" y="685"/>
                    <a:pt x="3468" y="685"/>
                  </a:cubicBezTo>
                  <a:cubicBezTo>
                    <a:pt x="3040" y="892"/>
                    <a:pt x="2640" y="976"/>
                    <a:pt x="2267" y="976"/>
                  </a:cubicBezTo>
                  <a:cubicBezTo>
                    <a:pt x="1833" y="976"/>
                    <a:pt x="1434" y="863"/>
                    <a:pt x="1069" y="700"/>
                  </a:cubicBezTo>
                  <a:cubicBezTo>
                    <a:pt x="1021" y="679"/>
                    <a:pt x="970" y="669"/>
                    <a:pt x="921" y="669"/>
                  </a:cubicBezTo>
                  <a:cubicBezTo>
                    <a:pt x="733" y="669"/>
                    <a:pt x="554" y="809"/>
                    <a:pt x="520" y="1003"/>
                  </a:cubicBezTo>
                  <a:cubicBezTo>
                    <a:pt x="361" y="1985"/>
                    <a:pt x="0" y="3532"/>
                    <a:pt x="0" y="3532"/>
                  </a:cubicBezTo>
                  <a:lnTo>
                    <a:pt x="10402" y="3532"/>
                  </a:lnTo>
                  <a:cubicBezTo>
                    <a:pt x="10402" y="3532"/>
                    <a:pt x="10287" y="2390"/>
                    <a:pt x="7831" y="1899"/>
                  </a:cubicBezTo>
                  <a:cubicBezTo>
                    <a:pt x="6068" y="1538"/>
                    <a:pt x="4868" y="209"/>
                    <a:pt x="4868" y="209"/>
                  </a:cubicBezTo>
                  <a:cubicBezTo>
                    <a:pt x="4637" y="59"/>
                    <a:pt x="4439" y="1"/>
                    <a:pt x="4271" y="1"/>
                  </a:cubicBez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348" name="Google Shape;348;p30"/>
            <p:cNvSpPr/>
            <p:nvPr/>
          </p:nvSpPr>
          <p:spPr>
            <a:xfrm>
              <a:off x="916800" y="3855900"/>
              <a:ext cx="260075" cy="28550"/>
            </a:xfrm>
            <a:custGeom>
              <a:avLst/>
              <a:gdLst/>
              <a:ahLst/>
              <a:cxnLst/>
              <a:rect l="l" t="t" r="r" b="b"/>
              <a:pathLst>
                <a:path w="10403" h="1142" extrusionOk="0">
                  <a:moveTo>
                    <a:pt x="0" y="1"/>
                  </a:moveTo>
                  <a:lnTo>
                    <a:pt x="0" y="1141"/>
                  </a:lnTo>
                  <a:lnTo>
                    <a:pt x="10402" y="1141"/>
                  </a:lnTo>
                  <a:lnTo>
                    <a:pt x="10402" y="1"/>
                  </a:ln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349" name="Google Shape;349;p30"/>
            <p:cNvSpPr/>
            <p:nvPr/>
          </p:nvSpPr>
          <p:spPr>
            <a:xfrm>
              <a:off x="1068500" y="3805350"/>
              <a:ext cx="21675" cy="17350"/>
            </a:xfrm>
            <a:custGeom>
              <a:avLst/>
              <a:gdLst/>
              <a:ahLst/>
              <a:cxnLst/>
              <a:rect l="l" t="t" r="r" b="b"/>
              <a:pathLst>
                <a:path w="867" h="694" extrusionOk="0">
                  <a:moveTo>
                    <a:pt x="794" y="0"/>
                  </a:moveTo>
                  <a:cubicBezTo>
                    <a:pt x="780" y="14"/>
                    <a:pt x="347" y="14"/>
                    <a:pt x="14" y="578"/>
                  </a:cubicBezTo>
                  <a:cubicBezTo>
                    <a:pt x="0" y="607"/>
                    <a:pt x="14" y="650"/>
                    <a:pt x="43" y="678"/>
                  </a:cubicBezTo>
                  <a:cubicBezTo>
                    <a:pt x="58" y="678"/>
                    <a:pt x="72" y="693"/>
                    <a:pt x="87" y="693"/>
                  </a:cubicBezTo>
                  <a:cubicBezTo>
                    <a:pt x="116" y="693"/>
                    <a:pt x="129" y="678"/>
                    <a:pt x="145" y="650"/>
                  </a:cubicBezTo>
                  <a:cubicBezTo>
                    <a:pt x="433" y="158"/>
                    <a:pt x="765" y="158"/>
                    <a:pt x="780" y="158"/>
                  </a:cubicBezTo>
                  <a:cubicBezTo>
                    <a:pt x="838" y="158"/>
                    <a:pt x="852" y="116"/>
                    <a:pt x="867" y="87"/>
                  </a:cubicBezTo>
                  <a:cubicBezTo>
                    <a:pt x="867" y="43"/>
                    <a:pt x="823" y="0"/>
                    <a:pt x="794" y="0"/>
                  </a:cubicBez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350" name="Google Shape;350;p30"/>
            <p:cNvSpPr/>
            <p:nvPr/>
          </p:nvSpPr>
          <p:spPr>
            <a:xfrm>
              <a:off x="1055825" y="3798825"/>
              <a:ext cx="21700" cy="17000"/>
            </a:xfrm>
            <a:custGeom>
              <a:avLst/>
              <a:gdLst/>
              <a:ahLst/>
              <a:cxnLst/>
              <a:rect l="l" t="t" r="r" b="b"/>
              <a:pathLst>
                <a:path w="868" h="680" extrusionOk="0">
                  <a:moveTo>
                    <a:pt x="796" y="1"/>
                  </a:moveTo>
                  <a:cubicBezTo>
                    <a:pt x="781" y="1"/>
                    <a:pt x="348" y="1"/>
                    <a:pt x="30" y="564"/>
                  </a:cubicBezTo>
                  <a:cubicBezTo>
                    <a:pt x="1" y="608"/>
                    <a:pt x="16" y="651"/>
                    <a:pt x="59" y="666"/>
                  </a:cubicBezTo>
                  <a:cubicBezTo>
                    <a:pt x="59" y="679"/>
                    <a:pt x="74" y="679"/>
                    <a:pt x="87" y="679"/>
                  </a:cubicBezTo>
                  <a:cubicBezTo>
                    <a:pt x="116" y="679"/>
                    <a:pt x="145" y="666"/>
                    <a:pt x="160" y="651"/>
                  </a:cubicBezTo>
                  <a:cubicBezTo>
                    <a:pt x="434" y="145"/>
                    <a:pt x="781" y="145"/>
                    <a:pt x="796" y="145"/>
                  </a:cubicBezTo>
                  <a:cubicBezTo>
                    <a:pt x="839" y="145"/>
                    <a:pt x="868" y="117"/>
                    <a:pt x="868" y="73"/>
                  </a:cubicBezTo>
                  <a:cubicBezTo>
                    <a:pt x="868" y="30"/>
                    <a:pt x="839" y="1"/>
                    <a:pt x="796" y="1"/>
                  </a:cubicBez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351" name="Google Shape;351;p30"/>
            <p:cNvSpPr/>
            <p:nvPr/>
          </p:nvSpPr>
          <p:spPr>
            <a:xfrm>
              <a:off x="1043200" y="3790900"/>
              <a:ext cx="21700" cy="16975"/>
            </a:xfrm>
            <a:custGeom>
              <a:avLst/>
              <a:gdLst/>
              <a:ahLst/>
              <a:cxnLst/>
              <a:rect l="l" t="t" r="r" b="b"/>
              <a:pathLst>
                <a:path w="868" h="679" extrusionOk="0">
                  <a:moveTo>
                    <a:pt x="795" y="0"/>
                  </a:moveTo>
                  <a:cubicBezTo>
                    <a:pt x="766" y="0"/>
                    <a:pt x="347" y="0"/>
                    <a:pt x="15" y="578"/>
                  </a:cubicBezTo>
                  <a:cubicBezTo>
                    <a:pt x="1" y="607"/>
                    <a:pt x="15" y="650"/>
                    <a:pt x="43" y="665"/>
                  </a:cubicBezTo>
                  <a:cubicBezTo>
                    <a:pt x="59" y="679"/>
                    <a:pt x="72" y="679"/>
                    <a:pt x="87" y="679"/>
                  </a:cubicBezTo>
                  <a:cubicBezTo>
                    <a:pt x="116" y="679"/>
                    <a:pt x="130" y="665"/>
                    <a:pt x="145" y="650"/>
                  </a:cubicBezTo>
                  <a:cubicBezTo>
                    <a:pt x="434" y="145"/>
                    <a:pt x="766" y="145"/>
                    <a:pt x="781" y="145"/>
                  </a:cubicBezTo>
                  <a:cubicBezTo>
                    <a:pt x="824" y="145"/>
                    <a:pt x="853" y="116"/>
                    <a:pt x="868" y="72"/>
                  </a:cubicBezTo>
                  <a:cubicBezTo>
                    <a:pt x="868" y="29"/>
                    <a:pt x="824" y="0"/>
                    <a:pt x="795" y="0"/>
                  </a:cubicBez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352" name="Google Shape;352;p30"/>
            <p:cNvSpPr/>
            <p:nvPr/>
          </p:nvSpPr>
          <p:spPr>
            <a:xfrm>
              <a:off x="740875" y="3624025"/>
              <a:ext cx="99375" cy="190000"/>
            </a:xfrm>
            <a:custGeom>
              <a:avLst/>
              <a:gdLst/>
              <a:ahLst/>
              <a:cxnLst/>
              <a:rect l="l" t="t" r="r" b="b"/>
              <a:pathLst>
                <a:path w="3975" h="7600" extrusionOk="0">
                  <a:moveTo>
                    <a:pt x="1027" y="1"/>
                  </a:moveTo>
                  <a:lnTo>
                    <a:pt x="1" y="7600"/>
                  </a:lnTo>
                  <a:lnTo>
                    <a:pt x="2530" y="7455"/>
                  </a:lnTo>
                  <a:lnTo>
                    <a:pt x="3974" y="1"/>
                  </a:lnTo>
                  <a:close/>
                </a:path>
              </a:pathLst>
            </a:custGeom>
            <a:solidFill>
              <a:srgbClr val="F1DAB9"/>
            </a:solidFill>
            <a:ln>
              <a:noFill/>
            </a:ln>
          </p:spPr>
          <p:txBody>
            <a:bodyPr spcFirstLastPara="1" wrap="square" lIns="121900" tIns="121900" rIns="121900" bIns="121900" anchor="ctr" anchorCtr="0">
              <a:noAutofit/>
            </a:bodyPr>
            <a:lstStyle/>
            <a:p>
              <a:endParaRPr sz="2400"/>
            </a:p>
          </p:txBody>
        </p:sp>
        <p:sp>
          <p:nvSpPr>
            <p:cNvPr id="353" name="Google Shape;353;p30"/>
            <p:cNvSpPr/>
            <p:nvPr/>
          </p:nvSpPr>
          <p:spPr>
            <a:xfrm>
              <a:off x="711650" y="3767625"/>
              <a:ext cx="260075" cy="88300"/>
            </a:xfrm>
            <a:custGeom>
              <a:avLst/>
              <a:gdLst/>
              <a:ahLst/>
              <a:cxnLst/>
              <a:rect l="l" t="t" r="r" b="b"/>
              <a:pathLst>
                <a:path w="10403" h="3532" extrusionOk="0">
                  <a:moveTo>
                    <a:pt x="4279" y="1"/>
                  </a:moveTo>
                  <a:cubicBezTo>
                    <a:pt x="3698" y="1"/>
                    <a:pt x="3481" y="685"/>
                    <a:pt x="3481" y="685"/>
                  </a:cubicBezTo>
                  <a:cubicBezTo>
                    <a:pt x="3047" y="892"/>
                    <a:pt x="2644" y="976"/>
                    <a:pt x="2269" y="976"/>
                  </a:cubicBezTo>
                  <a:cubicBezTo>
                    <a:pt x="1832" y="976"/>
                    <a:pt x="1434" y="863"/>
                    <a:pt x="1069" y="700"/>
                  </a:cubicBezTo>
                  <a:cubicBezTo>
                    <a:pt x="1021" y="679"/>
                    <a:pt x="971" y="669"/>
                    <a:pt x="922" y="669"/>
                  </a:cubicBezTo>
                  <a:cubicBezTo>
                    <a:pt x="739" y="669"/>
                    <a:pt x="569" y="809"/>
                    <a:pt x="534" y="1003"/>
                  </a:cubicBezTo>
                  <a:cubicBezTo>
                    <a:pt x="361" y="1985"/>
                    <a:pt x="0" y="3532"/>
                    <a:pt x="0" y="3532"/>
                  </a:cubicBezTo>
                  <a:lnTo>
                    <a:pt x="10402" y="3532"/>
                  </a:lnTo>
                  <a:cubicBezTo>
                    <a:pt x="10402" y="3532"/>
                    <a:pt x="10287" y="2390"/>
                    <a:pt x="7844" y="1899"/>
                  </a:cubicBezTo>
                  <a:cubicBezTo>
                    <a:pt x="6068" y="1538"/>
                    <a:pt x="4883" y="209"/>
                    <a:pt x="4883" y="209"/>
                  </a:cubicBezTo>
                  <a:cubicBezTo>
                    <a:pt x="4649" y="59"/>
                    <a:pt x="4448" y="1"/>
                    <a:pt x="4279" y="1"/>
                  </a:cubicBez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354" name="Google Shape;354;p30"/>
            <p:cNvSpPr/>
            <p:nvPr/>
          </p:nvSpPr>
          <p:spPr>
            <a:xfrm>
              <a:off x="711650" y="3767625"/>
              <a:ext cx="260075" cy="88300"/>
            </a:xfrm>
            <a:custGeom>
              <a:avLst/>
              <a:gdLst/>
              <a:ahLst/>
              <a:cxnLst/>
              <a:rect l="l" t="t" r="r" b="b"/>
              <a:pathLst>
                <a:path w="10403" h="3532" extrusionOk="0">
                  <a:moveTo>
                    <a:pt x="4279" y="1"/>
                  </a:moveTo>
                  <a:cubicBezTo>
                    <a:pt x="3698" y="1"/>
                    <a:pt x="3481" y="685"/>
                    <a:pt x="3481" y="685"/>
                  </a:cubicBezTo>
                  <a:cubicBezTo>
                    <a:pt x="3047" y="892"/>
                    <a:pt x="2644" y="976"/>
                    <a:pt x="2269" y="976"/>
                  </a:cubicBezTo>
                  <a:cubicBezTo>
                    <a:pt x="1832" y="976"/>
                    <a:pt x="1434" y="863"/>
                    <a:pt x="1069" y="700"/>
                  </a:cubicBezTo>
                  <a:cubicBezTo>
                    <a:pt x="1021" y="679"/>
                    <a:pt x="971" y="669"/>
                    <a:pt x="922" y="669"/>
                  </a:cubicBezTo>
                  <a:cubicBezTo>
                    <a:pt x="739" y="669"/>
                    <a:pt x="569" y="809"/>
                    <a:pt x="534" y="1003"/>
                  </a:cubicBezTo>
                  <a:cubicBezTo>
                    <a:pt x="361" y="1985"/>
                    <a:pt x="0" y="3532"/>
                    <a:pt x="0" y="3532"/>
                  </a:cubicBezTo>
                  <a:lnTo>
                    <a:pt x="10402" y="3532"/>
                  </a:lnTo>
                  <a:cubicBezTo>
                    <a:pt x="10402" y="3532"/>
                    <a:pt x="10287" y="2390"/>
                    <a:pt x="7844" y="1899"/>
                  </a:cubicBezTo>
                  <a:cubicBezTo>
                    <a:pt x="6068" y="1538"/>
                    <a:pt x="4883" y="209"/>
                    <a:pt x="4883" y="209"/>
                  </a:cubicBezTo>
                  <a:cubicBezTo>
                    <a:pt x="4649" y="59"/>
                    <a:pt x="4448" y="1"/>
                    <a:pt x="4279" y="1"/>
                  </a:cubicBez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355" name="Google Shape;355;p30"/>
            <p:cNvSpPr/>
            <p:nvPr/>
          </p:nvSpPr>
          <p:spPr>
            <a:xfrm>
              <a:off x="711650" y="3855900"/>
              <a:ext cx="260075" cy="28550"/>
            </a:xfrm>
            <a:custGeom>
              <a:avLst/>
              <a:gdLst/>
              <a:ahLst/>
              <a:cxnLst/>
              <a:rect l="l" t="t" r="r" b="b"/>
              <a:pathLst>
                <a:path w="10403" h="1142" extrusionOk="0">
                  <a:moveTo>
                    <a:pt x="0" y="1"/>
                  </a:moveTo>
                  <a:lnTo>
                    <a:pt x="0" y="1141"/>
                  </a:lnTo>
                  <a:lnTo>
                    <a:pt x="10402" y="1141"/>
                  </a:lnTo>
                  <a:lnTo>
                    <a:pt x="10402" y="1"/>
                  </a:ln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356" name="Google Shape;356;p30"/>
            <p:cNvSpPr/>
            <p:nvPr/>
          </p:nvSpPr>
          <p:spPr>
            <a:xfrm>
              <a:off x="863675" y="3805350"/>
              <a:ext cx="21350" cy="17350"/>
            </a:xfrm>
            <a:custGeom>
              <a:avLst/>
              <a:gdLst/>
              <a:ahLst/>
              <a:cxnLst/>
              <a:rect l="l" t="t" r="r" b="b"/>
              <a:pathLst>
                <a:path w="854" h="694" extrusionOk="0">
                  <a:moveTo>
                    <a:pt x="781" y="0"/>
                  </a:moveTo>
                  <a:cubicBezTo>
                    <a:pt x="767" y="14"/>
                    <a:pt x="348" y="14"/>
                    <a:pt x="16" y="578"/>
                  </a:cubicBezTo>
                  <a:cubicBezTo>
                    <a:pt x="1" y="607"/>
                    <a:pt x="1" y="650"/>
                    <a:pt x="45" y="678"/>
                  </a:cubicBezTo>
                  <a:cubicBezTo>
                    <a:pt x="59" y="678"/>
                    <a:pt x="74" y="693"/>
                    <a:pt x="74" y="693"/>
                  </a:cubicBezTo>
                  <a:cubicBezTo>
                    <a:pt x="103" y="693"/>
                    <a:pt x="131" y="678"/>
                    <a:pt x="145" y="650"/>
                  </a:cubicBezTo>
                  <a:cubicBezTo>
                    <a:pt x="420" y="158"/>
                    <a:pt x="767" y="158"/>
                    <a:pt x="781" y="158"/>
                  </a:cubicBezTo>
                  <a:cubicBezTo>
                    <a:pt x="825" y="158"/>
                    <a:pt x="854" y="116"/>
                    <a:pt x="854" y="87"/>
                  </a:cubicBezTo>
                  <a:cubicBezTo>
                    <a:pt x="854" y="43"/>
                    <a:pt x="825" y="0"/>
                    <a:pt x="781" y="0"/>
                  </a:cubicBez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357" name="Google Shape;357;p30"/>
            <p:cNvSpPr/>
            <p:nvPr/>
          </p:nvSpPr>
          <p:spPr>
            <a:xfrm>
              <a:off x="851050" y="3798825"/>
              <a:ext cx="21325" cy="17000"/>
            </a:xfrm>
            <a:custGeom>
              <a:avLst/>
              <a:gdLst/>
              <a:ahLst/>
              <a:cxnLst/>
              <a:rect l="l" t="t" r="r" b="b"/>
              <a:pathLst>
                <a:path w="853" h="680" extrusionOk="0">
                  <a:moveTo>
                    <a:pt x="781" y="1"/>
                  </a:moveTo>
                  <a:cubicBezTo>
                    <a:pt x="766" y="1"/>
                    <a:pt x="347" y="1"/>
                    <a:pt x="15" y="564"/>
                  </a:cubicBezTo>
                  <a:cubicBezTo>
                    <a:pt x="1" y="608"/>
                    <a:pt x="15" y="651"/>
                    <a:pt x="43" y="666"/>
                  </a:cubicBezTo>
                  <a:cubicBezTo>
                    <a:pt x="59" y="679"/>
                    <a:pt x="72" y="679"/>
                    <a:pt x="87" y="679"/>
                  </a:cubicBezTo>
                  <a:cubicBezTo>
                    <a:pt x="101" y="679"/>
                    <a:pt x="130" y="666"/>
                    <a:pt x="145" y="651"/>
                  </a:cubicBezTo>
                  <a:cubicBezTo>
                    <a:pt x="434" y="159"/>
                    <a:pt x="766" y="145"/>
                    <a:pt x="781" y="145"/>
                  </a:cubicBezTo>
                  <a:cubicBezTo>
                    <a:pt x="824" y="145"/>
                    <a:pt x="853" y="117"/>
                    <a:pt x="853" y="73"/>
                  </a:cubicBezTo>
                  <a:cubicBezTo>
                    <a:pt x="853" y="30"/>
                    <a:pt x="824" y="1"/>
                    <a:pt x="781" y="1"/>
                  </a:cubicBez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358" name="Google Shape;358;p30"/>
            <p:cNvSpPr/>
            <p:nvPr/>
          </p:nvSpPr>
          <p:spPr>
            <a:xfrm>
              <a:off x="838400" y="3790900"/>
              <a:ext cx="21350" cy="16975"/>
            </a:xfrm>
            <a:custGeom>
              <a:avLst/>
              <a:gdLst/>
              <a:ahLst/>
              <a:cxnLst/>
              <a:rect l="l" t="t" r="r" b="b"/>
              <a:pathLst>
                <a:path w="854" h="679" extrusionOk="0">
                  <a:moveTo>
                    <a:pt x="781" y="0"/>
                  </a:moveTo>
                  <a:cubicBezTo>
                    <a:pt x="767" y="0"/>
                    <a:pt x="347" y="0"/>
                    <a:pt x="16" y="578"/>
                  </a:cubicBezTo>
                  <a:cubicBezTo>
                    <a:pt x="0" y="607"/>
                    <a:pt x="0" y="650"/>
                    <a:pt x="44" y="665"/>
                  </a:cubicBezTo>
                  <a:cubicBezTo>
                    <a:pt x="58" y="679"/>
                    <a:pt x="58" y="679"/>
                    <a:pt x="73" y="679"/>
                  </a:cubicBezTo>
                  <a:cubicBezTo>
                    <a:pt x="102" y="679"/>
                    <a:pt x="131" y="665"/>
                    <a:pt x="145" y="650"/>
                  </a:cubicBezTo>
                  <a:cubicBezTo>
                    <a:pt x="420" y="145"/>
                    <a:pt x="767" y="145"/>
                    <a:pt x="781" y="145"/>
                  </a:cubicBezTo>
                  <a:cubicBezTo>
                    <a:pt x="825" y="145"/>
                    <a:pt x="853" y="116"/>
                    <a:pt x="853" y="72"/>
                  </a:cubicBezTo>
                  <a:cubicBezTo>
                    <a:pt x="853" y="29"/>
                    <a:pt x="825" y="0"/>
                    <a:pt x="781" y="0"/>
                  </a:cubicBez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359" name="Google Shape;359;p30"/>
            <p:cNvSpPr/>
            <p:nvPr/>
          </p:nvSpPr>
          <p:spPr>
            <a:xfrm>
              <a:off x="724650" y="2854725"/>
              <a:ext cx="358650" cy="892850"/>
            </a:xfrm>
            <a:custGeom>
              <a:avLst/>
              <a:gdLst/>
              <a:ahLst/>
              <a:cxnLst/>
              <a:rect l="l" t="t" r="r" b="b"/>
              <a:pathLst>
                <a:path w="14346" h="35714" extrusionOk="0">
                  <a:moveTo>
                    <a:pt x="13855" y="0"/>
                  </a:moveTo>
                  <a:lnTo>
                    <a:pt x="9347" y="896"/>
                  </a:lnTo>
                  <a:lnTo>
                    <a:pt x="4508" y="1343"/>
                  </a:lnTo>
                  <a:lnTo>
                    <a:pt x="0" y="35554"/>
                  </a:lnTo>
                  <a:lnTo>
                    <a:pt x="4912" y="35685"/>
                  </a:lnTo>
                  <a:lnTo>
                    <a:pt x="9131" y="8466"/>
                  </a:lnTo>
                  <a:lnTo>
                    <a:pt x="7831" y="35698"/>
                  </a:lnTo>
                  <a:lnTo>
                    <a:pt x="12887" y="35713"/>
                  </a:lnTo>
                  <a:lnTo>
                    <a:pt x="14259" y="8957"/>
                  </a:lnTo>
                  <a:cubicBezTo>
                    <a:pt x="14332" y="8004"/>
                    <a:pt x="14346" y="6660"/>
                    <a:pt x="14317" y="5692"/>
                  </a:cubicBezTo>
                  <a:cubicBezTo>
                    <a:pt x="14187" y="1011"/>
                    <a:pt x="13855" y="0"/>
                    <a:pt x="13855" y="0"/>
                  </a:cubicBezTo>
                  <a:close/>
                </a:path>
              </a:pathLst>
            </a:custGeom>
            <a:solidFill>
              <a:srgbClr val="2D363B"/>
            </a:solidFill>
            <a:ln>
              <a:noFill/>
            </a:ln>
          </p:spPr>
          <p:txBody>
            <a:bodyPr spcFirstLastPara="1" wrap="square" lIns="121900" tIns="121900" rIns="121900" bIns="121900" anchor="ctr" anchorCtr="0">
              <a:noAutofit/>
            </a:bodyPr>
            <a:lstStyle/>
            <a:p>
              <a:endParaRPr sz="2400"/>
            </a:p>
          </p:txBody>
        </p:sp>
        <p:sp>
          <p:nvSpPr>
            <p:cNvPr id="360" name="Google Shape;360;p30"/>
            <p:cNvSpPr/>
            <p:nvPr/>
          </p:nvSpPr>
          <p:spPr>
            <a:xfrm>
              <a:off x="951800" y="3053350"/>
              <a:ext cx="70475" cy="14100"/>
            </a:xfrm>
            <a:custGeom>
              <a:avLst/>
              <a:gdLst/>
              <a:ahLst/>
              <a:cxnLst/>
              <a:rect l="l" t="t" r="r" b="b"/>
              <a:pathLst>
                <a:path w="2819" h="564" extrusionOk="0">
                  <a:moveTo>
                    <a:pt x="2761" y="1"/>
                  </a:moveTo>
                  <a:lnTo>
                    <a:pt x="45" y="477"/>
                  </a:lnTo>
                  <a:cubicBezTo>
                    <a:pt x="16" y="477"/>
                    <a:pt x="1" y="506"/>
                    <a:pt x="1" y="521"/>
                  </a:cubicBezTo>
                  <a:cubicBezTo>
                    <a:pt x="1" y="550"/>
                    <a:pt x="30" y="564"/>
                    <a:pt x="45" y="564"/>
                  </a:cubicBezTo>
                  <a:lnTo>
                    <a:pt x="59" y="564"/>
                  </a:lnTo>
                  <a:lnTo>
                    <a:pt x="2775" y="102"/>
                  </a:lnTo>
                  <a:cubicBezTo>
                    <a:pt x="2804" y="88"/>
                    <a:pt x="2819" y="73"/>
                    <a:pt x="2819" y="44"/>
                  </a:cubicBezTo>
                  <a:cubicBezTo>
                    <a:pt x="2819" y="15"/>
                    <a:pt x="2790" y="1"/>
                    <a:pt x="2761" y="1"/>
                  </a:cubicBez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361" name="Google Shape;361;p30"/>
            <p:cNvSpPr/>
            <p:nvPr/>
          </p:nvSpPr>
          <p:spPr>
            <a:xfrm>
              <a:off x="1028025" y="2548050"/>
              <a:ext cx="259700" cy="195775"/>
            </a:xfrm>
            <a:custGeom>
              <a:avLst/>
              <a:gdLst/>
              <a:ahLst/>
              <a:cxnLst/>
              <a:rect l="l" t="t" r="r" b="b"/>
              <a:pathLst>
                <a:path w="10388" h="7831" extrusionOk="0">
                  <a:moveTo>
                    <a:pt x="2586" y="1"/>
                  </a:moveTo>
                  <a:lnTo>
                    <a:pt x="1" y="2616"/>
                  </a:lnTo>
                  <a:cubicBezTo>
                    <a:pt x="1" y="2616"/>
                    <a:pt x="4046" y="6026"/>
                    <a:pt x="7903" y="7760"/>
                  </a:cubicBezTo>
                  <a:cubicBezTo>
                    <a:pt x="8015" y="7808"/>
                    <a:pt x="8164" y="7830"/>
                    <a:pt x="8332" y="7830"/>
                  </a:cubicBezTo>
                  <a:cubicBezTo>
                    <a:pt x="8859" y="7830"/>
                    <a:pt x="9565" y="7614"/>
                    <a:pt x="9839" y="7340"/>
                  </a:cubicBezTo>
                  <a:cubicBezTo>
                    <a:pt x="10388" y="6806"/>
                    <a:pt x="10301" y="5895"/>
                    <a:pt x="9666" y="5462"/>
                  </a:cubicBezTo>
                  <a:lnTo>
                    <a:pt x="2586" y="1"/>
                  </a:lnTo>
                  <a:close/>
                </a:path>
              </a:pathLst>
            </a:custGeom>
            <a:solidFill>
              <a:srgbClr val="C3AD8F"/>
            </a:solidFill>
            <a:ln>
              <a:noFill/>
            </a:ln>
          </p:spPr>
          <p:txBody>
            <a:bodyPr spcFirstLastPara="1" wrap="square" lIns="121900" tIns="121900" rIns="121900" bIns="121900" anchor="ctr" anchorCtr="0">
              <a:noAutofit/>
            </a:bodyPr>
            <a:lstStyle/>
            <a:p>
              <a:endParaRPr sz="2400"/>
            </a:p>
          </p:txBody>
        </p:sp>
        <p:sp>
          <p:nvSpPr>
            <p:cNvPr id="362" name="Google Shape;362;p30"/>
            <p:cNvSpPr/>
            <p:nvPr/>
          </p:nvSpPr>
          <p:spPr>
            <a:xfrm>
              <a:off x="986475" y="2508325"/>
              <a:ext cx="183900" cy="184600"/>
            </a:xfrm>
            <a:custGeom>
              <a:avLst/>
              <a:gdLst/>
              <a:ahLst/>
              <a:cxnLst/>
              <a:rect l="l" t="t" r="r" b="b"/>
              <a:pathLst>
                <a:path w="7356" h="7384" extrusionOk="0">
                  <a:moveTo>
                    <a:pt x="1503" y="1"/>
                  </a:moveTo>
                  <a:lnTo>
                    <a:pt x="1" y="5101"/>
                  </a:lnTo>
                  <a:lnTo>
                    <a:pt x="4797" y="7384"/>
                  </a:lnTo>
                  <a:lnTo>
                    <a:pt x="7355" y="3699"/>
                  </a:lnTo>
                  <a:cubicBezTo>
                    <a:pt x="4321" y="1"/>
                    <a:pt x="1503" y="1"/>
                    <a:pt x="1503" y="1"/>
                  </a:cubicBez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363" name="Google Shape;363;p30"/>
            <p:cNvSpPr/>
            <p:nvPr/>
          </p:nvSpPr>
          <p:spPr>
            <a:xfrm>
              <a:off x="1193450" y="2500750"/>
              <a:ext cx="204800" cy="244950"/>
            </a:xfrm>
            <a:custGeom>
              <a:avLst/>
              <a:gdLst/>
              <a:ahLst/>
              <a:cxnLst/>
              <a:rect l="l" t="t" r="r" b="b"/>
              <a:pathLst>
                <a:path w="8192" h="9798" extrusionOk="0">
                  <a:moveTo>
                    <a:pt x="6574" y="1"/>
                  </a:moveTo>
                  <a:lnTo>
                    <a:pt x="477" y="7484"/>
                  </a:lnTo>
                  <a:cubicBezTo>
                    <a:pt x="1" y="7918"/>
                    <a:pt x="593" y="9074"/>
                    <a:pt x="1170" y="9579"/>
                  </a:cubicBezTo>
                  <a:cubicBezTo>
                    <a:pt x="1300" y="9696"/>
                    <a:pt x="1607" y="9798"/>
                    <a:pt x="1965" y="9798"/>
                  </a:cubicBezTo>
                  <a:cubicBezTo>
                    <a:pt x="2445" y="9798"/>
                    <a:pt x="3017" y="9615"/>
                    <a:pt x="3381" y="9045"/>
                  </a:cubicBezTo>
                  <a:lnTo>
                    <a:pt x="8192" y="1041"/>
                  </a:lnTo>
                  <a:lnTo>
                    <a:pt x="6574" y="1"/>
                  </a:lnTo>
                  <a:close/>
                </a:path>
              </a:pathLst>
            </a:custGeom>
            <a:solidFill>
              <a:srgbClr val="C3AD8F"/>
            </a:solidFill>
            <a:ln>
              <a:noFill/>
            </a:ln>
          </p:spPr>
          <p:txBody>
            <a:bodyPr spcFirstLastPara="1" wrap="square" lIns="121900" tIns="121900" rIns="121900" bIns="121900" anchor="ctr" anchorCtr="0">
              <a:noAutofit/>
            </a:bodyPr>
            <a:lstStyle/>
            <a:p>
              <a:endParaRPr sz="2400"/>
            </a:p>
          </p:txBody>
        </p:sp>
        <p:sp>
          <p:nvSpPr>
            <p:cNvPr id="364" name="Google Shape;364;p30"/>
            <p:cNvSpPr/>
            <p:nvPr/>
          </p:nvSpPr>
          <p:spPr>
            <a:xfrm>
              <a:off x="1357775" y="2446850"/>
              <a:ext cx="62875" cy="70550"/>
            </a:xfrm>
            <a:custGeom>
              <a:avLst/>
              <a:gdLst/>
              <a:ahLst/>
              <a:cxnLst/>
              <a:rect l="l" t="t" r="r" b="b"/>
              <a:pathLst>
                <a:path w="2515" h="2822" extrusionOk="0">
                  <a:moveTo>
                    <a:pt x="2020" y="1"/>
                  </a:moveTo>
                  <a:cubicBezTo>
                    <a:pt x="1978" y="1"/>
                    <a:pt x="1936" y="7"/>
                    <a:pt x="1894" y="19"/>
                  </a:cubicBezTo>
                  <a:lnTo>
                    <a:pt x="565" y="423"/>
                  </a:lnTo>
                  <a:cubicBezTo>
                    <a:pt x="348" y="481"/>
                    <a:pt x="189" y="668"/>
                    <a:pt x="145" y="885"/>
                  </a:cubicBezTo>
                  <a:lnTo>
                    <a:pt x="1" y="2157"/>
                  </a:lnTo>
                  <a:lnTo>
                    <a:pt x="1605" y="2821"/>
                  </a:lnTo>
                  <a:cubicBezTo>
                    <a:pt x="2472" y="1882"/>
                    <a:pt x="1590" y="1174"/>
                    <a:pt x="1590" y="1174"/>
                  </a:cubicBezTo>
                  <a:lnTo>
                    <a:pt x="2226" y="828"/>
                  </a:lnTo>
                  <a:cubicBezTo>
                    <a:pt x="2443" y="712"/>
                    <a:pt x="2515" y="437"/>
                    <a:pt x="2399" y="221"/>
                  </a:cubicBezTo>
                  <a:cubicBezTo>
                    <a:pt x="2319" y="84"/>
                    <a:pt x="2176" y="1"/>
                    <a:pt x="2020" y="1"/>
                  </a:cubicBezTo>
                  <a:close/>
                </a:path>
              </a:pathLst>
            </a:custGeom>
            <a:solidFill>
              <a:srgbClr val="C3AD8F"/>
            </a:solidFill>
            <a:ln>
              <a:noFill/>
            </a:ln>
          </p:spPr>
          <p:txBody>
            <a:bodyPr spcFirstLastPara="1" wrap="square" lIns="121900" tIns="121900" rIns="121900" bIns="121900" anchor="ctr" anchorCtr="0">
              <a:noAutofit/>
            </a:bodyPr>
            <a:lstStyle/>
            <a:p>
              <a:endParaRPr sz="2400"/>
            </a:p>
          </p:txBody>
        </p:sp>
        <p:sp>
          <p:nvSpPr>
            <p:cNvPr id="365" name="Google Shape;365;p30"/>
            <p:cNvSpPr/>
            <p:nvPr/>
          </p:nvSpPr>
          <p:spPr>
            <a:xfrm>
              <a:off x="1371875" y="2394525"/>
              <a:ext cx="59625" cy="65425"/>
            </a:xfrm>
            <a:custGeom>
              <a:avLst/>
              <a:gdLst/>
              <a:ahLst/>
              <a:cxnLst/>
              <a:rect l="l" t="t" r="r" b="b"/>
              <a:pathLst>
                <a:path w="2385" h="2617" extrusionOk="0">
                  <a:moveTo>
                    <a:pt x="2010" y="1"/>
                  </a:moveTo>
                  <a:cubicBezTo>
                    <a:pt x="1910" y="1"/>
                    <a:pt x="1812" y="45"/>
                    <a:pt x="1748" y="132"/>
                  </a:cubicBezTo>
                  <a:lnTo>
                    <a:pt x="1" y="2516"/>
                  </a:lnTo>
                  <a:lnTo>
                    <a:pt x="1214" y="2617"/>
                  </a:lnTo>
                  <a:lnTo>
                    <a:pt x="2312" y="494"/>
                  </a:lnTo>
                  <a:cubicBezTo>
                    <a:pt x="2384" y="349"/>
                    <a:pt x="2355" y="190"/>
                    <a:pt x="2240" y="89"/>
                  </a:cubicBezTo>
                  <a:cubicBezTo>
                    <a:pt x="2175" y="30"/>
                    <a:pt x="2092" y="1"/>
                    <a:pt x="2010" y="1"/>
                  </a:cubicBezTo>
                  <a:close/>
                </a:path>
              </a:pathLst>
            </a:custGeom>
            <a:solidFill>
              <a:srgbClr val="C3AD8F"/>
            </a:solidFill>
            <a:ln>
              <a:noFill/>
            </a:ln>
          </p:spPr>
          <p:txBody>
            <a:bodyPr spcFirstLastPara="1" wrap="square" lIns="121900" tIns="121900" rIns="121900" bIns="121900" anchor="ctr" anchorCtr="0">
              <a:noAutofit/>
            </a:bodyPr>
            <a:lstStyle/>
            <a:p>
              <a:endParaRPr sz="2400"/>
            </a:p>
          </p:txBody>
        </p:sp>
        <p:sp>
          <p:nvSpPr>
            <p:cNvPr id="366" name="Google Shape;366;p30"/>
            <p:cNvSpPr/>
            <p:nvPr/>
          </p:nvSpPr>
          <p:spPr>
            <a:xfrm>
              <a:off x="1391725" y="2436925"/>
              <a:ext cx="51700" cy="58425"/>
            </a:xfrm>
            <a:custGeom>
              <a:avLst/>
              <a:gdLst/>
              <a:ahLst/>
              <a:cxnLst/>
              <a:rect l="l" t="t" r="r" b="b"/>
              <a:pathLst>
                <a:path w="2068" h="2337" extrusionOk="0">
                  <a:moveTo>
                    <a:pt x="1382" y="0"/>
                  </a:moveTo>
                  <a:cubicBezTo>
                    <a:pt x="1345" y="0"/>
                    <a:pt x="1308" y="4"/>
                    <a:pt x="1272" y="11"/>
                  </a:cubicBezTo>
                  <a:lnTo>
                    <a:pt x="608" y="242"/>
                  </a:lnTo>
                  <a:lnTo>
                    <a:pt x="1" y="1514"/>
                  </a:lnTo>
                  <a:lnTo>
                    <a:pt x="1099" y="2337"/>
                  </a:lnTo>
                  <a:lnTo>
                    <a:pt x="1952" y="805"/>
                  </a:lnTo>
                  <a:cubicBezTo>
                    <a:pt x="2067" y="618"/>
                    <a:pt x="2010" y="372"/>
                    <a:pt x="1836" y="227"/>
                  </a:cubicBezTo>
                  <a:lnTo>
                    <a:pt x="1692" y="98"/>
                  </a:lnTo>
                  <a:cubicBezTo>
                    <a:pt x="1605" y="33"/>
                    <a:pt x="1494" y="0"/>
                    <a:pt x="1382" y="0"/>
                  </a:cubicBezTo>
                  <a:close/>
                </a:path>
              </a:pathLst>
            </a:custGeom>
            <a:solidFill>
              <a:srgbClr val="C3AD8F"/>
            </a:solidFill>
            <a:ln>
              <a:noFill/>
            </a:ln>
          </p:spPr>
          <p:txBody>
            <a:bodyPr spcFirstLastPara="1" wrap="square" lIns="121900" tIns="121900" rIns="121900" bIns="121900" anchor="ctr" anchorCtr="0">
              <a:noAutofit/>
            </a:bodyPr>
            <a:lstStyle/>
            <a:p>
              <a:endParaRPr sz="2400"/>
            </a:p>
          </p:txBody>
        </p:sp>
        <p:sp>
          <p:nvSpPr>
            <p:cNvPr id="367" name="Google Shape;367;p30"/>
            <p:cNvSpPr/>
            <p:nvPr/>
          </p:nvSpPr>
          <p:spPr>
            <a:xfrm>
              <a:off x="1406550" y="2448375"/>
              <a:ext cx="53825" cy="59975"/>
            </a:xfrm>
            <a:custGeom>
              <a:avLst/>
              <a:gdLst/>
              <a:ahLst/>
              <a:cxnLst/>
              <a:rect l="l" t="t" r="r" b="b"/>
              <a:pathLst>
                <a:path w="2153" h="2399" extrusionOk="0">
                  <a:moveTo>
                    <a:pt x="1243" y="0"/>
                  </a:moveTo>
                  <a:lnTo>
                    <a:pt x="1" y="1691"/>
                  </a:lnTo>
                  <a:lnTo>
                    <a:pt x="954" y="2399"/>
                  </a:lnTo>
                  <a:lnTo>
                    <a:pt x="2052" y="940"/>
                  </a:lnTo>
                  <a:cubicBezTo>
                    <a:pt x="2110" y="867"/>
                    <a:pt x="2139" y="767"/>
                    <a:pt x="2153" y="665"/>
                  </a:cubicBezTo>
                  <a:cubicBezTo>
                    <a:pt x="2153" y="549"/>
                    <a:pt x="2095" y="434"/>
                    <a:pt x="2008" y="347"/>
                  </a:cubicBezTo>
                  <a:lnTo>
                    <a:pt x="1806" y="145"/>
                  </a:lnTo>
                  <a:cubicBezTo>
                    <a:pt x="1719" y="58"/>
                    <a:pt x="1604" y="15"/>
                    <a:pt x="1488" y="0"/>
                  </a:cubicBezTo>
                  <a:close/>
                </a:path>
              </a:pathLst>
            </a:custGeom>
            <a:solidFill>
              <a:srgbClr val="C3AD8F"/>
            </a:solidFill>
            <a:ln>
              <a:noFill/>
            </a:ln>
          </p:spPr>
          <p:txBody>
            <a:bodyPr spcFirstLastPara="1" wrap="square" lIns="121900" tIns="121900" rIns="121900" bIns="121900" anchor="ctr" anchorCtr="0">
              <a:noAutofit/>
            </a:bodyPr>
            <a:lstStyle/>
            <a:p>
              <a:endParaRPr sz="2400"/>
            </a:p>
          </p:txBody>
        </p:sp>
        <p:sp>
          <p:nvSpPr>
            <p:cNvPr id="368" name="Google Shape;368;p30"/>
            <p:cNvSpPr/>
            <p:nvPr/>
          </p:nvSpPr>
          <p:spPr>
            <a:xfrm>
              <a:off x="1416675" y="2463200"/>
              <a:ext cx="53475" cy="47825"/>
            </a:xfrm>
            <a:custGeom>
              <a:avLst/>
              <a:gdLst/>
              <a:ahLst/>
              <a:cxnLst/>
              <a:rect l="l" t="t" r="r" b="b"/>
              <a:pathLst>
                <a:path w="2139" h="1913" extrusionOk="0">
                  <a:moveTo>
                    <a:pt x="1228" y="0"/>
                  </a:moveTo>
                  <a:lnTo>
                    <a:pt x="0" y="1676"/>
                  </a:lnTo>
                  <a:cubicBezTo>
                    <a:pt x="213" y="1836"/>
                    <a:pt x="465" y="1913"/>
                    <a:pt x="715" y="1913"/>
                  </a:cubicBezTo>
                  <a:cubicBezTo>
                    <a:pt x="1075" y="1913"/>
                    <a:pt x="1431" y="1752"/>
                    <a:pt x="1661" y="1445"/>
                  </a:cubicBezTo>
                  <a:lnTo>
                    <a:pt x="2052" y="925"/>
                  </a:lnTo>
                  <a:cubicBezTo>
                    <a:pt x="2110" y="852"/>
                    <a:pt x="2138" y="752"/>
                    <a:pt x="2138" y="650"/>
                  </a:cubicBezTo>
                  <a:cubicBezTo>
                    <a:pt x="2138" y="534"/>
                    <a:pt x="2095" y="419"/>
                    <a:pt x="2008" y="332"/>
                  </a:cubicBezTo>
                  <a:lnTo>
                    <a:pt x="1792" y="130"/>
                  </a:lnTo>
                  <a:cubicBezTo>
                    <a:pt x="1719" y="43"/>
                    <a:pt x="1603" y="0"/>
                    <a:pt x="1474" y="0"/>
                  </a:cubicBezTo>
                  <a:close/>
                </a:path>
              </a:pathLst>
            </a:custGeom>
            <a:solidFill>
              <a:srgbClr val="C3AD8F"/>
            </a:solidFill>
            <a:ln>
              <a:noFill/>
            </a:ln>
          </p:spPr>
          <p:txBody>
            <a:bodyPr spcFirstLastPara="1" wrap="square" lIns="121900" tIns="121900" rIns="121900" bIns="121900" anchor="ctr" anchorCtr="0">
              <a:noAutofit/>
            </a:bodyPr>
            <a:lstStyle/>
            <a:p>
              <a:endParaRPr sz="2400"/>
            </a:p>
          </p:txBody>
        </p:sp>
        <p:sp>
          <p:nvSpPr>
            <p:cNvPr id="369" name="Google Shape;369;p30"/>
            <p:cNvSpPr/>
            <p:nvPr/>
          </p:nvSpPr>
          <p:spPr>
            <a:xfrm>
              <a:off x="1357775" y="2469700"/>
              <a:ext cx="87100" cy="61675"/>
            </a:xfrm>
            <a:custGeom>
              <a:avLst/>
              <a:gdLst/>
              <a:ahLst/>
              <a:cxnLst/>
              <a:rect l="l" t="t" r="r" b="b"/>
              <a:pathLst>
                <a:path w="3484" h="2467" extrusionOk="0">
                  <a:moveTo>
                    <a:pt x="868" y="0"/>
                  </a:moveTo>
                  <a:lnTo>
                    <a:pt x="1" y="1243"/>
                  </a:lnTo>
                  <a:lnTo>
                    <a:pt x="1114" y="2124"/>
                  </a:lnTo>
                  <a:cubicBezTo>
                    <a:pt x="1364" y="2354"/>
                    <a:pt x="1681" y="2467"/>
                    <a:pt x="1998" y="2467"/>
                  </a:cubicBezTo>
                  <a:cubicBezTo>
                    <a:pt x="2357" y="2467"/>
                    <a:pt x="2716" y="2321"/>
                    <a:pt x="2977" y="2037"/>
                  </a:cubicBezTo>
                  <a:lnTo>
                    <a:pt x="3483" y="1474"/>
                  </a:lnTo>
                  <a:lnTo>
                    <a:pt x="2905" y="665"/>
                  </a:lnTo>
                  <a:lnTo>
                    <a:pt x="1966" y="0"/>
                  </a:lnTo>
                  <a:close/>
                </a:path>
              </a:pathLst>
            </a:custGeom>
            <a:solidFill>
              <a:srgbClr val="C3AD8F"/>
            </a:solidFill>
            <a:ln>
              <a:noFill/>
            </a:ln>
          </p:spPr>
          <p:txBody>
            <a:bodyPr spcFirstLastPara="1" wrap="square" lIns="121900" tIns="121900" rIns="121900" bIns="121900" anchor="ctr" anchorCtr="0">
              <a:noAutofit/>
            </a:bodyPr>
            <a:lstStyle/>
            <a:p>
              <a:endParaRPr sz="2400"/>
            </a:p>
          </p:txBody>
        </p:sp>
        <p:sp>
          <p:nvSpPr>
            <p:cNvPr id="370" name="Google Shape;370;p30"/>
            <p:cNvSpPr/>
            <p:nvPr/>
          </p:nvSpPr>
          <p:spPr>
            <a:xfrm>
              <a:off x="1372600" y="2443225"/>
              <a:ext cx="52775" cy="66225"/>
            </a:xfrm>
            <a:custGeom>
              <a:avLst/>
              <a:gdLst/>
              <a:ahLst/>
              <a:cxnLst/>
              <a:rect l="l" t="t" r="r" b="b"/>
              <a:pathLst>
                <a:path w="2111" h="2649" extrusionOk="0">
                  <a:moveTo>
                    <a:pt x="1626" y="0"/>
                  </a:moveTo>
                  <a:cubicBezTo>
                    <a:pt x="1585" y="0"/>
                    <a:pt x="1544" y="6"/>
                    <a:pt x="1503" y="19"/>
                  </a:cubicBezTo>
                  <a:lnTo>
                    <a:pt x="43" y="495"/>
                  </a:lnTo>
                  <a:cubicBezTo>
                    <a:pt x="15" y="510"/>
                    <a:pt x="1" y="539"/>
                    <a:pt x="15" y="568"/>
                  </a:cubicBezTo>
                  <a:cubicBezTo>
                    <a:pt x="30" y="582"/>
                    <a:pt x="43" y="597"/>
                    <a:pt x="72" y="597"/>
                  </a:cubicBezTo>
                  <a:lnTo>
                    <a:pt x="1532" y="120"/>
                  </a:lnTo>
                  <a:cubicBezTo>
                    <a:pt x="1565" y="109"/>
                    <a:pt x="1599" y="104"/>
                    <a:pt x="1633" y="104"/>
                  </a:cubicBezTo>
                  <a:cubicBezTo>
                    <a:pt x="1777" y="104"/>
                    <a:pt x="1919" y="199"/>
                    <a:pt x="1966" y="351"/>
                  </a:cubicBezTo>
                  <a:cubicBezTo>
                    <a:pt x="2008" y="481"/>
                    <a:pt x="1951" y="640"/>
                    <a:pt x="1850" y="727"/>
                  </a:cubicBezTo>
                  <a:lnTo>
                    <a:pt x="968" y="1275"/>
                  </a:lnTo>
                  <a:cubicBezTo>
                    <a:pt x="954" y="1275"/>
                    <a:pt x="939" y="1304"/>
                    <a:pt x="939" y="1319"/>
                  </a:cubicBezTo>
                  <a:cubicBezTo>
                    <a:pt x="954" y="1333"/>
                    <a:pt x="954" y="1348"/>
                    <a:pt x="968" y="1362"/>
                  </a:cubicBezTo>
                  <a:cubicBezTo>
                    <a:pt x="983" y="1362"/>
                    <a:pt x="1257" y="1493"/>
                    <a:pt x="1330" y="1796"/>
                  </a:cubicBezTo>
                  <a:cubicBezTo>
                    <a:pt x="1388" y="2027"/>
                    <a:pt x="1301" y="2287"/>
                    <a:pt x="1099" y="2576"/>
                  </a:cubicBezTo>
                  <a:cubicBezTo>
                    <a:pt x="1084" y="2591"/>
                    <a:pt x="1084" y="2620"/>
                    <a:pt x="1113" y="2634"/>
                  </a:cubicBezTo>
                  <a:cubicBezTo>
                    <a:pt x="1113" y="2649"/>
                    <a:pt x="1128" y="2649"/>
                    <a:pt x="1141" y="2649"/>
                  </a:cubicBezTo>
                  <a:cubicBezTo>
                    <a:pt x="1156" y="2649"/>
                    <a:pt x="1170" y="2634"/>
                    <a:pt x="1170" y="2634"/>
                  </a:cubicBezTo>
                  <a:cubicBezTo>
                    <a:pt x="1402" y="2316"/>
                    <a:pt x="1474" y="2027"/>
                    <a:pt x="1417" y="1767"/>
                  </a:cubicBezTo>
                  <a:cubicBezTo>
                    <a:pt x="1359" y="1522"/>
                    <a:pt x="1185" y="1377"/>
                    <a:pt x="1084" y="1319"/>
                  </a:cubicBezTo>
                  <a:lnTo>
                    <a:pt x="1908" y="799"/>
                  </a:lnTo>
                  <a:cubicBezTo>
                    <a:pt x="2052" y="684"/>
                    <a:pt x="2110" y="495"/>
                    <a:pt x="2052" y="322"/>
                  </a:cubicBezTo>
                  <a:cubicBezTo>
                    <a:pt x="1992" y="132"/>
                    <a:pt x="1816" y="0"/>
                    <a:pt x="1626" y="0"/>
                  </a:cubicBez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371" name="Google Shape;371;p30"/>
            <p:cNvSpPr/>
            <p:nvPr/>
          </p:nvSpPr>
          <p:spPr>
            <a:xfrm>
              <a:off x="804450" y="2497150"/>
              <a:ext cx="292225" cy="446050"/>
            </a:xfrm>
            <a:custGeom>
              <a:avLst/>
              <a:gdLst/>
              <a:ahLst/>
              <a:cxnLst/>
              <a:rect l="l" t="t" r="r" b="b"/>
              <a:pathLst>
                <a:path w="11689" h="17842" extrusionOk="0">
                  <a:moveTo>
                    <a:pt x="5953" y="0"/>
                  </a:moveTo>
                  <a:lnTo>
                    <a:pt x="5361" y="58"/>
                  </a:lnTo>
                  <a:cubicBezTo>
                    <a:pt x="4090" y="159"/>
                    <a:pt x="2832" y="448"/>
                    <a:pt x="1647" y="925"/>
                  </a:cubicBezTo>
                  <a:cubicBezTo>
                    <a:pt x="1358" y="1041"/>
                    <a:pt x="1085" y="1156"/>
                    <a:pt x="825" y="1301"/>
                  </a:cubicBezTo>
                  <a:cubicBezTo>
                    <a:pt x="0" y="1734"/>
                    <a:pt x="578" y="2659"/>
                    <a:pt x="694" y="3612"/>
                  </a:cubicBezTo>
                  <a:lnTo>
                    <a:pt x="998" y="16788"/>
                  </a:lnTo>
                  <a:cubicBezTo>
                    <a:pt x="998" y="16788"/>
                    <a:pt x="3428" y="17842"/>
                    <a:pt x="6375" y="17842"/>
                  </a:cubicBezTo>
                  <a:cubicBezTo>
                    <a:pt x="7928" y="17842"/>
                    <a:pt x="9623" y="17550"/>
                    <a:pt x="11183" y="16657"/>
                  </a:cubicBezTo>
                  <a:lnTo>
                    <a:pt x="11587" y="4031"/>
                  </a:lnTo>
                  <a:cubicBezTo>
                    <a:pt x="11689" y="2701"/>
                    <a:pt x="11140" y="954"/>
                    <a:pt x="9897" y="636"/>
                  </a:cubicBezTo>
                  <a:cubicBezTo>
                    <a:pt x="8322" y="260"/>
                    <a:pt x="6675" y="43"/>
                    <a:pt x="5953" y="0"/>
                  </a:cubicBez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372" name="Google Shape;372;p30"/>
            <p:cNvSpPr/>
            <p:nvPr/>
          </p:nvSpPr>
          <p:spPr>
            <a:xfrm>
              <a:off x="894750" y="2497125"/>
              <a:ext cx="117425" cy="59625"/>
            </a:xfrm>
            <a:custGeom>
              <a:avLst/>
              <a:gdLst/>
              <a:ahLst/>
              <a:cxnLst/>
              <a:rect l="l" t="t" r="r" b="b"/>
              <a:pathLst>
                <a:path w="4697" h="2385" extrusionOk="0">
                  <a:moveTo>
                    <a:pt x="2271" y="1"/>
                  </a:moveTo>
                  <a:cubicBezTo>
                    <a:pt x="1999" y="1"/>
                    <a:pt x="979" y="22"/>
                    <a:pt x="0" y="319"/>
                  </a:cubicBezTo>
                  <a:lnTo>
                    <a:pt x="3685" y="2385"/>
                  </a:lnTo>
                  <a:cubicBezTo>
                    <a:pt x="4566" y="1113"/>
                    <a:pt x="4696" y="304"/>
                    <a:pt x="4696" y="304"/>
                  </a:cubicBezTo>
                  <a:cubicBezTo>
                    <a:pt x="4696" y="304"/>
                    <a:pt x="3757" y="59"/>
                    <a:pt x="2341" y="1"/>
                  </a:cubicBezTo>
                  <a:cubicBezTo>
                    <a:pt x="2341" y="1"/>
                    <a:pt x="2316" y="1"/>
                    <a:pt x="2271" y="1"/>
                  </a:cubicBezTo>
                  <a:close/>
                </a:path>
              </a:pathLst>
            </a:custGeom>
            <a:solidFill>
              <a:srgbClr val="C3AD8F"/>
            </a:solidFill>
            <a:ln>
              <a:noFill/>
            </a:ln>
          </p:spPr>
          <p:txBody>
            <a:bodyPr spcFirstLastPara="1" wrap="square" lIns="121900" tIns="121900" rIns="121900" bIns="121900" anchor="ctr" anchorCtr="0">
              <a:noAutofit/>
            </a:bodyPr>
            <a:lstStyle/>
            <a:p>
              <a:endParaRPr sz="2400"/>
            </a:p>
          </p:txBody>
        </p:sp>
        <p:sp>
          <p:nvSpPr>
            <p:cNvPr id="373" name="Google Shape;373;p30"/>
            <p:cNvSpPr/>
            <p:nvPr/>
          </p:nvSpPr>
          <p:spPr>
            <a:xfrm>
              <a:off x="1089775" y="2612350"/>
              <a:ext cx="5100" cy="75150"/>
            </a:xfrm>
            <a:custGeom>
              <a:avLst/>
              <a:gdLst/>
              <a:ahLst/>
              <a:cxnLst/>
              <a:rect l="l" t="t" r="r" b="b"/>
              <a:pathLst>
                <a:path w="204" h="3006" extrusionOk="0">
                  <a:moveTo>
                    <a:pt x="131" y="0"/>
                  </a:moveTo>
                  <a:cubicBezTo>
                    <a:pt x="103" y="0"/>
                    <a:pt x="74" y="29"/>
                    <a:pt x="74" y="73"/>
                  </a:cubicBezTo>
                  <a:lnTo>
                    <a:pt x="1" y="2934"/>
                  </a:lnTo>
                  <a:cubicBezTo>
                    <a:pt x="1" y="2977"/>
                    <a:pt x="30" y="3005"/>
                    <a:pt x="59" y="3005"/>
                  </a:cubicBezTo>
                  <a:cubicBezTo>
                    <a:pt x="88" y="3005"/>
                    <a:pt x="116" y="2977"/>
                    <a:pt x="116" y="2934"/>
                  </a:cubicBezTo>
                  <a:lnTo>
                    <a:pt x="203" y="73"/>
                  </a:lnTo>
                  <a:cubicBezTo>
                    <a:pt x="203" y="29"/>
                    <a:pt x="174" y="0"/>
                    <a:pt x="131" y="0"/>
                  </a:cubicBezTo>
                  <a:close/>
                </a:path>
              </a:pathLst>
            </a:custGeom>
            <a:solidFill>
              <a:srgbClr val="171717"/>
            </a:solidFill>
            <a:ln>
              <a:noFill/>
            </a:ln>
          </p:spPr>
          <p:txBody>
            <a:bodyPr spcFirstLastPara="1" wrap="square" lIns="121900" tIns="121900" rIns="121900" bIns="121900" anchor="ctr" anchorCtr="0">
              <a:noAutofit/>
            </a:bodyPr>
            <a:lstStyle/>
            <a:p>
              <a:endParaRPr sz="2400"/>
            </a:p>
          </p:txBody>
        </p:sp>
        <p:sp>
          <p:nvSpPr>
            <p:cNvPr id="374" name="Google Shape;374;p30"/>
            <p:cNvSpPr/>
            <p:nvPr/>
          </p:nvSpPr>
          <p:spPr>
            <a:xfrm>
              <a:off x="635075" y="2680625"/>
              <a:ext cx="167225" cy="222850"/>
            </a:xfrm>
            <a:custGeom>
              <a:avLst/>
              <a:gdLst/>
              <a:ahLst/>
              <a:cxnLst/>
              <a:rect l="l" t="t" r="r" b="b"/>
              <a:pathLst>
                <a:path w="6689" h="8914" extrusionOk="0">
                  <a:moveTo>
                    <a:pt x="1821" y="1"/>
                  </a:moveTo>
                  <a:lnTo>
                    <a:pt x="0" y="3453"/>
                  </a:lnTo>
                  <a:lnTo>
                    <a:pt x="5375" y="8914"/>
                  </a:lnTo>
                  <a:lnTo>
                    <a:pt x="6689" y="7426"/>
                  </a:lnTo>
                  <a:lnTo>
                    <a:pt x="1821" y="1"/>
                  </a:lnTo>
                  <a:close/>
                </a:path>
              </a:pathLst>
            </a:custGeom>
            <a:solidFill>
              <a:srgbClr val="C3AD8F"/>
            </a:solidFill>
            <a:ln>
              <a:noFill/>
            </a:ln>
          </p:spPr>
          <p:txBody>
            <a:bodyPr spcFirstLastPara="1" wrap="square" lIns="121900" tIns="121900" rIns="121900" bIns="121900" anchor="ctr" anchorCtr="0">
              <a:noAutofit/>
            </a:bodyPr>
            <a:lstStyle/>
            <a:p>
              <a:endParaRPr sz="2400"/>
            </a:p>
          </p:txBody>
        </p:sp>
        <p:sp>
          <p:nvSpPr>
            <p:cNvPr id="375" name="Google Shape;375;p30"/>
            <p:cNvSpPr/>
            <p:nvPr/>
          </p:nvSpPr>
          <p:spPr>
            <a:xfrm>
              <a:off x="769425" y="2820800"/>
              <a:ext cx="151350" cy="117400"/>
            </a:xfrm>
            <a:custGeom>
              <a:avLst/>
              <a:gdLst/>
              <a:ahLst/>
              <a:cxnLst/>
              <a:rect l="l" t="t" r="r" b="b"/>
              <a:pathLst>
                <a:path w="6054" h="4696" extrusionOk="0">
                  <a:moveTo>
                    <a:pt x="3539" y="1"/>
                  </a:moveTo>
                  <a:cubicBezTo>
                    <a:pt x="3452" y="1"/>
                    <a:pt x="3365" y="30"/>
                    <a:pt x="3295" y="86"/>
                  </a:cubicBezTo>
                  <a:lnTo>
                    <a:pt x="1243" y="1762"/>
                  </a:lnTo>
                  <a:lnTo>
                    <a:pt x="1" y="3307"/>
                  </a:lnTo>
                  <a:cubicBezTo>
                    <a:pt x="772" y="3999"/>
                    <a:pt x="1360" y="4211"/>
                    <a:pt x="1789" y="4211"/>
                  </a:cubicBezTo>
                  <a:cubicBezTo>
                    <a:pt x="1987" y="4211"/>
                    <a:pt x="2151" y="4166"/>
                    <a:pt x="2283" y="4102"/>
                  </a:cubicBezTo>
                  <a:cubicBezTo>
                    <a:pt x="2341" y="4131"/>
                    <a:pt x="2384" y="4145"/>
                    <a:pt x="2442" y="4160"/>
                  </a:cubicBezTo>
                  <a:lnTo>
                    <a:pt x="4161" y="4665"/>
                  </a:lnTo>
                  <a:cubicBezTo>
                    <a:pt x="4206" y="4686"/>
                    <a:pt x="4254" y="4696"/>
                    <a:pt x="4300" y="4696"/>
                  </a:cubicBezTo>
                  <a:cubicBezTo>
                    <a:pt x="4418" y="4696"/>
                    <a:pt x="4533" y="4631"/>
                    <a:pt x="4595" y="4507"/>
                  </a:cubicBezTo>
                  <a:cubicBezTo>
                    <a:pt x="4653" y="4391"/>
                    <a:pt x="4667" y="4203"/>
                    <a:pt x="4335" y="4029"/>
                  </a:cubicBezTo>
                  <a:lnTo>
                    <a:pt x="4335" y="4029"/>
                  </a:lnTo>
                  <a:lnTo>
                    <a:pt x="4667" y="4203"/>
                  </a:lnTo>
                  <a:cubicBezTo>
                    <a:pt x="4713" y="4226"/>
                    <a:pt x="4761" y="4237"/>
                    <a:pt x="4807" y="4237"/>
                  </a:cubicBezTo>
                  <a:cubicBezTo>
                    <a:pt x="4934" y="4237"/>
                    <a:pt x="5052" y="4156"/>
                    <a:pt x="5115" y="4029"/>
                  </a:cubicBezTo>
                  <a:cubicBezTo>
                    <a:pt x="5187" y="3885"/>
                    <a:pt x="5100" y="3682"/>
                    <a:pt x="4898" y="3553"/>
                  </a:cubicBezTo>
                  <a:lnTo>
                    <a:pt x="4898" y="3553"/>
                  </a:lnTo>
                  <a:lnTo>
                    <a:pt x="5158" y="3654"/>
                  </a:lnTo>
                  <a:cubicBezTo>
                    <a:pt x="5204" y="3675"/>
                    <a:pt x="5252" y="3685"/>
                    <a:pt x="5299" y="3685"/>
                  </a:cubicBezTo>
                  <a:cubicBezTo>
                    <a:pt x="5443" y="3685"/>
                    <a:pt x="5576" y="3590"/>
                    <a:pt x="5620" y="3437"/>
                  </a:cubicBezTo>
                  <a:cubicBezTo>
                    <a:pt x="5693" y="3264"/>
                    <a:pt x="5591" y="3062"/>
                    <a:pt x="5433" y="2989"/>
                  </a:cubicBezTo>
                  <a:lnTo>
                    <a:pt x="5071" y="2787"/>
                  </a:lnTo>
                  <a:lnTo>
                    <a:pt x="5504" y="2902"/>
                  </a:lnTo>
                  <a:cubicBezTo>
                    <a:pt x="5545" y="2917"/>
                    <a:pt x="5588" y="2924"/>
                    <a:pt x="5629" y="2924"/>
                  </a:cubicBezTo>
                  <a:cubicBezTo>
                    <a:pt x="5793" y="2924"/>
                    <a:pt x="5950" y="2816"/>
                    <a:pt x="5996" y="2642"/>
                  </a:cubicBezTo>
                  <a:cubicBezTo>
                    <a:pt x="6053" y="2455"/>
                    <a:pt x="5953" y="2253"/>
                    <a:pt x="5793" y="2166"/>
                  </a:cubicBezTo>
                  <a:lnTo>
                    <a:pt x="3699" y="1068"/>
                  </a:lnTo>
                  <a:lnTo>
                    <a:pt x="3915" y="591"/>
                  </a:lnTo>
                  <a:cubicBezTo>
                    <a:pt x="3988" y="417"/>
                    <a:pt x="3944" y="215"/>
                    <a:pt x="3800" y="100"/>
                  </a:cubicBezTo>
                  <a:cubicBezTo>
                    <a:pt x="3725" y="33"/>
                    <a:pt x="3632" y="1"/>
                    <a:pt x="3539" y="1"/>
                  </a:cubicBezTo>
                  <a:close/>
                </a:path>
              </a:pathLst>
            </a:custGeom>
            <a:solidFill>
              <a:srgbClr val="C3AD8F"/>
            </a:solidFill>
            <a:ln>
              <a:noFill/>
            </a:ln>
          </p:spPr>
          <p:txBody>
            <a:bodyPr spcFirstLastPara="1" wrap="square" lIns="121900" tIns="121900" rIns="121900" bIns="121900" anchor="ctr" anchorCtr="0">
              <a:noAutofit/>
            </a:bodyPr>
            <a:lstStyle/>
            <a:p>
              <a:endParaRPr sz="2400"/>
            </a:p>
          </p:txBody>
        </p:sp>
        <p:sp>
          <p:nvSpPr>
            <p:cNvPr id="376" name="Google Shape;376;p30"/>
            <p:cNvSpPr/>
            <p:nvPr/>
          </p:nvSpPr>
          <p:spPr>
            <a:xfrm>
              <a:off x="866950" y="2875875"/>
              <a:ext cx="33250" cy="17150"/>
            </a:xfrm>
            <a:custGeom>
              <a:avLst/>
              <a:gdLst/>
              <a:ahLst/>
              <a:cxnLst/>
              <a:rect l="l" t="t" r="r" b="b"/>
              <a:pathLst>
                <a:path w="1330" h="686" extrusionOk="0">
                  <a:moveTo>
                    <a:pt x="48" y="0"/>
                  </a:moveTo>
                  <a:cubicBezTo>
                    <a:pt x="29" y="0"/>
                    <a:pt x="14" y="10"/>
                    <a:pt x="14" y="21"/>
                  </a:cubicBezTo>
                  <a:cubicBezTo>
                    <a:pt x="0" y="35"/>
                    <a:pt x="14" y="64"/>
                    <a:pt x="29" y="79"/>
                  </a:cubicBezTo>
                  <a:lnTo>
                    <a:pt x="1257" y="670"/>
                  </a:lnTo>
                  <a:cubicBezTo>
                    <a:pt x="1272" y="685"/>
                    <a:pt x="1272" y="685"/>
                    <a:pt x="1286" y="685"/>
                  </a:cubicBezTo>
                  <a:cubicBezTo>
                    <a:pt x="1301" y="685"/>
                    <a:pt x="1315" y="670"/>
                    <a:pt x="1315" y="657"/>
                  </a:cubicBezTo>
                  <a:cubicBezTo>
                    <a:pt x="1330" y="642"/>
                    <a:pt x="1315" y="613"/>
                    <a:pt x="1301" y="599"/>
                  </a:cubicBezTo>
                  <a:lnTo>
                    <a:pt x="72" y="6"/>
                  </a:lnTo>
                  <a:cubicBezTo>
                    <a:pt x="64" y="2"/>
                    <a:pt x="55" y="0"/>
                    <a:pt x="48" y="0"/>
                  </a:cubicBezTo>
                  <a:close/>
                </a:path>
              </a:pathLst>
            </a:custGeom>
            <a:solidFill>
              <a:srgbClr val="171717"/>
            </a:solidFill>
            <a:ln>
              <a:noFill/>
            </a:ln>
          </p:spPr>
          <p:txBody>
            <a:bodyPr spcFirstLastPara="1" wrap="square" lIns="121900" tIns="121900" rIns="121900" bIns="121900" anchor="ctr" anchorCtr="0">
              <a:noAutofit/>
            </a:bodyPr>
            <a:lstStyle/>
            <a:p>
              <a:endParaRPr sz="2400"/>
            </a:p>
          </p:txBody>
        </p:sp>
        <p:sp>
          <p:nvSpPr>
            <p:cNvPr id="377" name="Google Shape;377;p30"/>
            <p:cNvSpPr/>
            <p:nvPr/>
          </p:nvSpPr>
          <p:spPr>
            <a:xfrm>
              <a:off x="859725" y="2895000"/>
              <a:ext cx="32150" cy="14975"/>
            </a:xfrm>
            <a:custGeom>
              <a:avLst/>
              <a:gdLst/>
              <a:ahLst/>
              <a:cxnLst/>
              <a:rect l="l" t="t" r="r" b="b"/>
              <a:pathLst>
                <a:path w="1286" h="599" extrusionOk="0">
                  <a:moveTo>
                    <a:pt x="47" y="1"/>
                  </a:moveTo>
                  <a:cubicBezTo>
                    <a:pt x="29" y="1"/>
                    <a:pt x="14" y="11"/>
                    <a:pt x="14" y="21"/>
                  </a:cubicBezTo>
                  <a:cubicBezTo>
                    <a:pt x="0" y="50"/>
                    <a:pt x="14" y="79"/>
                    <a:pt x="29" y="79"/>
                  </a:cubicBezTo>
                  <a:lnTo>
                    <a:pt x="1214" y="599"/>
                  </a:lnTo>
                  <a:lnTo>
                    <a:pt x="1243" y="599"/>
                  </a:lnTo>
                  <a:cubicBezTo>
                    <a:pt x="1257" y="599"/>
                    <a:pt x="1272" y="585"/>
                    <a:pt x="1272" y="570"/>
                  </a:cubicBezTo>
                  <a:cubicBezTo>
                    <a:pt x="1286" y="556"/>
                    <a:pt x="1272" y="527"/>
                    <a:pt x="1257" y="512"/>
                  </a:cubicBezTo>
                  <a:lnTo>
                    <a:pt x="72" y="7"/>
                  </a:lnTo>
                  <a:cubicBezTo>
                    <a:pt x="64" y="3"/>
                    <a:pt x="55" y="1"/>
                    <a:pt x="47" y="1"/>
                  </a:cubicBezTo>
                  <a:close/>
                </a:path>
              </a:pathLst>
            </a:custGeom>
            <a:solidFill>
              <a:srgbClr val="171717"/>
            </a:solidFill>
            <a:ln>
              <a:noFill/>
            </a:ln>
          </p:spPr>
          <p:txBody>
            <a:bodyPr spcFirstLastPara="1" wrap="square" lIns="121900" tIns="121900" rIns="121900" bIns="121900" anchor="ctr" anchorCtr="0">
              <a:noAutofit/>
            </a:bodyPr>
            <a:lstStyle/>
            <a:p>
              <a:endParaRPr sz="2400"/>
            </a:p>
          </p:txBody>
        </p:sp>
        <p:sp>
          <p:nvSpPr>
            <p:cNvPr id="378" name="Google Shape;378;p30"/>
            <p:cNvSpPr/>
            <p:nvPr/>
          </p:nvSpPr>
          <p:spPr>
            <a:xfrm>
              <a:off x="854300" y="2911400"/>
              <a:ext cx="27475" cy="12300"/>
            </a:xfrm>
            <a:custGeom>
              <a:avLst/>
              <a:gdLst/>
              <a:ahLst/>
              <a:cxnLst/>
              <a:rect l="l" t="t" r="r" b="b"/>
              <a:pathLst>
                <a:path w="1099" h="492" extrusionOk="0">
                  <a:moveTo>
                    <a:pt x="58" y="1"/>
                  </a:moveTo>
                  <a:cubicBezTo>
                    <a:pt x="44" y="1"/>
                    <a:pt x="15" y="1"/>
                    <a:pt x="0" y="30"/>
                  </a:cubicBezTo>
                  <a:cubicBezTo>
                    <a:pt x="0" y="45"/>
                    <a:pt x="15" y="73"/>
                    <a:pt x="29" y="73"/>
                  </a:cubicBezTo>
                  <a:lnTo>
                    <a:pt x="1040" y="492"/>
                  </a:lnTo>
                  <a:lnTo>
                    <a:pt x="1055" y="492"/>
                  </a:lnTo>
                  <a:cubicBezTo>
                    <a:pt x="1069" y="492"/>
                    <a:pt x="1084" y="478"/>
                    <a:pt x="1084" y="463"/>
                  </a:cubicBezTo>
                  <a:cubicBezTo>
                    <a:pt x="1098" y="449"/>
                    <a:pt x="1084" y="420"/>
                    <a:pt x="1069" y="420"/>
                  </a:cubicBezTo>
                  <a:lnTo>
                    <a:pt x="58" y="1"/>
                  </a:lnTo>
                  <a:close/>
                </a:path>
              </a:pathLst>
            </a:custGeom>
            <a:solidFill>
              <a:srgbClr val="171717"/>
            </a:solidFill>
            <a:ln>
              <a:noFill/>
            </a:ln>
          </p:spPr>
          <p:txBody>
            <a:bodyPr spcFirstLastPara="1" wrap="square" lIns="121900" tIns="121900" rIns="121900" bIns="121900" anchor="ctr" anchorCtr="0">
              <a:noAutofit/>
            </a:bodyPr>
            <a:lstStyle/>
            <a:p>
              <a:endParaRPr sz="2400"/>
            </a:p>
          </p:txBody>
        </p:sp>
        <p:sp>
          <p:nvSpPr>
            <p:cNvPr id="379" name="Google Shape;379;p30"/>
            <p:cNvSpPr/>
            <p:nvPr/>
          </p:nvSpPr>
          <p:spPr>
            <a:xfrm>
              <a:off x="617000" y="2542600"/>
              <a:ext cx="254650" cy="238375"/>
            </a:xfrm>
            <a:custGeom>
              <a:avLst/>
              <a:gdLst/>
              <a:ahLst/>
              <a:cxnLst/>
              <a:rect l="l" t="t" r="r" b="b"/>
              <a:pathLst>
                <a:path w="10186" h="9535" extrusionOk="0">
                  <a:moveTo>
                    <a:pt x="7978" y="1"/>
                  </a:moveTo>
                  <a:cubicBezTo>
                    <a:pt x="7438" y="1"/>
                    <a:pt x="6901" y="232"/>
                    <a:pt x="6516" y="681"/>
                  </a:cubicBezTo>
                  <a:lnTo>
                    <a:pt x="694" y="6576"/>
                  </a:lnTo>
                  <a:cubicBezTo>
                    <a:pt x="1" y="7371"/>
                    <a:pt x="145" y="8627"/>
                    <a:pt x="1012" y="9234"/>
                  </a:cubicBezTo>
                  <a:cubicBezTo>
                    <a:pt x="1300" y="9436"/>
                    <a:pt x="1629" y="9534"/>
                    <a:pt x="1957" y="9534"/>
                  </a:cubicBezTo>
                  <a:cubicBezTo>
                    <a:pt x="2403" y="9534"/>
                    <a:pt x="2846" y="9352"/>
                    <a:pt x="3179" y="9003"/>
                  </a:cubicBezTo>
                  <a:lnTo>
                    <a:pt x="9377" y="3470"/>
                  </a:lnTo>
                  <a:cubicBezTo>
                    <a:pt x="10186" y="2603"/>
                    <a:pt x="10114" y="1201"/>
                    <a:pt x="9203" y="450"/>
                  </a:cubicBezTo>
                  <a:cubicBezTo>
                    <a:pt x="8844" y="148"/>
                    <a:pt x="8410" y="1"/>
                    <a:pt x="7978" y="1"/>
                  </a:cubicBezTo>
                  <a:close/>
                </a:path>
              </a:pathLst>
            </a:custGeom>
            <a:solidFill>
              <a:srgbClr val="C3AD8F"/>
            </a:solidFill>
            <a:ln>
              <a:noFill/>
            </a:ln>
          </p:spPr>
          <p:txBody>
            <a:bodyPr spcFirstLastPara="1" wrap="square" lIns="121900" tIns="121900" rIns="121900" bIns="121900" anchor="ctr" anchorCtr="0">
              <a:noAutofit/>
            </a:bodyPr>
            <a:lstStyle/>
            <a:p>
              <a:endParaRPr sz="2400"/>
            </a:p>
          </p:txBody>
        </p:sp>
        <p:sp>
          <p:nvSpPr>
            <p:cNvPr id="380" name="Google Shape;380;p30"/>
            <p:cNvSpPr/>
            <p:nvPr/>
          </p:nvSpPr>
          <p:spPr>
            <a:xfrm>
              <a:off x="715250" y="2516650"/>
              <a:ext cx="166900" cy="191450"/>
            </a:xfrm>
            <a:custGeom>
              <a:avLst/>
              <a:gdLst/>
              <a:ahLst/>
              <a:cxnLst/>
              <a:rect l="l" t="t" r="r" b="b"/>
              <a:pathLst>
                <a:path w="6676" h="7658" extrusionOk="0">
                  <a:moveTo>
                    <a:pt x="5577" y="0"/>
                  </a:moveTo>
                  <a:cubicBezTo>
                    <a:pt x="5577" y="0"/>
                    <a:pt x="3092" y="506"/>
                    <a:pt x="1" y="4335"/>
                  </a:cubicBezTo>
                  <a:lnTo>
                    <a:pt x="2948" y="7657"/>
                  </a:lnTo>
                  <a:lnTo>
                    <a:pt x="6675" y="4884"/>
                  </a:lnTo>
                  <a:lnTo>
                    <a:pt x="5577" y="0"/>
                  </a:ln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381" name="Google Shape;381;p30"/>
            <p:cNvSpPr/>
            <p:nvPr/>
          </p:nvSpPr>
          <p:spPr>
            <a:xfrm>
              <a:off x="822150" y="2643375"/>
              <a:ext cx="53850" cy="40500"/>
            </a:xfrm>
            <a:custGeom>
              <a:avLst/>
              <a:gdLst/>
              <a:ahLst/>
              <a:cxnLst/>
              <a:rect l="l" t="t" r="r" b="b"/>
              <a:pathLst>
                <a:path w="2154" h="1620" extrusionOk="0">
                  <a:moveTo>
                    <a:pt x="2075" y="1"/>
                  </a:moveTo>
                  <a:cubicBezTo>
                    <a:pt x="2062" y="1"/>
                    <a:pt x="2049" y="6"/>
                    <a:pt x="2037" y="17"/>
                  </a:cubicBezTo>
                  <a:lnTo>
                    <a:pt x="30" y="1504"/>
                  </a:lnTo>
                  <a:cubicBezTo>
                    <a:pt x="1" y="1519"/>
                    <a:pt x="1" y="1562"/>
                    <a:pt x="15" y="1591"/>
                  </a:cubicBezTo>
                  <a:cubicBezTo>
                    <a:pt x="30" y="1606"/>
                    <a:pt x="44" y="1620"/>
                    <a:pt x="73" y="1620"/>
                  </a:cubicBezTo>
                  <a:cubicBezTo>
                    <a:pt x="88" y="1620"/>
                    <a:pt x="88" y="1606"/>
                    <a:pt x="101" y="1606"/>
                  </a:cubicBezTo>
                  <a:lnTo>
                    <a:pt x="2110" y="117"/>
                  </a:lnTo>
                  <a:cubicBezTo>
                    <a:pt x="2139" y="89"/>
                    <a:pt x="2153" y="46"/>
                    <a:pt x="2124" y="31"/>
                  </a:cubicBezTo>
                  <a:cubicBezTo>
                    <a:pt x="2116" y="13"/>
                    <a:pt x="2096" y="1"/>
                    <a:pt x="2075" y="1"/>
                  </a:cubicBezTo>
                  <a:close/>
                </a:path>
              </a:pathLst>
            </a:custGeom>
            <a:solidFill>
              <a:srgbClr val="171717"/>
            </a:solidFill>
            <a:ln>
              <a:noFill/>
            </a:ln>
          </p:spPr>
          <p:txBody>
            <a:bodyPr spcFirstLastPara="1" wrap="square" lIns="121900" tIns="121900" rIns="121900" bIns="121900" anchor="ctr" anchorCtr="0">
              <a:noAutofit/>
            </a:bodyPr>
            <a:lstStyle/>
            <a:p>
              <a:endParaRPr sz="2400"/>
            </a:p>
          </p:txBody>
        </p:sp>
        <p:sp>
          <p:nvSpPr>
            <p:cNvPr id="382" name="Google Shape;382;p30"/>
            <p:cNvSpPr/>
            <p:nvPr/>
          </p:nvSpPr>
          <p:spPr>
            <a:xfrm>
              <a:off x="847325" y="2221250"/>
              <a:ext cx="210700" cy="176950"/>
            </a:xfrm>
            <a:custGeom>
              <a:avLst/>
              <a:gdLst/>
              <a:ahLst/>
              <a:cxnLst/>
              <a:rect l="l" t="t" r="r" b="b"/>
              <a:pathLst>
                <a:path w="8428" h="7078" extrusionOk="0">
                  <a:moveTo>
                    <a:pt x="4022" y="1"/>
                  </a:moveTo>
                  <a:cubicBezTo>
                    <a:pt x="1756" y="1"/>
                    <a:pt x="0" y="1347"/>
                    <a:pt x="713" y="3711"/>
                  </a:cubicBezTo>
                  <a:cubicBezTo>
                    <a:pt x="1248" y="5489"/>
                    <a:pt x="2475" y="7078"/>
                    <a:pt x="4469" y="7078"/>
                  </a:cubicBezTo>
                  <a:cubicBezTo>
                    <a:pt x="6463" y="7078"/>
                    <a:pt x="8052" y="4997"/>
                    <a:pt x="8240" y="3148"/>
                  </a:cubicBezTo>
                  <a:cubicBezTo>
                    <a:pt x="8427" y="1154"/>
                    <a:pt x="6333" y="317"/>
                    <a:pt x="5105" y="99"/>
                  </a:cubicBezTo>
                  <a:cubicBezTo>
                    <a:pt x="4736" y="33"/>
                    <a:pt x="4373" y="1"/>
                    <a:pt x="4022" y="1"/>
                  </a:cubicBez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383" name="Google Shape;383;p30"/>
            <p:cNvSpPr/>
            <p:nvPr/>
          </p:nvSpPr>
          <p:spPr>
            <a:xfrm>
              <a:off x="920750" y="2381200"/>
              <a:ext cx="70475" cy="136925"/>
            </a:xfrm>
            <a:custGeom>
              <a:avLst/>
              <a:gdLst/>
              <a:ahLst/>
              <a:cxnLst/>
              <a:rect l="l" t="t" r="r" b="b"/>
              <a:pathLst>
                <a:path w="2819" h="5477" extrusionOk="0">
                  <a:moveTo>
                    <a:pt x="536" y="0"/>
                  </a:moveTo>
                  <a:lnTo>
                    <a:pt x="0" y="5461"/>
                  </a:lnTo>
                  <a:lnTo>
                    <a:pt x="2818" y="5476"/>
                  </a:lnTo>
                  <a:lnTo>
                    <a:pt x="2818" y="5476"/>
                  </a:lnTo>
                  <a:lnTo>
                    <a:pt x="2674" y="578"/>
                  </a:lnTo>
                  <a:lnTo>
                    <a:pt x="536" y="0"/>
                  </a:lnTo>
                  <a:close/>
                </a:path>
              </a:pathLst>
            </a:custGeom>
            <a:solidFill>
              <a:srgbClr val="C3AD8F"/>
            </a:solidFill>
            <a:ln>
              <a:noFill/>
            </a:ln>
          </p:spPr>
          <p:txBody>
            <a:bodyPr spcFirstLastPara="1" wrap="square" lIns="121900" tIns="121900" rIns="121900" bIns="121900" anchor="ctr" anchorCtr="0">
              <a:noAutofit/>
            </a:bodyPr>
            <a:lstStyle/>
            <a:p>
              <a:endParaRPr sz="2400"/>
            </a:p>
          </p:txBody>
        </p:sp>
        <p:sp>
          <p:nvSpPr>
            <p:cNvPr id="384" name="Google Shape;384;p30"/>
            <p:cNvSpPr/>
            <p:nvPr/>
          </p:nvSpPr>
          <p:spPr>
            <a:xfrm>
              <a:off x="943875" y="2404300"/>
              <a:ext cx="46250" cy="72650"/>
            </a:xfrm>
            <a:custGeom>
              <a:avLst/>
              <a:gdLst/>
              <a:ahLst/>
              <a:cxnLst/>
              <a:rect l="l" t="t" r="r" b="b"/>
              <a:pathLst>
                <a:path w="1850" h="2906" extrusionOk="0">
                  <a:moveTo>
                    <a:pt x="1749" y="1"/>
                  </a:moveTo>
                  <a:lnTo>
                    <a:pt x="0" y="709"/>
                  </a:lnTo>
                  <a:lnTo>
                    <a:pt x="1849" y="2905"/>
                  </a:lnTo>
                  <a:lnTo>
                    <a:pt x="1749" y="1"/>
                  </a:ln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385" name="Google Shape;385;p30"/>
            <p:cNvSpPr/>
            <p:nvPr/>
          </p:nvSpPr>
          <p:spPr>
            <a:xfrm>
              <a:off x="872000" y="2245550"/>
              <a:ext cx="176625" cy="194375"/>
            </a:xfrm>
            <a:custGeom>
              <a:avLst/>
              <a:gdLst/>
              <a:ahLst/>
              <a:cxnLst/>
              <a:rect l="l" t="t" r="r" b="b"/>
              <a:pathLst>
                <a:path w="7065" h="7775" extrusionOk="0">
                  <a:moveTo>
                    <a:pt x="4025" y="0"/>
                  </a:moveTo>
                  <a:cubicBezTo>
                    <a:pt x="3654" y="0"/>
                    <a:pt x="3281" y="52"/>
                    <a:pt x="2919" y="154"/>
                  </a:cubicBezTo>
                  <a:cubicBezTo>
                    <a:pt x="1" y="948"/>
                    <a:pt x="1301" y="4010"/>
                    <a:pt x="1301" y="4010"/>
                  </a:cubicBezTo>
                  <a:lnTo>
                    <a:pt x="1777" y="5383"/>
                  </a:lnTo>
                  <a:cubicBezTo>
                    <a:pt x="1879" y="5875"/>
                    <a:pt x="2283" y="6900"/>
                    <a:pt x="2702" y="7146"/>
                  </a:cubicBezTo>
                  <a:cubicBezTo>
                    <a:pt x="3401" y="7554"/>
                    <a:pt x="3940" y="7774"/>
                    <a:pt x="4484" y="7774"/>
                  </a:cubicBezTo>
                  <a:cubicBezTo>
                    <a:pt x="4806" y="7774"/>
                    <a:pt x="5130" y="7697"/>
                    <a:pt x="5491" y="7536"/>
                  </a:cubicBezTo>
                  <a:cubicBezTo>
                    <a:pt x="6762" y="6958"/>
                    <a:pt x="7065" y="4892"/>
                    <a:pt x="6849" y="2335"/>
                  </a:cubicBezTo>
                  <a:cubicBezTo>
                    <a:pt x="6718" y="789"/>
                    <a:pt x="5649" y="254"/>
                    <a:pt x="4811" y="81"/>
                  </a:cubicBezTo>
                  <a:cubicBezTo>
                    <a:pt x="4553" y="27"/>
                    <a:pt x="4289" y="0"/>
                    <a:pt x="4025" y="0"/>
                  </a:cubicBezTo>
                  <a:close/>
                </a:path>
              </a:pathLst>
            </a:custGeom>
            <a:solidFill>
              <a:srgbClr val="C3AD8F"/>
            </a:solidFill>
            <a:ln>
              <a:noFill/>
            </a:ln>
          </p:spPr>
          <p:txBody>
            <a:bodyPr spcFirstLastPara="1" wrap="square" lIns="121900" tIns="121900" rIns="121900" bIns="121900" anchor="ctr" anchorCtr="0">
              <a:noAutofit/>
            </a:bodyPr>
            <a:lstStyle/>
            <a:p>
              <a:endParaRPr sz="2400"/>
            </a:p>
          </p:txBody>
        </p:sp>
        <p:sp>
          <p:nvSpPr>
            <p:cNvPr id="386" name="Google Shape;386;p30"/>
            <p:cNvSpPr/>
            <p:nvPr/>
          </p:nvSpPr>
          <p:spPr>
            <a:xfrm>
              <a:off x="877775" y="2264550"/>
              <a:ext cx="70450" cy="100050"/>
            </a:xfrm>
            <a:custGeom>
              <a:avLst/>
              <a:gdLst/>
              <a:ahLst/>
              <a:cxnLst/>
              <a:rect l="l" t="t" r="r" b="b"/>
              <a:pathLst>
                <a:path w="2818" h="4002" extrusionOk="0">
                  <a:moveTo>
                    <a:pt x="997" y="0"/>
                  </a:moveTo>
                  <a:lnTo>
                    <a:pt x="1" y="1936"/>
                  </a:lnTo>
                  <a:lnTo>
                    <a:pt x="521" y="3554"/>
                  </a:lnTo>
                  <a:lnTo>
                    <a:pt x="1575" y="4002"/>
                  </a:lnTo>
                  <a:cubicBezTo>
                    <a:pt x="1575" y="4002"/>
                    <a:pt x="2817" y="101"/>
                    <a:pt x="997" y="0"/>
                  </a:cubicBez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387" name="Google Shape;387;p30"/>
            <p:cNvSpPr/>
            <p:nvPr/>
          </p:nvSpPr>
          <p:spPr>
            <a:xfrm>
              <a:off x="863325" y="2345050"/>
              <a:ext cx="62875" cy="51000"/>
            </a:xfrm>
            <a:custGeom>
              <a:avLst/>
              <a:gdLst/>
              <a:ahLst/>
              <a:cxnLst/>
              <a:rect l="l" t="t" r="r" b="b"/>
              <a:pathLst>
                <a:path w="2515" h="2040" extrusionOk="0">
                  <a:moveTo>
                    <a:pt x="1235" y="1"/>
                  </a:moveTo>
                  <a:cubicBezTo>
                    <a:pt x="1120" y="1"/>
                    <a:pt x="997" y="36"/>
                    <a:pt x="868" y="117"/>
                  </a:cubicBezTo>
                  <a:cubicBezTo>
                    <a:pt x="1" y="637"/>
                    <a:pt x="1055" y="2024"/>
                    <a:pt x="2009" y="2039"/>
                  </a:cubicBezTo>
                  <a:cubicBezTo>
                    <a:pt x="2284" y="2039"/>
                    <a:pt x="2515" y="1822"/>
                    <a:pt x="2471" y="1606"/>
                  </a:cubicBezTo>
                  <a:cubicBezTo>
                    <a:pt x="2384" y="1259"/>
                    <a:pt x="2255" y="912"/>
                    <a:pt x="2052" y="608"/>
                  </a:cubicBezTo>
                  <a:cubicBezTo>
                    <a:pt x="1848" y="297"/>
                    <a:pt x="1571" y="1"/>
                    <a:pt x="1235" y="1"/>
                  </a:cubicBezTo>
                  <a:close/>
                </a:path>
              </a:pathLst>
            </a:custGeom>
            <a:solidFill>
              <a:srgbClr val="C3AD8F"/>
            </a:solidFill>
            <a:ln>
              <a:noFill/>
            </a:ln>
          </p:spPr>
          <p:txBody>
            <a:bodyPr spcFirstLastPara="1" wrap="square" lIns="121900" tIns="121900" rIns="121900" bIns="121900" anchor="ctr" anchorCtr="0">
              <a:noAutofit/>
            </a:bodyPr>
            <a:lstStyle/>
            <a:p>
              <a:endParaRPr sz="2400"/>
            </a:p>
          </p:txBody>
        </p:sp>
        <p:sp>
          <p:nvSpPr>
            <p:cNvPr id="388" name="Google Shape;388;p30"/>
            <p:cNvSpPr/>
            <p:nvPr/>
          </p:nvSpPr>
          <p:spPr>
            <a:xfrm>
              <a:off x="900900" y="2203600"/>
              <a:ext cx="167050" cy="71025"/>
            </a:xfrm>
            <a:custGeom>
              <a:avLst/>
              <a:gdLst/>
              <a:ahLst/>
              <a:cxnLst/>
              <a:rect l="l" t="t" r="r" b="b"/>
              <a:pathLst>
                <a:path w="6682" h="2841" extrusionOk="0">
                  <a:moveTo>
                    <a:pt x="4942" y="0"/>
                  </a:moveTo>
                  <a:cubicBezTo>
                    <a:pt x="3991" y="0"/>
                    <a:pt x="2907" y="421"/>
                    <a:pt x="2457" y="849"/>
                  </a:cubicBezTo>
                  <a:lnTo>
                    <a:pt x="0" y="2106"/>
                  </a:lnTo>
                  <a:lnTo>
                    <a:pt x="477" y="2539"/>
                  </a:lnTo>
                  <a:cubicBezTo>
                    <a:pt x="477" y="2539"/>
                    <a:pt x="2070" y="2841"/>
                    <a:pt x="3636" y="2841"/>
                  </a:cubicBezTo>
                  <a:cubicBezTo>
                    <a:pt x="5172" y="2841"/>
                    <a:pt x="6682" y="2550"/>
                    <a:pt x="6631" y="1398"/>
                  </a:cubicBezTo>
                  <a:cubicBezTo>
                    <a:pt x="6583" y="358"/>
                    <a:pt x="5819" y="0"/>
                    <a:pt x="4942" y="0"/>
                  </a:cubicBez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389" name="Google Shape;389;p30"/>
            <p:cNvSpPr/>
            <p:nvPr/>
          </p:nvSpPr>
          <p:spPr>
            <a:xfrm>
              <a:off x="1006000" y="2358650"/>
              <a:ext cx="9400" cy="21125"/>
            </a:xfrm>
            <a:custGeom>
              <a:avLst/>
              <a:gdLst/>
              <a:ahLst/>
              <a:cxnLst/>
              <a:rect l="l" t="t" r="r" b="b"/>
              <a:pathLst>
                <a:path w="376" h="845" extrusionOk="0">
                  <a:moveTo>
                    <a:pt x="109" y="1"/>
                  </a:moveTo>
                  <a:cubicBezTo>
                    <a:pt x="102" y="1"/>
                    <a:pt x="95" y="2"/>
                    <a:pt x="87" y="7"/>
                  </a:cubicBezTo>
                  <a:cubicBezTo>
                    <a:pt x="73" y="7"/>
                    <a:pt x="73" y="35"/>
                    <a:pt x="73" y="50"/>
                  </a:cubicBezTo>
                  <a:lnTo>
                    <a:pt x="289" y="555"/>
                  </a:lnTo>
                  <a:lnTo>
                    <a:pt x="15" y="773"/>
                  </a:lnTo>
                  <a:cubicBezTo>
                    <a:pt x="0" y="787"/>
                    <a:pt x="0" y="816"/>
                    <a:pt x="15" y="831"/>
                  </a:cubicBezTo>
                  <a:cubicBezTo>
                    <a:pt x="15" y="831"/>
                    <a:pt x="29" y="844"/>
                    <a:pt x="44" y="844"/>
                  </a:cubicBezTo>
                  <a:cubicBezTo>
                    <a:pt x="44" y="844"/>
                    <a:pt x="58" y="844"/>
                    <a:pt x="58" y="831"/>
                  </a:cubicBezTo>
                  <a:lnTo>
                    <a:pt x="362" y="599"/>
                  </a:lnTo>
                  <a:cubicBezTo>
                    <a:pt x="376" y="584"/>
                    <a:pt x="376" y="571"/>
                    <a:pt x="376" y="555"/>
                  </a:cubicBezTo>
                  <a:lnTo>
                    <a:pt x="145" y="22"/>
                  </a:lnTo>
                  <a:cubicBezTo>
                    <a:pt x="135" y="11"/>
                    <a:pt x="124" y="1"/>
                    <a:pt x="109" y="1"/>
                  </a:cubicBez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390" name="Google Shape;390;p30"/>
            <p:cNvSpPr/>
            <p:nvPr/>
          </p:nvSpPr>
          <p:spPr>
            <a:xfrm>
              <a:off x="1014300" y="2302075"/>
              <a:ext cx="33275" cy="21775"/>
            </a:xfrm>
            <a:custGeom>
              <a:avLst/>
              <a:gdLst/>
              <a:ahLst/>
              <a:cxnLst/>
              <a:rect l="l" t="t" r="r" b="b"/>
              <a:pathLst>
                <a:path w="1331" h="871" extrusionOk="0">
                  <a:moveTo>
                    <a:pt x="500" y="1"/>
                  </a:moveTo>
                  <a:cubicBezTo>
                    <a:pt x="169" y="1"/>
                    <a:pt x="101" y="247"/>
                    <a:pt x="101" y="247"/>
                  </a:cubicBezTo>
                  <a:cubicBezTo>
                    <a:pt x="101" y="247"/>
                    <a:pt x="1" y="609"/>
                    <a:pt x="390" y="680"/>
                  </a:cubicBezTo>
                  <a:cubicBezTo>
                    <a:pt x="679" y="738"/>
                    <a:pt x="853" y="767"/>
                    <a:pt x="1026" y="854"/>
                  </a:cubicBezTo>
                  <a:cubicBezTo>
                    <a:pt x="1049" y="865"/>
                    <a:pt x="1074" y="871"/>
                    <a:pt x="1098" y="871"/>
                  </a:cubicBezTo>
                  <a:cubicBezTo>
                    <a:pt x="1168" y="871"/>
                    <a:pt x="1240" y="827"/>
                    <a:pt x="1272" y="753"/>
                  </a:cubicBezTo>
                  <a:cubicBezTo>
                    <a:pt x="1315" y="680"/>
                    <a:pt x="1330" y="580"/>
                    <a:pt x="1286" y="493"/>
                  </a:cubicBezTo>
                  <a:cubicBezTo>
                    <a:pt x="1186" y="334"/>
                    <a:pt x="997" y="89"/>
                    <a:pt x="650" y="16"/>
                  </a:cubicBezTo>
                  <a:cubicBezTo>
                    <a:pt x="595" y="5"/>
                    <a:pt x="545" y="1"/>
                    <a:pt x="500" y="1"/>
                  </a:cubicBez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391" name="Google Shape;391;p30"/>
            <p:cNvSpPr/>
            <p:nvPr/>
          </p:nvSpPr>
          <p:spPr>
            <a:xfrm>
              <a:off x="937025" y="2301350"/>
              <a:ext cx="52025" cy="25025"/>
            </a:xfrm>
            <a:custGeom>
              <a:avLst/>
              <a:gdLst/>
              <a:ahLst/>
              <a:cxnLst/>
              <a:rect l="l" t="t" r="r" b="b"/>
              <a:pathLst>
                <a:path w="2081" h="1001" extrusionOk="0">
                  <a:moveTo>
                    <a:pt x="1420" y="1"/>
                  </a:moveTo>
                  <a:cubicBezTo>
                    <a:pt x="1359" y="1"/>
                    <a:pt x="1290" y="5"/>
                    <a:pt x="1214" y="16"/>
                  </a:cubicBezTo>
                  <a:cubicBezTo>
                    <a:pt x="708" y="89"/>
                    <a:pt x="202" y="464"/>
                    <a:pt x="72" y="623"/>
                  </a:cubicBezTo>
                  <a:cubicBezTo>
                    <a:pt x="0" y="709"/>
                    <a:pt x="0" y="811"/>
                    <a:pt x="58" y="883"/>
                  </a:cubicBezTo>
                  <a:cubicBezTo>
                    <a:pt x="111" y="958"/>
                    <a:pt x="204" y="1001"/>
                    <a:pt x="301" y="1001"/>
                  </a:cubicBezTo>
                  <a:cubicBezTo>
                    <a:pt x="336" y="1001"/>
                    <a:pt x="371" y="996"/>
                    <a:pt x="405" y="984"/>
                  </a:cubicBezTo>
                  <a:cubicBezTo>
                    <a:pt x="636" y="898"/>
                    <a:pt x="1127" y="738"/>
                    <a:pt x="1532" y="680"/>
                  </a:cubicBezTo>
                  <a:cubicBezTo>
                    <a:pt x="2081" y="609"/>
                    <a:pt x="1950" y="247"/>
                    <a:pt x="1950" y="247"/>
                  </a:cubicBezTo>
                  <a:cubicBezTo>
                    <a:pt x="1950" y="247"/>
                    <a:pt x="1872" y="1"/>
                    <a:pt x="1420" y="1"/>
                  </a:cubicBez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392" name="Google Shape;392;p30"/>
            <p:cNvSpPr/>
            <p:nvPr/>
          </p:nvSpPr>
          <p:spPr>
            <a:xfrm>
              <a:off x="949650" y="2337950"/>
              <a:ext cx="38675" cy="20175"/>
            </a:xfrm>
            <a:custGeom>
              <a:avLst/>
              <a:gdLst/>
              <a:ahLst/>
              <a:cxnLst/>
              <a:rect l="l" t="t" r="r" b="b"/>
              <a:pathLst>
                <a:path w="1547" h="807" extrusionOk="0">
                  <a:moveTo>
                    <a:pt x="826" y="1"/>
                  </a:moveTo>
                  <a:cubicBezTo>
                    <a:pt x="615" y="1"/>
                    <a:pt x="344" y="69"/>
                    <a:pt x="0" y="257"/>
                  </a:cubicBezTo>
                  <a:cubicBezTo>
                    <a:pt x="0" y="257"/>
                    <a:pt x="279" y="807"/>
                    <a:pt x="831" y="807"/>
                  </a:cubicBezTo>
                  <a:cubicBezTo>
                    <a:pt x="1033" y="807"/>
                    <a:pt x="1272" y="733"/>
                    <a:pt x="1547" y="532"/>
                  </a:cubicBezTo>
                  <a:cubicBezTo>
                    <a:pt x="1547" y="532"/>
                    <a:pt x="1414" y="1"/>
                    <a:pt x="826" y="1"/>
                  </a:cubicBez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393" name="Google Shape;393;p30"/>
            <p:cNvSpPr/>
            <p:nvPr/>
          </p:nvSpPr>
          <p:spPr>
            <a:xfrm>
              <a:off x="959025" y="2337425"/>
              <a:ext cx="23875" cy="23300"/>
            </a:xfrm>
            <a:custGeom>
              <a:avLst/>
              <a:gdLst/>
              <a:ahLst/>
              <a:cxnLst/>
              <a:rect l="l" t="t" r="r" b="b"/>
              <a:pathLst>
                <a:path w="955" h="932" extrusionOk="0">
                  <a:moveTo>
                    <a:pt x="470" y="1"/>
                  </a:moveTo>
                  <a:cubicBezTo>
                    <a:pt x="454" y="1"/>
                    <a:pt x="437" y="2"/>
                    <a:pt x="420" y="4"/>
                  </a:cubicBezTo>
                  <a:cubicBezTo>
                    <a:pt x="174" y="33"/>
                    <a:pt x="1" y="264"/>
                    <a:pt x="30" y="524"/>
                  </a:cubicBezTo>
                  <a:cubicBezTo>
                    <a:pt x="57" y="752"/>
                    <a:pt x="259" y="931"/>
                    <a:pt x="486" y="931"/>
                  </a:cubicBezTo>
                  <a:cubicBezTo>
                    <a:pt x="503" y="931"/>
                    <a:pt x="519" y="930"/>
                    <a:pt x="536" y="928"/>
                  </a:cubicBezTo>
                  <a:cubicBezTo>
                    <a:pt x="781" y="899"/>
                    <a:pt x="954" y="668"/>
                    <a:pt x="926" y="422"/>
                  </a:cubicBezTo>
                  <a:cubicBezTo>
                    <a:pt x="899" y="180"/>
                    <a:pt x="696" y="1"/>
                    <a:pt x="470" y="1"/>
                  </a:cubicBez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394" name="Google Shape;394;p30"/>
            <p:cNvSpPr/>
            <p:nvPr/>
          </p:nvSpPr>
          <p:spPr>
            <a:xfrm>
              <a:off x="1015025" y="2337650"/>
              <a:ext cx="27475" cy="19275"/>
            </a:xfrm>
            <a:custGeom>
              <a:avLst/>
              <a:gdLst/>
              <a:ahLst/>
              <a:cxnLst/>
              <a:rect l="l" t="t" r="r" b="b"/>
              <a:pathLst>
                <a:path w="1099" h="771" extrusionOk="0">
                  <a:moveTo>
                    <a:pt x="618" y="1"/>
                  </a:moveTo>
                  <a:cubicBezTo>
                    <a:pt x="216" y="1"/>
                    <a:pt x="1" y="544"/>
                    <a:pt x="1" y="544"/>
                  </a:cubicBezTo>
                  <a:cubicBezTo>
                    <a:pt x="210" y="709"/>
                    <a:pt x="384" y="770"/>
                    <a:pt x="526" y="770"/>
                  </a:cubicBezTo>
                  <a:cubicBezTo>
                    <a:pt x="946" y="770"/>
                    <a:pt x="1099" y="240"/>
                    <a:pt x="1099" y="240"/>
                  </a:cubicBezTo>
                  <a:cubicBezTo>
                    <a:pt x="917" y="66"/>
                    <a:pt x="756" y="1"/>
                    <a:pt x="618" y="1"/>
                  </a:cubicBez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395" name="Google Shape;395;p30"/>
            <p:cNvSpPr/>
            <p:nvPr/>
          </p:nvSpPr>
          <p:spPr>
            <a:xfrm>
              <a:off x="1020425" y="2337050"/>
              <a:ext cx="18825" cy="21500"/>
            </a:xfrm>
            <a:custGeom>
              <a:avLst/>
              <a:gdLst/>
              <a:ahLst/>
              <a:cxnLst/>
              <a:rect l="l" t="t" r="r" b="b"/>
              <a:pathLst>
                <a:path w="753" h="860" extrusionOk="0">
                  <a:moveTo>
                    <a:pt x="405" y="0"/>
                  </a:moveTo>
                  <a:cubicBezTo>
                    <a:pt x="235" y="0"/>
                    <a:pt x="84" y="152"/>
                    <a:pt x="45" y="365"/>
                  </a:cubicBezTo>
                  <a:cubicBezTo>
                    <a:pt x="1" y="610"/>
                    <a:pt x="117" y="813"/>
                    <a:pt x="305" y="857"/>
                  </a:cubicBezTo>
                  <a:cubicBezTo>
                    <a:pt x="319" y="859"/>
                    <a:pt x="332" y="860"/>
                    <a:pt x="346" y="860"/>
                  </a:cubicBezTo>
                  <a:cubicBezTo>
                    <a:pt x="517" y="860"/>
                    <a:pt x="669" y="695"/>
                    <a:pt x="709" y="481"/>
                  </a:cubicBezTo>
                  <a:cubicBezTo>
                    <a:pt x="752" y="250"/>
                    <a:pt x="637" y="33"/>
                    <a:pt x="449" y="4"/>
                  </a:cubicBezTo>
                  <a:cubicBezTo>
                    <a:pt x="435" y="1"/>
                    <a:pt x="420" y="0"/>
                    <a:pt x="405" y="0"/>
                  </a:cubicBez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396" name="Google Shape;396;p30"/>
            <p:cNvSpPr/>
            <p:nvPr/>
          </p:nvSpPr>
          <p:spPr>
            <a:xfrm>
              <a:off x="979250" y="2387075"/>
              <a:ext cx="32550" cy="8600"/>
            </a:xfrm>
            <a:custGeom>
              <a:avLst/>
              <a:gdLst/>
              <a:ahLst/>
              <a:cxnLst/>
              <a:rect l="l" t="t" r="r" b="b"/>
              <a:pathLst>
                <a:path w="1302" h="344" extrusionOk="0">
                  <a:moveTo>
                    <a:pt x="44" y="0"/>
                  </a:moveTo>
                  <a:cubicBezTo>
                    <a:pt x="34" y="0"/>
                    <a:pt x="23" y="4"/>
                    <a:pt x="16" y="11"/>
                  </a:cubicBezTo>
                  <a:cubicBezTo>
                    <a:pt x="1" y="25"/>
                    <a:pt x="1" y="40"/>
                    <a:pt x="16" y="54"/>
                  </a:cubicBezTo>
                  <a:cubicBezTo>
                    <a:pt x="16" y="54"/>
                    <a:pt x="305" y="343"/>
                    <a:pt x="781" y="343"/>
                  </a:cubicBezTo>
                  <a:cubicBezTo>
                    <a:pt x="926" y="343"/>
                    <a:pt x="1099" y="314"/>
                    <a:pt x="1272" y="256"/>
                  </a:cubicBezTo>
                  <a:cubicBezTo>
                    <a:pt x="1287" y="243"/>
                    <a:pt x="1301" y="228"/>
                    <a:pt x="1287" y="214"/>
                  </a:cubicBezTo>
                  <a:cubicBezTo>
                    <a:pt x="1287" y="185"/>
                    <a:pt x="1272" y="185"/>
                    <a:pt x="1243" y="185"/>
                  </a:cubicBezTo>
                  <a:cubicBezTo>
                    <a:pt x="1070" y="246"/>
                    <a:pt x="914" y="270"/>
                    <a:pt x="777" y="270"/>
                  </a:cubicBezTo>
                  <a:cubicBezTo>
                    <a:pt x="332" y="270"/>
                    <a:pt x="84" y="22"/>
                    <a:pt x="74" y="11"/>
                  </a:cubicBezTo>
                  <a:cubicBezTo>
                    <a:pt x="66" y="4"/>
                    <a:pt x="55" y="0"/>
                    <a:pt x="44" y="0"/>
                  </a:cubicBez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397" name="Google Shape;397;p30"/>
            <p:cNvSpPr/>
            <p:nvPr/>
          </p:nvSpPr>
          <p:spPr>
            <a:xfrm>
              <a:off x="2283500" y="3764500"/>
              <a:ext cx="487975" cy="61800"/>
            </a:xfrm>
            <a:custGeom>
              <a:avLst/>
              <a:gdLst/>
              <a:ahLst/>
              <a:cxnLst/>
              <a:rect l="l" t="t" r="r" b="b"/>
              <a:pathLst>
                <a:path w="19519" h="2472" extrusionOk="0">
                  <a:moveTo>
                    <a:pt x="1" y="1"/>
                  </a:moveTo>
                  <a:lnTo>
                    <a:pt x="1" y="2472"/>
                  </a:lnTo>
                  <a:lnTo>
                    <a:pt x="19519" y="2472"/>
                  </a:lnTo>
                  <a:lnTo>
                    <a:pt x="19519" y="1"/>
                  </a:lnTo>
                  <a:close/>
                </a:path>
              </a:pathLst>
            </a:custGeom>
            <a:solidFill>
              <a:srgbClr val="FFC944"/>
            </a:solidFill>
            <a:ln>
              <a:noFill/>
            </a:ln>
          </p:spPr>
          <p:txBody>
            <a:bodyPr spcFirstLastPara="1" wrap="square" lIns="121900" tIns="121900" rIns="121900" bIns="121900" anchor="ctr" anchorCtr="0">
              <a:noAutofit/>
            </a:bodyPr>
            <a:lstStyle/>
            <a:p>
              <a:endParaRPr sz="2400"/>
            </a:p>
          </p:txBody>
        </p:sp>
        <p:sp>
          <p:nvSpPr>
            <p:cNvPr id="398" name="Google Shape;398;p30"/>
            <p:cNvSpPr/>
            <p:nvPr/>
          </p:nvSpPr>
          <p:spPr>
            <a:xfrm>
              <a:off x="2334075" y="3764500"/>
              <a:ext cx="92825" cy="61800"/>
            </a:xfrm>
            <a:custGeom>
              <a:avLst/>
              <a:gdLst/>
              <a:ahLst/>
              <a:cxnLst/>
              <a:rect l="l" t="t" r="r" b="b"/>
              <a:pathLst>
                <a:path w="3713" h="2472" extrusionOk="0">
                  <a:moveTo>
                    <a:pt x="1" y="1"/>
                  </a:moveTo>
                  <a:lnTo>
                    <a:pt x="1" y="2472"/>
                  </a:lnTo>
                  <a:lnTo>
                    <a:pt x="3713" y="2472"/>
                  </a:lnTo>
                  <a:lnTo>
                    <a:pt x="3713" y="1"/>
                  </a:lnTo>
                  <a:close/>
                </a:path>
              </a:pathLst>
            </a:custGeom>
            <a:solidFill>
              <a:srgbClr val="F9AC00"/>
            </a:solidFill>
            <a:ln>
              <a:noFill/>
            </a:ln>
          </p:spPr>
          <p:txBody>
            <a:bodyPr spcFirstLastPara="1" wrap="square" lIns="121900" tIns="121900" rIns="121900" bIns="121900" anchor="ctr" anchorCtr="0">
              <a:noAutofit/>
            </a:bodyPr>
            <a:lstStyle/>
            <a:p>
              <a:endParaRPr sz="2400"/>
            </a:p>
          </p:txBody>
        </p:sp>
        <p:sp>
          <p:nvSpPr>
            <p:cNvPr id="399" name="Google Shape;399;p30"/>
            <p:cNvSpPr/>
            <p:nvPr/>
          </p:nvSpPr>
          <p:spPr>
            <a:xfrm>
              <a:off x="2645425" y="3764500"/>
              <a:ext cx="67925" cy="61800"/>
            </a:xfrm>
            <a:custGeom>
              <a:avLst/>
              <a:gdLst/>
              <a:ahLst/>
              <a:cxnLst/>
              <a:rect l="l" t="t" r="r" b="b"/>
              <a:pathLst>
                <a:path w="2717" h="2472" extrusionOk="0">
                  <a:moveTo>
                    <a:pt x="0" y="1"/>
                  </a:moveTo>
                  <a:lnTo>
                    <a:pt x="0" y="2472"/>
                  </a:lnTo>
                  <a:lnTo>
                    <a:pt x="2716" y="2472"/>
                  </a:lnTo>
                  <a:lnTo>
                    <a:pt x="2716" y="1"/>
                  </a:lnTo>
                  <a:close/>
                </a:path>
              </a:pathLst>
            </a:custGeom>
            <a:solidFill>
              <a:srgbClr val="F9AC00"/>
            </a:solidFill>
            <a:ln>
              <a:noFill/>
            </a:ln>
          </p:spPr>
          <p:txBody>
            <a:bodyPr spcFirstLastPara="1" wrap="square" lIns="121900" tIns="121900" rIns="121900" bIns="121900" anchor="ctr" anchorCtr="0">
              <a:noAutofit/>
            </a:bodyPr>
            <a:lstStyle/>
            <a:p>
              <a:endParaRPr sz="2400"/>
            </a:p>
          </p:txBody>
        </p:sp>
        <p:sp>
          <p:nvSpPr>
            <p:cNvPr id="400" name="Google Shape;400;p30"/>
            <p:cNvSpPr/>
            <p:nvPr/>
          </p:nvSpPr>
          <p:spPr>
            <a:xfrm>
              <a:off x="2283500" y="3640650"/>
              <a:ext cx="487975" cy="61750"/>
            </a:xfrm>
            <a:custGeom>
              <a:avLst/>
              <a:gdLst/>
              <a:ahLst/>
              <a:cxnLst/>
              <a:rect l="l" t="t" r="r" b="b"/>
              <a:pathLst>
                <a:path w="19519" h="2470" extrusionOk="0">
                  <a:moveTo>
                    <a:pt x="1" y="0"/>
                  </a:moveTo>
                  <a:lnTo>
                    <a:pt x="1" y="2470"/>
                  </a:lnTo>
                  <a:lnTo>
                    <a:pt x="19519" y="2470"/>
                  </a:lnTo>
                  <a:lnTo>
                    <a:pt x="19519" y="0"/>
                  </a:lnTo>
                  <a:close/>
                </a:path>
              </a:pathLst>
            </a:custGeom>
            <a:solidFill>
              <a:srgbClr val="FFC944"/>
            </a:solidFill>
            <a:ln>
              <a:noFill/>
            </a:ln>
          </p:spPr>
          <p:txBody>
            <a:bodyPr spcFirstLastPara="1" wrap="square" lIns="121900" tIns="121900" rIns="121900" bIns="121900" anchor="ctr" anchorCtr="0">
              <a:noAutofit/>
            </a:bodyPr>
            <a:lstStyle/>
            <a:p>
              <a:endParaRPr sz="2400"/>
            </a:p>
          </p:txBody>
        </p:sp>
        <p:sp>
          <p:nvSpPr>
            <p:cNvPr id="401" name="Google Shape;401;p30"/>
            <p:cNvSpPr/>
            <p:nvPr/>
          </p:nvSpPr>
          <p:spPr>
            <a:xfrm>
              <a:off x="2334075" y="3640650"/>
              <a:ext cx="92825" cy="61750"/>
            </a:xfrm>
            <a:custGeom>
              <a:avLst/>
              <a:gdLst/>
              <a:ahLst/>
              <a:cxnLst/>
              <a:rect l="l" t="t" r="r" b="b"/>
              <a:pathLst>
                <a:path w="3713" h="2470" extrusionOk="0">
                  <a:moveTo>
                    <a:pt x="1" y="0"/>
                  </a:moveTo>
                  <a:lnTo>
                    <a:pt x="1" y="2470"/>
                  </a:lnTo>
                  <a:lnTo>
                    <a:pt x="3713" y="2470"/>
                  </a:lnTo>
                  <a:lnTo>
                    <a:pt x="3713" y="0"/>
                  </a:lnTo>
                  <a:close/>
                </a:path>
              </a:pathLst>
            </a:custGeom>
            <a:solidFill>
              <a:srgbClr val="F9AC00"/>
            </a:solidFill>
            <a:ln>
              <a:noFill/>
            </a:ln>
          </p:spPr>
          <p:txBody>
            <a:bodyPr spcFirstLastPara="1" wrap="square" lIns="121900" tIns="121900" rIns="121900" bIns="121900" anchor="ctr" anchorCtr="0">
              <a:noAutofit/>
            </a:bodyPr>
            <a:lstStyle/>
            <a:p>
              <a:endParaRPr sz="2400"/>
            </a:p>
          </p:txBody>
        </p:sp>
        <p:sp>
          <p:nvSpPr>
            <p:cNvPr id="402" name="Google Shape;402;p30"/>
            <p:cNvSpPr/>
            <p:nvPr/>
          </p:nvSpPr>
          <p:spPr>
            <a:xfrm>
              <a:off x="2645425" y="3640650"/>
              <a:ext cx="67925" cy="61750"/>
            </a:xfrm>
            <a:custGeom>
              <a:avLst/>
              <a:gdLst/>
              <a:ahLst/>
              <a:cxnLst/>
              <a:rect l="l" t="t" r="r" b="b"/>
              <a:pathLst>
                <a:path w="2717" h="2470" extrusionOk="0">
                  <a:moveTo>
                    <a:pt x="0" y="0"/>
                  </a:moveTo>
                  <a:lnTo>
                    <a:pt x="0" y="2470"/>
                  </a:lnTo>
                  <a:lnTo>
                    <a:pt x="2716" y="2470"/>
                  </a:lnTo>
                  <a:lnTo>
                    <a:pt x="2716" y="0"/>
                  </a:lnTo>
                  <a:close/>
                </a:path>
              </a:pathLst>
            </a:custGeom>
            <a:solidFill>
              <a:srgbClr val="F9AC00"/>
            </a:solidFill>
            <a:ln>
              <a:noFill/>
            </a:ln>
          </p:spPr>
          <p:txBody>
            <a:bodyPr spcFirstLastPara="1" wrap="square" lIns="121900" tIns="121900" rIns="121900" bIns="121900" anchor="ctr" anchorCtr="0">
              <a:noAutofit/>
            </a:bodyPr>
            <a:lstStyle/>
            <a:p>
              <a:endParaRPr sz="2400"/>
            </a:p>
          </p:txBody>
        </p:sp>
        <p:sp>
          <p:nvSpPr>
            <p:cNvPr id="403" name="Google Shape;403;p30"/>
            <p:cNvSpPr/>
            <p:nvPr/>
          </p:nvSpPr>
          <p:spPr>
            <a:xfrm>
              <a:off x="2283500" y="3455000"/>
              <a:ext cx="487975" cy="61775"/>
            </a:xfrm>
            <a:custGeom>
              <a:avLst/>
              <a:gdLst/>
              <a:ahLst/>
              <a:cxnLst/>
              <a:rect l="l" t="t" r="r" b="b"/>
              <a:pathLst>
                <a:path w="19519" h="2471" extrusionOk="0">
                  <a:moveTo>
                    <a:pt x="1" y="0"/>
                  </a:moveTo>
                  <a:lnTo>
                    <a:pt x="1" y="2470"/>
                  </a:lnTo>
                  <a:lnTo>
                    <a:pt x="19519" y="2470"/>
                  </a:lnTo>
                  <a:lnTo>
                    <a:pt x="19519" y="0"/>
                  </a:lnTo>
                  <a:close/>
                </a:path>
              </a:pathLst>
            </a:custGeom>
            <a:solidFill>
              <a:srgbClr val="FFC944"/>
            </a:solidFill>
            <a:ln>
              <a:noFill/>
            </a:ln>
          </p:spPr>
          <p:txBody>
            <a:bodyPr spcFirstLastPara="1" wrap="square" lIns="121900" tIns="121900" rIns="121900" bIns="121900" anchor="ctr" anchorCtr="0">
              <a:noAutofit/>
            </a:bodyPr>
            <a:lstStyle/>
            <a:p>
              <a:endParaRPr sz="2400"/>
            </a:p>
          </p:txBody>
        </p:sp>
        <p:sp>
          <p:nvSpPr>
            <p:cNvPr id="404" name="Google Shape;404;p30"/>
            <p:cNvSpPr/>
            <p:nvPr/>
          </p:nvSpPr>
          <p:spPr>
            <a:xfrm>
              <a:off x="2334075" y="3455000"/>
              <a:ext cx="92825" cy="61775"/>
            </a:xfrm>
            <a:custGeom>
              <a:avLst/>
              <a:gdLst/>
              <a:ahLst/>
              <a:cxnLst/>
              <a:rect l="l" t="t" r="r" b="b"/>
              <a:pathLst>
                <a:path w="3713" h="2471" extrusionOk="0">
                  <a:moveTo>
                    <a:pt x="1" y="0"/>
                  </a:moveTo>
                  <a:lnTo>
                    <a:pt x="1" y="2470"/>
                  </a:lnTo>
                  <a:lnTo>
                    <a:pt x="3713" y="2470"/>
                  </a:lnTo>
                  <a:lnTo>
                    <a:pt x="3713" y="0"/>
                  </a:lnTo>
                  <a:close/>
                </a:path>
              </a:pathLst>
            </a:custGeom>
            <a:solidFill>
              <a:srgbClr val="F9AC00"/>
            </a:solidFill>
            <a:ln>
              <a:noFill/>
            </a:ln>
          </p:spPr>
          <p:txBody>
            <a:bodyPr spcFirstLastPara="1" wrap="square" lIns="121900" tIns="121900" rIns="121900" bIns="121900" anchor="ctr" anchorCtr="0">
              <a:noAutofit/>
            </a:bodyPr>
            <a:lstStyle/>
            <a:p>
              <a:endParaRPr sz="2400"/>
            </a:p>
          </p:txBody>
        </p:sp>
        <p:sp>
          <p:nvSpPr>
            <p:cNvPr id="405" name="Google Shape;405;p30"/>
            <p:cNvSpPr/>
            <p:nvPr/>
          </p:nvSpPr>
          <p:spPr>
            <a:xfrm>
              <a:off x="2645425" y="3455000"/>
              <a:ext cx="67925" cy="61775"/>
            </a:xfrm>
            <a:custGeom>
              <a:avLst/>
              <a:gdLst/>
              <a:ahLst/>
              <a:cxnLst/>
              <a:rect l="l" t="t" r="r" b="b"/>
              <a:pathLst>
                <a:path w="2717" h="2471" extrusionOk="0">
                  <a:moveTo>
                    <a:pt x="0" y="0"/>
                  </a:moveTo>
                  <a:lnTo>
                    <a:pt x="0" y="2470"/>
                  </a:lnTo>
                  <a:lnTo>
                    <a:pt x="2716" y="2470"/>
                  </a:lnTo>
                  <a:lnTo>
                    <a:pt x="2716" y="0"/>
                  </a:lnTo>
                  <a:close/>
                </a:path>
              </a:pathLst>
            </a:custGeom>
            <a:solidFill>
              <a:srgbClr val="F9AC00"/>
            </a:solidFill>
            <a:ln>
              <a:noFill/>
            </a:ln>
          </p:spPr>
          <p:txBody>
            <a:bodyPr spcFirstLastPara="1" wrap="square" lIns="121900" tIns="121900" rIns="121900" bIns="121900" anchor="ctr" anchorCtr="0">
              <a:noAutofit/>
            </a:bodyPr>
            <a:lstStyle/>
            <a:p>
              <a:endParaRPr sz="2400"/>
            </a:p>
          </p:txBody>
        </p:sp>
        <p:sp>
          <p:nvSpPr>
            <p:cNvPr id="406" name="Google Shape;406;p30"/>
            <p:cNvSpPr/>
            <p:nvPr/>
          </p:nvSpPr>
          <p:spPr>
            <a:xfrm>
              <a:off x="2341650" y="3826275"/>
              <a:ext cx="488000" cy="62150"/>
            </a:xfrm>
            <a:custGeom>
              <a:avLst/>
              <a:gdLst/>
              <a:ahLst/>
              <a:cxnLst/>
              <a:rect l="l" t="t" r="r" b="b"/>
              <a:pathLst>
                <a:path w="19520" h="2486" extrusionOk="0">
                  <a:moveTo>
                    <a:pt x="0" y="1"/>
                  </a:moveTo>
                  <a:lnTo>
                    <a:pt x="0" y="2486"/>
                  </a:lnTo>
                  <a:lnTo>
                    <a:pt x="19519" y="2486"/>
                  </a:lnTo>
                  <a:lnTo>
                    <a:pt x="19519" y="1"/>
                  </a:lnTo>
                  <a:close/>
                </a:path>
              </a:pathLst>
            </a:custGeom>
            <a:solidFill>
              <a:srgbClr val="FFC944"/>
            </a:solidFill>
            <a:ln>
              <a:noFill/>
            </a:ln>
          </p:spPr>
          <p:txBody>
            <a:bodyPr spcFirstLastPara="1" wrap="square" lIns="121900" tIns="121900" rIns="121900" bIns="121900" anchor="ctr" anchorCtr="0">
              <a:noAutofit/>
            </a:bodyPr>
            <a:lstStyle/>
            <a:p>
              <a:endParaRPr sz="2400"/>
            </a:p>
          </p:txBody>
        </p:sp>
        <p:sp>
          <p:nvSpPr>
            <p:cNvPr id="407" name="Google Shape;407;p30"/>
            <p:cNvSpPr/>
            <p:nvPr/>
          </p:nvSpPr>
          <p:spPr>
            <a:xfrm>
              <a:off x="2392200" y="3826275"/>
              <a:ext cx="92875" cy="62150"/>
            </a:xfrm>
            <a:custGeom>
              <a:avLst/>
              <a:gdLst/>
              <a:ahLst/>
              <a:cxnLst/>
              <a:rect l="l" t="t" r="r" b="b"/>
              <a:pathLst>
                <a:path w="3715" h="2486" extrusionOk="0">
                  <a:moveTo>
                    <a:pt x="1" y="1"/>
                  </a:moveTo>
                  <a:lnTo>
                    <a:pt x="1" y="2486"/>
                  </a:lnTo>
                  <a:lnTo>
                    <a:pt x="3715" y="2486"/>
                  </a:lnTo>
                  <a:lnTo>
                    <a:pt x="3715" y="1"/>
                  </a:lnTo>
                  <a:close/>
                </a:path>
              </a:pathLst>
            </a:custGeom>
            <a:solidFill>
              <a:srgbClr val="F9AC00"/>
            </a:solidFill>
            <a:ln>
              <a:noFill/>
            </a:ln>
          </p:spPr>
          <p:txBody>
            <a:bodyPr spcFirstLastPara="1" wrap="square" lIns="121900" tIns="121900" rIns="121900" bIns="121900" anchor="ctr" anchorCtr="0">
              <a:noAutofit/>
            </a:bodyPr>
            <a:lstStyle/>
            <a:p>
              <a:endParaRPr sz="2400"/>
            </a:p>
          </p:txBody>
        </p:sp>
        <p:sp>
          <p:nvSpPr>
            <p:cNvPr id="408" name="Google Shape;408;p30"/>
            <p:cNvSpPr/>
            <p:nvPr/>
          </p:nvSpPr>
          <p:spPr>
            <a:xfrm>
              <a:off x="2703550" y="3826275"/>
              <a:ext cx="67925" cy="62150"/>
            </a:xfrm>
            <a:custGeom>
              <a:avLst/>
              <a:gdLst/>
              <a:ahLst/>
              <a:cxnLst/>
              <a:rect l="l" t="t" r="r" b="b"/>
              <a:pathLst>
                <a:path w="2717" h="2486" extrusionOk="0">
                  <a:moveTo>
                    <a:pt x="1" y="1"/>
                  </a:moveTo>
                  <a:lnTo>
                    <a:pt x="1" y="2486"/>
                  </a:lnTo>
                  <a:lnTo>
                    <a:pt x="2717" y="2486"/>
                  </a:lnTo>
                  <a:lnTo>
                    <a:pt x="2717" y="1"/>
                  </a:lnTo>
                  <a:close/>
                </a:path>
              </a:pathLst>
            </a:custGeom>
            <a:solidFill>
              <a:srgbClr val="F9AC00"/>
            </a:solidFill>
            <a:ln>
              <a:noFill/>
            </a:ln>
          </p:spPr>
          <p:txBody>
            <a:bodyPr spcFirstLastPara="1" wrap="square" lIns="121900" tIns="121900" rIns="121900" bIns="121900" anchor="ctr" anchorCtr="0">
              <a:noAutofit/>
            </a:bodyPr>
            <a:lstStyle/>
            <a:p>
              <a:endParaRPr sz="2400"/>
            </a:p>
          </p:txBody>
        </p:sp>
        <p:sp>
          <p:nvSpPr>
            <p:cNvPr id="409" name="Google Shape;409;p30"/>
            <p:cNvSpPr/>
            <p:nvPr/>
          </p:nvSpPr>
          <p:spPr>
            <a:xfrm>
              <a:off x="2341650" y="3578525"/>
              <a:ext cx="488000" cy="62150"/>
            </a:xfrm>
            <a:custGeom>
              <a:avLst/>
              <a:gdLst/>
              <a:ahLst/>
              <a:cxnLst/>
              <a:rect l="l" t="t" r="r" b="b"/>
              <a:pathLst>
                <a:path w="19520" h="2486" extrusionOk="0">
                  <a:moveTo>
                    <a:pt x="0" y="0"/>
                  </a:moveTo>
                  <a:lnTo>
                    <a:pt x="0" y="2485"/>
                  </a:lnTo>
                  <a:lnTo>
                    <a:pt x="19519" y="2485"/>
                  </a:lnTo>
                  <a:lnTo>
                    <a:pt x="19519" y="0"/>
                  </a:lnTo>
                  <a:close/>
                </a:path>
              </a:pathLst>
            </a:custGeom>
            <a:solidFill>
              <a:srgbClr val="FFC944"/>
            </a:solidFill>
            <a:ln>
              <a:noFill/>
            </a:ln>
          </p:spPr>
          <p:txBody>
            <a:bodyPr spcFirstLastPara="1" wrap="square" lIns="121900" tIns="121900" rIns="121900" bIns="121900" anchor="ctr" anchorCtr="0">
              <a:noAutofit/>
            </a:bodyPr>
            <a:lstStyle/>
            <a:p>
              <a:endParaRPr sz="2400"/>
            </a:p>
          </p:txBody>
        </p:sp>
        <p:sp>
          <p:nvSpPr>
            <p:cNvPr id="410" name="Google Shape;410;p30"/>
            <p:cNvSpPr/>
            <p:nvPr/>
          </p:nvSpPr>
          <p:spPr>
            <a:xfrm>
              <a:off x="2392200" y="3578525"/>
              <a:ext cx="92875" cy="62150"/>
            </a:xfrm>
            <a:custGeom>
              <a:avLst/>
              <a:gdLst/>
              <a:ahLst/>
              <a:cxnLst/>
              <a:rect l="l" t="t" r="r" b="b"/>
              <a:pathLst>
                <a:path w="3715" h="2486" extrusionOk="0">
                  <a:moveTo>
                    <a:pt x="1" y="0"/>
                  </a:moveTo>
                  <a:lnTo>
                    <a:pt x="1" y="2485"/>
                  </a:lnTo>
                  <a:lnTo>
                    <a:pt x="3715" y="2485"/>
                  </a:lnTo>
                  <a:lnTo>
                    <a:pt x="3715" y="0"/>
                  </a:lnTo>
                  <a:close/>
                </a:path>
              </a:pathLst>
            </a:custGeom>
            <a:solidFill>
              <a:srgbClr val="F9AC00"/>
            </a:solidFill>
            <a:ln>
              <a:noFill/>
            </a:ln>
          </p:spPr>
          <p:txBody>
            <a:bodyPr spcFirstLastPara="1" wrap="square" lIns="121900" tIns="121900" rIns="121900" bIns="121900" anchor="ctr" anchorCtr="0">
              <a:noAutofit/>
            </a:bodyPr>
            <a:lstStyle/>
            <a:p>
              <a:endParaRPr sz="2400"/>
            </a:p>
          </p:txBody>
        </p:sp>
        <p:sp>
          <p:nvSpPr>
            <p:cNvPr id="411" name="Google Shape;411;p30"/>
            <p:cNvSpPr/>
            <p:nvPr/>
          </p:nvSpPr>
          <p:spPr>
            <a:xfrm>
              <a:off x="2703550" y="3578525"/>
              <a:ext cx="67925" cy="62150"/>
            </a:xfrm>
            <a:custGeom>
              <a:avLst/>
              <a:gdLst/>
              <a:ahLst/>
              <a:cxnLst/>
              <a:rect l="l" t="t" r="r" b="b"/>
              <a:pathLst>
                <a:path w="2717" h="2486" extrusionOk="0">
                  <a:moveTo>
                    <a:pt x="1" y="0"/>
                  </a:moveTo>
                  <a:lnTo>
                    <a:pt x="1" y="2485"/>
                  </a:lnTo>
                  <a:lnTo>
                    <a:pt x="2717" y="2485"/>
                  </a:lnTo>
                  <a:lnTo>
                    <a:pt x="2717" y="0"/>
                  </a:lnTo>
                  <a:close/>
                </a:path>
              </a:pathLst>
            </a:custGeom>
            <a:solidFill>
              <a:srgbClr val="F9AC00"/>
            </a:solidFill>
            <a:ln>
              <a:noFill/>
            </a:ln>
          </p:spPr>
          <p:txBody>
            <a:bodyPr spcFirstLastPara="1" wrap="square" lIns="121900" tIns="121900" rIns="121900" bIns="121900" anchor="ctr" anchorCtr="0">
              <a:noAutofit/>
            </a:bodyPr>
            <a:lstStyle/>
            <a:p>
              <a:endParaRPr sz="2400"/>
            </a:p>
          </p:txBody>
        </p:sp>
        <p:sp>
          <p:nvSpPr>
            <p:cNvPr id="412" name="Google Shape;412;p30"/>
            <p:cNvSpPr/>
            <p:nvPr/>
          </p:nvSpPr>
          <p:spPr>
            <a:xfrm>
              <a:off x="2341650" y="3516750"/>
              <a:ext cx="488000" cy="61800"/>
            </a:xfrm>
            <a:custGeom>
              <a:avLst/>
              <a:gdLst/>
              <a:ahLst/>
              <a:cxnLst/>
              <a:rect l="l" t="t" r="r" b="b"/>
              <a:pathLst>
                <a:path w="19520" h="2472" extrusionOk="0">
                  <a:moveTo>
                    <a:pt x="0" y="0"/>
                  </a:moveTo>
                  <a:lnTo>
                    <a:pt x="0" y="2471"/>
                  </a:lnTo>
                  <a:lnTo>
                    <a:pt x="19519" y="2471"/>
                  </a:lnTo>
                  <a:lnTo>
                    <a:pt x="19519" y="0"/>
                  </a:lnTo>
                  <a:close/>
                </a:path>
              </a:pathLst>
            </a:custGeom>
            <a:solidFill>
              <a:srgbClr val="FFC944"/>
            </a:solidFill>
            <a:ln>
              <a:noFill/>
            </a:ln>
          </p:spPr>
          <p:txBody>
            <a:bodyPr spcFirstLastPara="1" wrap="square" lIns="121900" tIns="121900" rIns="121900" bIns="121900" anchor="ctr" anchorCtr="0">
              <a:noAutofit/>
            </a:bodyPr>
            <a:lstStyle/>
            <a:p>
              <a:endParaRPr sz="2400"/>
            </a:p>
          </p:txBody>
        </p:sp>
        <p:sp>
          <p:nvSpPr>
            <p:cNvPr id="413" name="Google Shape;413;p30"/>
            <p:cNvSpPr/>
            <p:nvPr/>
          </p:nvSpPr>
          <p:spPr>
            <a:xfrm>
              <a:off x="2392200" y="3516750"/>
              <a:ext cx="92875" cy="61800"/>
            </a:xfrm>
            <a:custGeom>
              <a:avLst/>
              <a:gdLst/>
              <a:ahLst/>
              <a:cxnLst/>
              <a:rect l="l" t="t" r="r" b="b"/>
              <a:pathLst>
                <a:path w="3715" h="2472" extrusionOk="0">
                  <a:moveTo>
                    <a:pt x="1" y="0"/>
                  </a:moveTo>
                  <a:lnTo>
                    <a:pt x="1" y="2471"/>
                  </a:lnTo>
                  <a:lnTo>
                    <a:pt x="3715" y="2471"/>
                  </a:lnTo>
                  <a:lnTo>
                    <a:pt x="3715" y="0"/>
                  </a:lnTo>
                  <a:close/>
                </a:path>
              </a:pathLst>
            </a:custGeom>
            <a:solidFill>
              <a:srgbClr val="F9AC00"/>
            </a:solidFill>
            <a:ln>
              <a:noFill/>
            </a:ln>
          </p:spPr>
          <p:txBody>
            <a:bodyPr spcFirstLastPara="1" wrap="square" lIns="121900" tIns="121900" rIns="121900" bIns="121900" anchor="ctr" anchorCtr="0">
              <a:noAutofit/>
            </a:bodyPr>
            <a:lstStyle/>
            <a:p>
              <a:endParaRPr sz="2400"/>
            </a:p>
          </p:txBody>
        </p:sp>
        <p:sp>
          <p:nvSpPr>
            <p:cNvPr id="414" name="Google Shape;414;p30"/>
            <p:cNvSpPr/>
            <p:nvPr/>
          </p:nvSpPr>
          <p:spPr>
            <a:xfrm>
              <a:off x="2703550" y="3516750"/>
              <a:ext cx="67925" cy="61800"/>
            </a:xfrm>
            <a:custGeom>
              <a:avLst/>
              <a:gdLst/>
              <a:ahLst/>
              <a:cxnLst/>
              <a:rect l="l" t="t" r="r" b="b"/>
              <a:pathLst>
                <a:path w="2717" h="2472" extrusionOk="0">
                  <a:moveTo>
                    <a:pt x="1" y="0"/>
                  </a:moveTo>
                  <a:lnTo>
                    <a:pt x="1" y="2471"/>
                  </a:lnTo>
                  <a:lnTo>
                    <a:pt x="2717" y="2471"/>
                  </a:lnTo>
                  <a:lnTo>
                    <a:pt x="2717" y="0"/>
                  </a:lnTo>
                  <a:close/>
                </a:path>
              </a:pathLst>
            </a:custGeom>
            <a:solidFill>
              <a:srgbClr val="F9AC00"/>
            </a:solidFill>
            <a:ln>
              <a:noFill/>
            </a:ln>
          </p:spPr>
          <p:txBody>
            <a:bodyPr spcFirstLastPara="1" wrap="square" lIns="121900" tIns="121900" rIns="121900" bIns="121900" anchor="ctr" anchorCtr="0">
              <a:noAutofit/>
            </a:bodyPr>
            <a:lstStyle/>
            <a:p>
              <a:endParaRPr sz="2400"/>
            </a:p>
          </p:txBody>
        </p:sp>
        <p:sp>
          <p:nvSpPr>
            <p:cNvPr id="415" name="Google Shape;415;p30"/>
            <p:cNvSpPr/>
            <p:nvPr/>
          </p:nvSpPr>
          <p:spPr>
            <a:xfrm>
              <a:off x="2341650" y="3702375"/>
              <a:ext cx="488000" cy="62150"/>
            </a:xfrm>
            <a:custGeom>
              <a:avLst/>
              <a:gdLst/>
              <a:ahLst/>
              <a:cxnLst/>
              <a:rect l="l" t="t" r="r" b="b"/>
              <a:pathLst>
                <a:path w="19520" h="2486" extrusionOk="0">
                  <a:moveTo>
                    <a:pt x="0" y="1"/>
                  </a:moveTo>
                  <a:lnTo>
                    <a:pt x="0" y="2486"/>
                  </a:lnTo>
                  <a:lnTo>
                    <a:pt x="19519" y="2486"/>
                  </a:lnTo>
                  <a:lnTo>
                    <a:pt x="19519" y="1"/>
                  </a:lnTo>
                  <a:close/>
                </a:path>
              </a:pathLst>
            </a:custGeom>
            <a:solidFill>
              <a:srgbClr val="FFC944"/>
            </a:solidFill>
            <a:ln>
              <a:noFill/>
            </a:ln>
          </p:spPr>
          <p:txBody>
            <a:bodyPr spcFirstLastPara="1" wrap="square" lIns="121900" tIns="121900" rIns="121900" bIns="121900" anchor="ctr" anchorCtr="0">
              <a:noAutofit/>
            </a:bodyPr>
            <a:lstStyle/>
            <a:p>
              <a:endParaRPr sz="2400"/>
            </a:p>
          </p:txBody>
        </p:sp>
        <p:sp>
          <p:nvSpPr>
            <p:cNvPr id="416" name="Google Shape;416;p30"/>
            <p:cNvSpPr/>
            <p:nvPr/>
          </p:nvSpPr>
          <p:spPr>
            <a:xfrm>
              <a:off x="2392200" y="3702375"/>
              <a:ext cx="92875" cy="62150"/>
            </a:xfrm>
            <a:custGeom>
              <a:avLst/>
              <a:gdLst/>
              <a:ahLst/>
              <a:cxnLst/>
              <a:rect l="l" t="t" r="r" b="b"/>
              <a:pathLst>
                <a:path w="3715" h="2486" extrusionOk="0">
                  <a:moveTo>
                    <a:pt x="1" y="1"/>
                  </a:moveTo>
                  <a:lnTo>
                    <a:pt x="1" y="2486"/>
                  </a:lnTo>
                  <a:lnTo>
                    <a:pt x="3715" y="2486"/>
                  </a:lnTo>
                  <a:lnTo>
                    <a:pt x="3715" y="1"/>
                  </a:lnTo>
                  <a:close/>
                </a:path>
              </a:pathLst>
            </a:custGeom>
            <a:solidFill>
              <a:srgbClr val="F9AC00"/>
            </a:solidFill>
            <a:ln>
              <a:noFill/>
            </a:ln>
          </p:spPr>
          <p:txBody>
            <a:bodyPr spcFirstLastPara="1" wrap="square" lIns="121900" tIns="121900" rIns="121900" bIns="121900" anchor="ctr" anchorCtr="0">
              <a:noAutofit/>
            </a:bodyPr>
            <a:lstStyle/>
            <a:p>
              <a:endParaRPr sz="2400"/>
            </a:p>
          </p:txBody>
        </p:sp>
        <p:sp>
          <p:nvSpPr>
            <p:cNvPr id="417" name="Google Shape;417;p30"/>
            <p:cNvSpPr/>
            <p:nvPr/>
          </p:nvSpPr>
          <p:spPr>
            <a:xfrm>
              <a:off x="2703550" y="3702375"/>
              <a:ext cx="67925" cy="62150"/>
            </a:xfrm>
            <a:custGeom>
              <a:avLst/>
              <a:gdLst/>
              <a:ahLst/>
              <a:cxnLst/>
              <a:rect l="l" t="t" r="r" b="b"/>
              <a:pathLst>
                <a:path w="2717" h="2486" extrusionOk="0">
                  <a:moveTo>
                    <a:pt x="1" y="1"/>
                  </a:moveTo>
                  <a:lnTo>
                    <a:pt x="1" y="2486"/>
                  </a:lnTo>
                  <a:lnTo>
                    <a:pt x="2717" y="2486"/>
                  </a:lnTo>
                  <a:lnTo>
                    <a:pt x="2717" y="1"/>
                  </a:lnTo>
                  <a:close/>
                </a:path>
              </a:pathLst>
            </a:custGeom>
            <a:solidFill>
              <a:srgbClr val="F9AC00"/>
            </a:solidFill>
            <a:ln>
              <a:noFill/>
            </a:ln>
          </p:spPr>
          <p:txBody>
            <a:bodyPr spcFirstLastPara="1" wrap="square" lIns="121900" tIns="121900" rIns="121900" bIns="121900" anchor="ctr" anchorCtr="0">
              <a:noAutofit/>
            </a:bodyPr>
            <a:lstStyle/>
            <a:p>
              <a:endParaRPr sz="2400"/>
            </a:p>
          </p:txBody>
        </p:sp>
        <p:sp>
          <p:nvSpPr>
            <p:cNvPr id="418" name="Google Shape;418;p30"/>
            <p:cNvSpPr/>
            <p:nvPr/>
          </p:nvSpPr>
          <p:spPr>
            <a:xfrm>
              <a:off x="2341650" y="3824475"/>
              <a:ext cx="429825" cy="4000"/>
            </a:xfrm>
            <a:custGeom>
              <a:avLst/>
              <a:gdLst/>
              <a:ahLst/>
              <a:cxnLst/>
              <a:rect l="l" t="t" r="r" b="b"/>
              <a:pathLst>
                <a:path w="17193" h="160" extrusionOk="0">
                  <a:moveTo>
                    <a:pt x="0" y="0"/>
                  </a:moveTo>
                  <a:lnTo>
                    <a:pt x="0" y="160"/>
                  </a:lnTo>
                  <a:lnTo>
                    <a:pt x="17193" y="160"/>
                  </a:lnTo>
                  <a:lnTo>
                    <a:pt x="17193" y="0"/>
                  </a:lnTo>
                  <a:close/>
                </a:path>
              </a:pathLst>
            </a:custGeom>
            <a:solidFill>
              <a:srgbClr val="D19734"/>
            </a:solidFill>
            <a:ln>
              <a:noFill/>
            </a:ln>
          </p:spPr>
          <p:txBody>
            <a:bodyPr spcFirstLastPara="1" wrap="square" lIns="121900" tIns="121900" rIns="121900" bIns="121900" anchor="ctr" anchorCtr="0">
              <a:noAutofit/>
            </a:bodyPr>
            <a:lstStyle/>
            <a:p>
              <a:endParaRPr sz="2400"/>
            </a:p>
          </p:txBody>
        </p:sp>
        <p:sp>
          <p:nvSpPr>
            <p:cNvPr id="419" name="Google Shape;419;p30"/>
            <p:cNvSpPr/>
            <p:nvPr/>
          </p:nvSpPr>
          <p:spPr>
            <a:xfrm>
              <a:off x="2341650" y="3762350"/>
              <a:ext cx="429825" cy="4000"/>
            </a:xfrm>
            <a:custGeom>
              <a:avLst/>
              <a:gdLst/>
              <a:ahLst/>
              <a:cxnLst/>
              <a:rect l="l" t="t" r="r" b="b"/>
              <a:pathLst>
                <a:path w="17193" h="160" extrusionOk="0">
                  <a:moveTo>
                    <a:pt x="0" y="0"/>
                  </a:moveTo>
                  <a:lnTo>
                    <a:pt x="0" y="160"/>
                  </a:lnTo>
                  <a:lnTo>
                    <a:pt x="17193" y="160"/>
                  </a:lnTo>
                  <a:lnTo>
                    <a:pt x="17193" y="0"/>
                  </a:lnTo>
                  <a:close/>
                </a:path>
              </a:pathLst>
            </a:custGeom>
            <a:solidFill>
              <a:srgbClr val="D19734"/>
            </a:solidFill>
            <a:ln>
              <a:noFill/>
            </a:ln>
          </p:spPr>
          <p:txBody>
            <a:bodyPr spcFirstLastPara="1" wrap="square" lIns="121900" tIns="121900" rIns="121900" bIns="121900" anchor="ctr" anchorCtr="0">
              <a:noAutofit/>
            </a:bodyPr>
            <a:lstStyle/>
            <a:p>
              <a:endParaRPr sz="2400"/>
            </a:p>
          </p:txBody>
        </p:sp>
        <p:sp>
          <p:nvSpPr>
            <p:cNvPr id="420" name="Google Shape;420;p30"/>
            <p:cNvSpPr/>
            <p:nvPr/>
          </p:nvSpPr>
          <p:spPr>
            <a:xfrm>
              <a:off x="2341650" y="3700600"/>
              <a:ext cx="429825" cy="3975"/>
            </a:xfrm>
            <a:custGeom>
              <a:avLst/>
              <a:gdLst/>
              <a:ahLst/>
              <a:cxnLst/>
              <a:rect l="l" t="t" r="r" b="b"/>
              <a:pathLst>
                <a:path w="17193" h="159" extrusionOk="0">
                  <a:moveTo>
                    <a:pt x="0" y="0"/>
                  </a:moveTo>
                  <a:lnTo>
                    <a:pt x="0" y="159"/>
                  </a:lnTo>
                  <a:lnTo>
                    <a:pt x="17193" y="159"/>
                  </a:lnTo>
                  <a:lnTo>
                    <a:pt x="17193" y="0"/>
                  </a:lnTo>
                  <a:close/>
                </a:path>
              </a:pathLst>
            </a:custGeom>
            <a:solidFill>
              <a:srgbClr val="D19734"/>
            </a:solidFill>
            <a:ln>
              <a:noFill/>
            </a:ln>
          </p:spPr>
          <p:txBody>
            <a:bodyPr spcFirstLastPara="1" wrap="square" lIns="121900" tIns="121900" rIns="121900" bIns="121900" anchor="ctr" anchorCtr="0">
              <a:noAutofit/>
            </a:bodyPr>
            <a:lstStyle/>
            <a:p>
              <a:endParaRPr sz="2400"/>
            </a:p>
          </p:txBody>
        </p:sp>
        <p:sp>
          <p:nvSpPr>
            <p:cNvPr id="421" name="Google Shape;421;p30"/>
            <p:cNvSpPr/>
            <p:nvPr/>
          </p:nvSpPr>
          <p:spPr>
            <a:xfrm>
              <a:off x="2341650" y="3638825"/>
              <a:ext cx="429825" cy="3625"/>
            </a:xfrm>
            <a:custGeom>
              <a:avLst/>
              <a:gdLst/>
              <a:ahLst/>
              <a:cxnLst/>
              <a:rect l="l" t="t" r="r" b="b"/>
              <a:pathLst>
                <a:path w="17193" h="145" extrusionOk="0">
                  <a:moveTo>
                    <a:pt x="0" y="0"/>
                  </a:moveTo>
                  <a:lnTo>
                    <a:pt x="0" y="145"/>
                  </a:lnTo>
                  <a:lnTo>
                    <a:pt x="17193" y="145"/>
                  </a:lnTo>
                  <a:lnTo>
                    <a:pt x="17193" y="0"/>
                  </a:lnTo>
                  <a:close/>
                </a:path>
              </a:pathLst>
            </a:custGeom>
            <a:solidFill>
              <a:srgbClr val="D19734"/>
            </a:solidFill>
            <a:ln>
              <a:noFill/>
            </a:ln>
          </p:spPr>
          <p:txBody>
            <a:bodyPr spcFirstLastPara="1" wrap="square" lIns="121900" tIns="121900" rIns="121900" bIns="121900" anchor="ctr" anchorCtr="0">
              <a:noAutofit/>
            </a:bodyPr>
            <a:lstStyle/>
            <a:p>
              <a:endParaRPr sz="2400"/>
            </a:p>
          </p:txBody>
        </p:sp>
        <p:sp>
          <p:nvSpPr>
            <p:cNvPr id="422" name="Google Shape;422;p30"/>
            <p:cNvSpPr/>
            <p:nvPr/>
          </p:nvSpPr>
          <p:spPr>
            <a:xfrm>
              <a:off x="2341650" y="3576700"/>
              <a:ext cx="488000" cy="4000"/>
            </a:xfrm>
            <a:custGeom>
              <a:avLst/>
              <a:gdLst/>
              <a:ahLst/>
              <a:cxnLst/>
              <a:rect l="l" t="t" r="r" b="b"/>
              <a:pathLst>
                <a:path w="19520" h="160" extrusionOk="0">
                  <a:moveTo>
                    <a:pt x="0" y="0"/>
                  </a:moveTo>
                  <a:lnTo>
                    <a:pt x="0" y="160"/>
                  </a:lnTo>
                  <a:lnTo>
                    <a:pt x="19519" y="160"/>
                  </a:lnTo>
                  <a:lnTo>
                    <a:pt x="19519" y="0"/>
                  </a:lnTo>
                  <a:close/>
                </a:path>
              </a:pathLst>
            </a:custGeom>
            <a:solidFill>
              <a:srgbClr val="D19734"/>
            </a:solidFill>
            <a:ln>
              <a:noFill/>
            </a:ln>
          </p:spPr>
          <p:txBody>
            <a:bodyPr spcFirstLastPara="1" wrap="square" lIns="121900" tIns="121900" rIns="121900" bIns="121900" anchor="ctr" anchorCtr="0">
              <a:noAutofit/>
            </a:bodyPr>
            <a:lstStyle/>
            <a:p>
              <a:endParaRPr sz="2400"/>
            </a:p>
          </p:txBody>
        </p:sp>
        <p:sp>
          <p:nvSpPr>
            <p:cNvPr id="423" name="Google Shape;423;p30"/>
            <p:cNvSpPr/>
            <p:nvPr/>
          </p:nvSpPr>
          <p:spPr>
            <a:xfrm>
              <a:off x="2341650" y="3514950"/>
              <a:ext cx="488000" cy="3625"/>
            </a:xfrm>
            <a:custGeom>
              <a:avLst/>
              <a:gdLst/>
              <a:ahLst/>
              <a:cxnLst/>
              <a:rect l="l" t="t" r="r" b="b"/>
              <a:pathLst>
                <a:path w="19520" h="145" extrusionOk="0">
                  <a:moveTo>
                    <a:pt x="0" y="0"/>
                  </a:moveTo>
                  <a:lnTo>
                    <a:pt x="0" y="145"/>
                  </a:lnTo>
                  <a:lnTo>
                    <a:pt x="19519" y="145"/>
                  </a:lnTo>
                  <a:lnTo>
                    <a:pt x="19519" y="0"/>
                  </a:lnTo>
                  <a:close/>
                </a:path>
              </a:pathLst>
            </a:custGeom>
            <a:solidFill>
              <a:srgbClr val="D19734"/>
            </a:solidFill>
            <a:ln>
              <a:noFill/>
            </a:ln>
          </p:spPr>
          <p:txBody>
            <a:bodyPr spcFirstLastPara="1" wrap="square" lIns="121900" tIns="121900" rIns="121900" bIns="121900" anchor="ctr" anchorCtr="0">
              <a:noAutofit/>
            </a:bodyPr>
            <a:lstStyle/>
            <a:p>
              <a:endParaRPr sz="2400"/>
            </a:p>
          </p:txBody>
        </p:sp>
        <p:sp>
          <p:nvSpPr>
            <p:cNvPr id="424" name="Google Shape;424;p30"/>
            <p:cNvSpPr/>
            <p:nvPr/>
          </p:nvSpPr>
          <p:spPr>
            <a:xfrm>
              <a:off x="2766400" y="3473350"/>
              <a:ext cx="458725" cy="413700"/>
            </a:xfrm>
            <a:custGeom>
              <a:avLst/>
              <a:gdLst/>
              <a:ahLst/>
              <a:cxnLst/>
              <a:rect l="l" t="t" r="r" b="b"/>
              <a:pathLst>
                <a:path w="18349" h="16548" extrusionOk="0">
                  <a:moveTo>
                    <a:pt x="9160" y="0"/>
                  </a:moveTo>
                  <a:cubicBezTo>
                    <a:pt x="5520" y="0"/>
                    <a:pt x="2188" y="2431"/>
                    <a:pt x="1185" y="6114"/>
                  </a:cubicBezTo>
                  <a:cubicBezTo>
                    <a:pt x="0" y="10520"/>
                    <a:pt x="2601" y="15056"/>
                    <a:pt x="7008" y="16256"/>
                  </a:cubicBezTo>
                  <a:cubicBezTo>
                    <a:pt x="7732" y="16453"/>
                    <a:pt x="8459" y="16547"/>
                    <a:pt x="9175" y="16547"/>
                  </a:cubicBezTo>
                  <a:cubicBezTo>
                    <a:pt x="12815" y="16547"/>
                    <a:pt x="16147" y="14116"/>
                    <a:pt x="17150" y="10433"/>
                  </a:cubicBezTo>
                  <a:cubicBezTo>
                    <a:pt x="18349" y="6028"/>
                    <a:pt x="15734" y="1491"/>
                    <a:pt x="11327" y="291"/>
                  </a:cubicBezTo>
                  <a:cubicBezTo>
                    <a:pt x="10603" y="94"/>
                    <a:pt x="9876" y="0"/>
                    <a:pt x="9160" y="0"/>
                  </a:cubicBezTo>
                  <a:close/>
                </a:path>
              </a:pathLst>
            </a:custGeom>
            <a:solidFill>
              <a:srgbClr val="F9AC00"/>
            </a:solidFill>
            <a:ln>
              <a:noFill/>
            </a:ln>
          </p:spPr>
          <p:txBody>
            <a:bodyPr spcFirstLastPara="1" wrap="square" lIns="121900" tIns="121900" rIns="121900" bIns="121900" anchor="ctr" anchorCtr="0">
              <a:noAutofit/>
            </a:bodyPr>
            <a:lstStyle/>
            <a:p>
              <a:endParaRPr sz="2400"/>
            </a:p>
          </p:txBody>
        </p:sp>
        <p:sp>
          <p:nvSpPr>
            <p:cNvPr id="425" name="Google Shape;425;p30"/>
            <p:cNvSpPr/>
            <p:nvPr/>
          </p:nvSpPr>
          <p:spPr>
            <a:xfrm>
              <a:off x="2737150" y="3465525"/>
              <a:ext cx="458725" cy="413575"/>
            </a:xfrm>
            <a:custGeom>
              <a:avLst/>
              <a:gdLst/>
              <a:ahLst/>
              <a:cxnLst/>
              <a:rect l="l" t="t" r="r" b="b"/>
              <a:pathLst>
                <a:path w="18349" h="16543" extrusionOk="0">
                  <a:moveTo>
                    <a:pt x="9179" y="0"/>
                  </a:moveTo>
                  <a:cubicBezTo>
                    <a:pt x="5526" y="0"/>
                    <a:pt x="2188" y="2423"/>
                    <a:pt x="1185" y="6109"/>
                  </a:cubicBezTo>
                  <a:cubicBezTo>
                    <a:pt x="1" y="10515"/>
                    <a:pt x="2601" y="15052"/>
                    <a:pt x="7007" y="16251"/>
                  </a:cubicBezTo>
                  <a:cubicBezTo>
                    <a:pt x="7731" y="16448"/>
                    <a:pt x="8459" y="16542"/>
                    <a:pt x="9176" y="16542"/>
                  </a:cubicBezTo>
                  <a:cubicBezTo>
                    <a:pt x="12819" y="16542"/>
                    <a:pt x="16159" y="14111"/>
                    <a:pt x="17149" y="10429"/>
                  </a:cubicBezTo>
                  <a:cubicBezTo>
                    <a:pt x="18349" y="6023"/>
                    <a:pt x="15748" y="1486"/>
                    <a:pt x="11341" y="287"/>
                  </a:cubicBezTo>
                  <a:cubicBezTo>
                    <a:pt x="10619" y="93"/>
                    <a:pt x="9893" y="0"/>
                    <a:pt x="9179" y="0"/>
                  </a:cubicBezTo>
                  <a:close/>
                </a:path>
              </a:pathLst>
            </a:custGeom>
            <a:solidFill>
              <a:srgbClr val="FFC944"/>
            </a:solidFill>
            <a:ln>
              <a:noFill/>
            </a:ln>
          </p:spPr>
          <p:txBody>
            <a:bodyPr spcFirstLastPara="1" wrap="square" lIns="121900" tIns="121900" rIns="121900" bIns="121900" anchor="ctr" anchorCtr="0">
              <a:noAutofit/>
            </a:bodyPr>
            <a:lstStyle/>
            <a:p>
              <a:endParaRPr sz="2400"/>
            </a:p>
          </p:txBody>
        </p:sp>
        <p:sp>
          <p:nvSpPr>
            <p:cNvPr id="426" name="Google Shape;426;p30"/>
            <p:cNvSpPr/>
            <p:nvPr/>
          </p:nvSpPr>
          <p:spPr>
            <a:xfrm>
              <a:off x="2782675" y="3506500"/>
              <a:ext cx="367700" cy="331700"/>
            </a:xfrm>
            <a:custGeom>
              <a:avLst/>
              <a:gdLst/>
              <a:ahLst/>
              <a:cxnLst/>
              <a:rect l="l" t="t" r="r" b="b"/>
              <a:pathLst>
                <a:path w="14708" h="13268" extrusionOk="0">
                  <a:moveTo>
                    <a:pt x="7337" y="1"/>
                  </a:moveTo>
                  <a:cubicBezTo>
                    <a:pt x="4418" y="1"/>
                    <a:pt x="1750" y="1948"/>
                    <a:pt x="954" y="4904"/>
                  </a:cubicBezTo>
                  <a:cubicBezTo>
                    <a:pt x="0" y="8429"/>
                    <a:pt x="2081" y="12070"/>
                    <a:pt x="5620" y="13037"/>
                  </a:cubicBezTo>
                  <a:cubicBezTo>
                    <a:pt x="6198" y="13193"/>
                    <a:pt x="6780" y="13267"/>
                    <a:pt x="7352" y="13267"/>
                  </a:cubicBezTo>
                  <a:cubicBezTo>
                    <a:pt x="10279" y="13267"/>
                    <a:pt x="12956" y="11320"/>
                    <a:pt x="13754" y="8371"/>
                  </a:cubicBezTo>
                  <a:cubicBezTo>
                    <a:pt x="14708" y="4831"/>
                    <a:pt x="12627" y="1190"/>
                    <a:pt x="9087" y="237"/>
                  </a:cubicBezTo>
                  <a:cubicBezTo>
                    <a:pt x="8502" y="77"/>
                    <a:pt x="7915" y="1"/>
                    <a:pt x="7337" y="1"/>
                  </a:cubicBezTo>
                  <a:close/>
                </a:path>
              </a:pathLst>
            </a:custGeom>
            <a:solidFill>
              <a:srgbClr val="F9AC00"/>
            </a:solidFill>
            <a:ln>
              <a:noFill/>
            </a:ln>
          </p:spPr>
          <p:txBody>
            <a:bodyPr spcFirstLastPara="1" wrap="square" lIns="121900" tIns="121900" rIns="121900" bIns="121900" anchor="ctr" anchorCtr="0">
              <a:noAutofit/>
            </a:bodyPr>
            <a:lstStyle/>
            <a:p>
              <a:endParaRPr sz="2400"/>
            </a:p>
          </p:txBody>
        </p:sp>
        <p:sp>
          <p:nvSpPr>
            <p:cNvPr id="427" name="Google Shape;427;p30"/>
            <p:cNvSpPr/>
            <p:nvPr/>
          </p:nvSpPr>
          <p:spPr>
            <a:xfrm>
              <a:off x="2792775" y="3506500"/>
              <a:ext cx="308475" cy="262375"/>
            </a:xfrm>
            <a:custGeom>
              <a:avLst/>
              <a:gdLst/>
              <a:ahLst/>
              <a:cxnLst/>
              <a:rect l="l" t="t" r="r" b="b"/>
              <a:pathLst>
                <a:path w="12339" h="10495" extrusionOk="0">
                  <a:moveTo>
                    <a:pt x="6933" y="1"/>
                  </a:moveTo>
                  <a:cubicBezTo>
                    <a:pt x="4014" y="1"/>
                    <a:pt x="1346" y="1948"/>
                    <a:pt x="550" y="4904"/>
                  </a:cubicBezTo>
                  <a:cubicBezTo>
                    <a:pt x="1" y="6898"/>
                    <a:pt x="434" y="8934"/>
                    <a:pt x="1561" y="10494"/>
                  </a:cubicBezTo>
                  <a:cubicBezTo>
                    <a:pt x="1099" y="9671"/>
                    <a:pt x="810" y="8761"/>
                    <a:pt x="737" y="7793"/>
                  </a:cubicBezTo>
                  <a:cubicBezTo>
                    <a:pt x="650" y="7013"/>
                    <a:pt x="708" y="6189"/>
                    <a:pt x="925" y="5380"/>
                  </a:cubicBezTo>
                  <a:cubicBezTo>
                    <a:pt x="1723" y="2431"/>
                    <a:pt x="4410" y="484"/>
                    <a:pt x="7331" y="484"/>
                  </a:cubicBezTo>
                  <a:cubicBezTo>
                    <a:pt x="7902" y="484"/>
                    <a:pt x="8482" y="558"/>
                    <a:pt x="9059" y="714"/>
                  </a:cubicBezTo>
                  <a:cubicBezTo>
                    <a:pt x="10388" y="1075"/>
                    <a:pt x="11501" y="1812"/>
                    <a:pt x="12339" y="2779"/>
                  </a:cubicBezTo>
                  <a:cubicBezTo>
                    <a:pt x="11486" y="1581"/>
                    <a:pt x="10214" y="641"/>
                    <a:pt x="8683" y="237"/>
                  </a:cubicBezTo>
                  <a:cubicBezTo>
                    <a:pt x="8098" y="77"/>
                    <a:pt x="7511" y="1"/>
                    <a:pt x="6933" y="1"/>
                  </a:cubicBezTo>
                  <a:close/>
                </a:path>
              </a:pathLst>
            </a:custGeom>
            <a:solidFill>
              <a:srgbClr val="FFC944"/>
            </a:solidFill>
            <a:ln>
              <a:noFill/>
            </a:ln>
          </p:spPr>
          <p:txBody>
            <a:bodyPr spcFirstLastPara="1" wrap="square" lIns="121900" tIns="121900" rIns="121900" bIns="121900" anchor="ctr" anchorCtr="0">
              <a:noAutofit/>
            </a:bodyPr>
            <a:lstStyle/>
            <a:p>
              <a:endParaRPr sz="2400"/>
            </a:p>
          </p:txBody>
        </p:sp>
        <p:sp>
          <p:nvSpPr>
            <p:cNvPr id="428" name="Google Shape;428;p30"/>
            <p:cNvSpPr/>
            <p:nvPr/>
          </p:nvSpPr>
          <p:spPr>
            <a:xfrm>
              <a:off x="2896800" y="3559025"/>
              <a:ext cx="138000" cy="226450"/>
            </a:xfrm>
            <a:custGeom>
              <a:avLst/>
              <a:gdLst/>
              <a:ahLst/>
              <a:cxnLst/>
              <a:rect l="l" t="t" r="r" b="b"/>
              <a:pathLst>
                <a:path w="5520" h="9058" extrusionOk="0">
                  <a:moveTo>
                    <a:pt x="3597" y="0"/>
                  </a:moveTo>
                  <a:lnTo>
                    <a:pt x="3395" y="722"/>
                  </a:lnTo>
                  <a:cubicBezTo>
                    <a:pt x="3139" y="668"/>
                    <a:pt x="2915" y="638"/>
                    <a:pt x="2718" y="638"/>
                  </a:cubicBezTo>
                  <a:cubicBezTo>
                    <a:pt x="1981" y="638"/>
                    <a:pt x="1617" y="1045"/>
                    <a:pt x="1344" y="2037"/>
                  </a:cubicBezTo>
                  <a:cubicBezTo>
                    <a:pt x="1055" y="3134"/>
                    <a:pt x="1041" y="3568"/>
                    <a:pt x="1372" y="3959"/>
                  </a:cubicBezTo>
                  <a:cubicBezTo>
                    <a:pt x="1748" y="4406"/>
                    <a:pt x="2644" y="4926"/>
                    <a:pt x="2933" y="5388"/>
                  </a:cubicBezTo>
                  <a:cubicBezTo>
                    <a:pt x="3077" y="5606"/>
                    <a:pt x="3048" y="5721"/>
                    <a:pt x="2948" y="6068"/>
                  </a:cubicBezTo>
                  <a:cubicBezTo>
                    <a:pt x="2797" y="6622"/>
                    <a:pt x="2703" y="6844"/>
                    <a:pt x="2405" y="6844"/>
                  </a:cubicBezTo>
                  <a:cubicBezTo>
                    <a:pt x="2330" y="6844"/>
                    <a:pt x="2243" y="6830"/>
                    <a:pt x="2139" y="6804"/>
                  </a:cubicBezTo>
                  <a:cubicBezTo>
                    <a:pt x="1604" y="6660"/>
                    <a:pt x="1647" y="6342"/>
                    <a:pt x="1792" y="5793"/>
                  </a:cubicBezTo>
                  <a:cubicBezTo>
                    <a:pt x="1835" y="5648"/>
                    <a:pt x="1879" y="5533"/>
                    <a:pt x="1921" y="5432"/>
                  </a:cubicBezTo>
                  <a:lnTo>
                    <a:pt x="607" y="5085"/>
                  </a:lnTo>
                  <a:cubicBezTo>
                    <a:pt x="521" y="5288"/>
                    <a:pt x="419" y="5548"/>
                    <a:pt x="332" y="5866"/>
                  </a:cubicBezTo>
                  <a:cubicBezTo>
                    <a:pt x="0" y="7122"/>
                    <a:pt x="419" y="7613"/>
                    <a:pt x="1445" y="7946"/>
                  </a:cubicBezTo>
                  <a:lnTo>
                    <a:pt x="1199" y="8856"/>
                  </a:lnTo>
                  <a:lnTo>
                    <a:pt x="1936" y="9058"/>
                  </a:lnTo>
                  <a:lnTo>
                    <a:pt x="2196" y="8133"/>
                  </a:lnTo>
                  <a:cubicBezTo>
                    <a:pt x="2405" y="8172"/>
                    <a:pt x="2592" y="8193"/>
                    <a:pt x="2762" y="8193"/>
                  </a:cubicBezTo>
                  <a:cubicBezTo>
                    <a:pt x="3662" y="8193"/>
                    <a:pt x="4061" y="7616"/>
                    <a:pt x="4450" y="6168"/>
                  </a:cubicBezTo>
                  <a:cubicBezTo>
                    <a:pt x="4782" y="4955"/>
                    <a:pt x="4464" y="4739"/>
                    <a:pt x="4002" y="4348"/>
                  </a:cubicBezTo>
                  <a:cubicBezTo>
                    <a:pt x="3670" y="4059"/>
                    <a:pt x="3279" y="3814"/>
                    <a:pt x="2904" y="3496"/>
                  </a:cubicBezTo>
                  <a:cubicBezTo>
                    <a:pt x="2543" y="3207"/>
                    <a:pt x="2528" y="3150"/>
                    <a:pt x="2702" y="2528"/>
                  </a:cubicBezTo>
                  <a:cubicBezTo>
                    <a:pt x="2824" y="2073"/>
                    <a:pt x="2938" y="1908"/>
                    <a:pt x="3180" y="1908"/>
                  </a:cubicBezTo>
                  <a:cubicBezTo>
                    <a:pt x="3253" y="1908"/>
                    <a:pt x="3338" y="1923"/>
                    <a:pt x="3439" y="1950"/>
                  </a:cubicBezTo>
                  <a:cubicBezTo>
                    <a:pt x="3930" y="2080"/>
                    <a:pt x="3930" y="2354"/>
                    <a:pt x="3800" y="2846"/>
                  </a:cubicBezTo>
                  <a:cubicBezTo>
                    <a:pt x="3757" y="3019"/>
                    <a:pt x="3728" y="3134"/>
                    <a:pt x="3684" y="3236"/>
                  </a:cubicBezTo>
                  <a:lnTo>
                    <a:pt x="4970" y="3597"/>
                  </a:lnTo>
                  <a:cubicBezTo>
                    <a:pt x="5042" y="3423"/>
                    <a:pt x="5129" y="3207"/>
                    <a:pt x="5215" y="2889"/>
                  </a:cubicBezTo>
                  <a:cubicBezTo>
                    <a:pt x="5519" y="1763"/>
                    <a:pt x="5244" y="1271"/>
                    <a:pt x="4146" y="925"/>
                  </a:cubicBezTo>
                  <a:lnTo>
                    <a:pt x="4335" y="187"/>
                  </a:lnTo>
                  <a:lnTo>
                    <a:pt x="3597" y="0"/>
                  </a:lnTo>
                  <a:close/>
                </a:path>
              </a:pathLst>
            </a:custGeom>
            <a:solidFill>
              <a:srgbClr val="FFC944"/>
            </a:solidFill>
            <a:ln>
              <a:noFill/>
            </a:ln>
          </p:spPr>
          <p:txBody>
            <a:bodyPr spcFirstLastPara="1" wrap="square" lIns="121900" tIns="121900" rIns="121900" bIns="121900" anchor="ctr" anchorCtr="0">
              <a:noAutofit/>
            </a:bodyPr>
            <a:lstStyle/>
            <a:p>
              <a:endParaRPr sz="2400"/>
            </a:p>
          </p:txBody>
        </p:sp>
        <p:sp>
          <p:nvSpPr>
            <p:cNvPr id="429" name="Google Shape;429;p30"/>
            <p:cNvSpPr/>
            <p:nvPr/>
          </p:nvSpPr>
          <p:spPr>
            <a:xfrm>
              <a:off x="2158550" y="3808950"/>
              <a:ext cx="231900" cy="79850"/>
            </a:xfrm>
            <a:custGeom>
              <a:avLst/>
              <a:gdLst/>
              <a:ahLst/>
              <a:cxnLst/>
              <a:rect l="l" t="t" r="r" b="b"/>
              <a:pathLst>
                <a:path w="9276" h="3194" extrusionOk="0">
                  <a:moveTo>
                    <a:pt x="8351" y="0"/>
                  </a:moveTo>
                  <a:lnTo>
                    <a:pt x="2254" y="1199"/>
                  </a:lnTo>
                  <a:lnTo>
                    <a:pt x="332" y="2239"/>
                  </a:lnTo>
                  <a:cubicBezTo>
                    <a:pt x="130" y="2355"/>
                    <a:pt x="0" y="2601"/>
                    <a:pt x="58" y="2846"/>
                  </a:cubicBezTo>
                  <a:cubicBezTo>
                    <a:pt x="116" y="3034"/>
                    <a:pt x="274" y="3179"/>
                    <a:pt x="694" y="3193"/>
                  </a:cubicBezTo>
                  <a:cubicBezTo>
                    <a:pt x="714" y="3193"/>
                    <a:pt x="737" y="3194"/>
                    <a:pt x="762" y="3194"/>
                  </a:cubicBezTo>
                  <a:cubicBezTo>
                    <a:pt x="1882" y="3194"/>
                    <a:pt x="7093" y="2572"/>
                    <a:pt x="7093" y="2572"/>
                  </a:cubicBezTo>
                  <a:lnTo>
                    <a:pt x="7195" y="3179"/>
                  </a:lnTo>
                  <a:lnTo>
                    <a:pt x="9275" y="3135"/>
                  </a:lnTo>
                  <a:cubicBezTo>
                    <a:pt x="9275" y="3135"/>
                    <a:pt x="8942" y="361"/>
                    <a:pt x="8351" y="0"/>
                  </a:cubicBez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430" name="Google Shape;430;p30"/>
            <p:cNvSpPr/>
            <p:nvPr/>
          </p:nvSpPr>
          <p:spPr>
            <a:xfrm>
              <a:off x="2214875" y="3790900"/>
              <a:ext cx="152450" cy="61925"/>
            </a:xfrm>
            <a:custGeom>
              <a:avLst/>
              <a:gdLst/>
              <a:ahLst/>
              <a:cxnLst/>
              <a:rect l="l" t="t" r="r" b="b"/>
              <a:pathLst>
                <a:path w="6098" h="2477" extrusionOk="0">
                  <a:moveTo>
                    <a:pt x="5838" y="0"/>
                  </a:moveTo>
                  <a:lnTo>
                    <a:pt x="3584" y="245"/>
                  </a:lnTo>
                  <a:lnTo>
                    <a:pt x="1" y="1921"/>
                  </a:lnTo>
                  <a:cubicBezTo>
                    <a:pt x="1" y="1921"/>
                    <a:pt x="763" y="2476"/>
                    <a:pt x="1772" y="2476"/>
                  </a:cubicBezTo>
                  <a:cubicBezTo>
                    <a:pt x="2096" y="2476"/>
                    <a:pt x="2446" y="2419"/>
                    <a:pt x="2804" y="2268"/>
                  </a:cubicBezTo>
                  <a:cubicBezTo>
                    <a:pt x="4262" y="1647"/>
                    <a:pt x="6098" y="722"/>
                    <a:pt x="6098" y="722"/>
                  </a:cubicBezTo>
                  <a:lnTo>
                    <a:pt x="5838" y="0"/>
                  </a:lnTo>
                  <a:close/>
                </a:path>
              </a:pathLst>
            </a:custGeom>
            <a:solidFill>
              <a:srgbClr val="F1DAB9"/>
            </a:solidFill>
            <a:ln>
              <a:noFill/>
            </a:ln>
          </p:spPr>
          <p:txBody>
            <a:bodyPr spcFirstLastPara="1" wrap="square" lIns="121900" tIns="121900" rIns="121900" bIns="121900" anchor="ctr" anchorCtr="0">
              <a:noAutofit/>
            </a:bodyPr>
            <a:lstStyle/>
            <a:p>
              <a:endParaRPr sz="2400"/>
            </a:p>
          </p:txBody>
        </p:sp>
        <p:sp>
          <p:nvSpPr>
            <p:cNvPr id="431" name="Google Shape;431;p30"/>
            <p:cNvSpPr/>
            <p:nvPr/>
          </p:nvSpPr>
          <p:spPr>
            <a:xfrm>
              <a:off x="2222450" y="3589350"/>
              <a:ext cx="144875" cy="232625"/>
            </a:xfrm>
            <a:custGeom>
              <a:avLst/>
              <a:gdLst/>
              <a:ahLst/>
              <a:cxnLst/>
              <a:rect l="l" t="t" r="r" b="b"/>
              <a:pathLst>
                <a:path w="5795" h="9305" extrusionOk="0">
                  <a:moveTo>
                    <a:pt x="3381" y="1"/>
                  </a:moveTo>
                  <a:lnTo>
                    <a:pt x="1" y="145"/>
                  </a:lnTo>
                  <a:lnTo>
                    <a:pt x="3194" y="9305"/>
                  </a:lnTo>
                  <a:lnTo>
                    <a:pt x="5795" y="8784"/>
                  </a:lnTo>
                  <a:lnTo>
                    <a:pt x="3381" y="1"/>
                  </a:lnTo>
                  <a:close/>
                </a:path>
              </a:pathLst>
            </a:custGeom>
            <a:solidFill>
              <a:srgbClr val="F1DAB9"/>
            </a:solidFill>
            <a:ln>
              <a:noFill/>
            </a:ln>
          </p:spPr>
          <p:txBody>
            <a:bodyPr spcFirstLastPara="1" wrap="square" lIns="121900" tIns="121900" rIns="121900" bIns="121900" anchor="ctr" anchorCtr="0">
              <a:noAutofit/>
            </a:bodyPr>
            <a:lstStyle/>
            <a:p>
              <a:endParaRPr sz="2400"/>
            </a:p>
          </p:txBody>
        </p:sp>
        <p:sp>
          <p:nvSpPr>
            <p:cNvPr id="432" name="Google Shape;432;p30"/>
            <p:cNvSpPr/>
            <p:nvPr/>
          </p:nvSpPr>
          <p:spPr>
            <a:xfrm>
              <a:off x="2126375" y="3355300"/>
              <a:ext cx="260075" cy="406725"/>
            </a:xfrm>
            <a:custGeom>
              <a:avLst/>
              <a:gdLst/>
              <a:ahLst/>
              <a:cxnLst/>
              <a:rect l="l" t="t" r="r" b="b"/>
              <a:pathLst>
                <a:path w="10403" h="16269" extrusionOk="0">
                  <a:moveTo>
                    <a:pt x="5650" y="1"/>
                  </a:moveTo>
                  <a:lnTo>
                    <a:pt x="1" y="2255"/>
                  </a:lnTo>
                  <a:lnTo>
                    <a:pt x="4639" y="16268"/>
                  </a:lnTo>
                  <a:lnTo>
                    <a:pt x="10403" y="15069"/>
                  </a:lnTo>
                  <a:lnTo>
                    <a:pt x="5650" y="1"/>
                  </a:ln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433" name="Google Shape;433;p30"/>
            <p:cNvSpPr/>
            <p:nvPr/>
          </p:nvSpPr>
          <p:spPr>
            <a:xfrm>
              <a:off x="2111200" y="3224550"/>
              <a:ext cx="675825" cy="235525"/>
            </a:xfrm>
            <a:custGeom>
              <a:avLst/>
              <a:gdLst/>
              <a:ahLst/>
              <a:cxnLst/>
              <a:rect l="l" t="t" r="r" b="b"/>
              <a:pathLst>
                <a:path w="27033" h="9421" extrusionOk="0">
                  <a:moveTo>
                    <a:pt x="17700" y="1"/>
                  </a:moveTo>
                  <a:lnTo>
                    <a:pt x="18191" y="1633"/>
                  </a:lnTo>
                  <a:lnTo>
                    <a:pt x="2746" y="3713"/>
                  </a:lnTo>
                  <a:cubicBezTo>
                    <a:pt x="1012" y="4046"/>
                    <a:pt x="1" y="5838"/>
                    <a:pt x="608" y="7485"/>
                  </a:cubicBezTo>
                  <a:cubicBezTo>
                    <a:pt x="1027" y="8596"/>
                    <a:pt x="2067" y="9319"/>
                    <a:pt x="3252" y="9334"/>
                  </a:cubicBezTo>
                  <a:lnTo>
                    <a:pt x="20603" y="9421"/>
                  </a:lnTo>
                  <a:cubicBezTo>
                    <a:pt x="27032" y="7369"/>
                    <a:pt x="21889" y="30"/>
                    <a:pt x="21889" y="30"/>
                  </a:cubicBezTo>
                  <a:lnTo>
                    <a:pt x="17700" y="1"/>
                  </a:ln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434" name="Google Shape;434;p30"/>
            <p:cNvSpPr/>
            <p:nvPr/>
          </p:nvSpPr>
          <p:spPr>
            <a:xfrm>
              <a:off x="2160325" y="3224550"/>
              <a:ext cx="648725" cy="235525"/>
            </a:xfrm>
            <a:custGeom>
              <a:avLst/>
              <a:gdLst/>
              <a:ahLst/>
              <a:cxnLst/>
              <a:rect l="l" t="t" r="r" b="b"/>
              <a:pathLst>
                <a:path w="25949" h="9421" extrusionOk="0">
                  <a:moveTo>
                    <a:pt x="15257" y="1"/>
                  </a:moveTo>
                  <a:lnTo>
                    <a:pt x="14506" y="1864"/>
                  </a:lnTo>
                  <a:lnTo>
                    <a:pt x="2761" y="3453"/>
                  </a:lnTo>
                  <a:cubicBezTo>
                    <a:pt x="1027" y="3771"/>
                    <a:pt x="1" y="5851"/>
                    <a:pt x="608" y="7498"/>
                  </a:cubicBezTo>
                  <a:cubicBezTo>
                    <a:pt x="1027" y="8596"/>
                    <a:pt x="2067" y="9334"/>
                    <a:pt x="3252" y="9348"/>
                  </a:cubicBezTo>
                  <a:lnTo>
                    <a:pt x="19664" y="9421"/>
                  </a:lnTo>
                  <a:cubicBezTo>
                    <a:pt x="19686" y="9421"/>
                    <a:pt x="19708" y="9421"/>
                    <a:pt x="19731" y="9421"/>
                  </a:cubicBezTo>
                  <a:cubicBezTo>
                    <a:pt x="20675" y="9421"/>
                    <a:pt x="21603" y="9132"/>
                    <a:pt x="22351" y="8554"/>
                  </a:cubicBezTo>
                  <a:cubicBezTo>
                    <a:pt x="25948" y="5823"/>
                    <a:pt x="21889" y="30"/>
                    <a:pt x="21889" y="30"/>
                  </a:cubicBezTo>
                  <a:lnTo>
                    <a:pt x="15257" y="1"/>
                  </a:lnTo>
                  <a:close/>
                </a:path>
              </a:pathLst>
            </a:custGeom>
            <a:solidFill>
              <a:srgbClr val="2D363B"/>
            </a:solidFill>
            <a:ln>
              <a:noFill/>
            </a:ln>
          </p:spPr>
          <p:txBody>
            <a:bodyPr spcFirstLastPara="1" wrap="square" lIns="121900" tIns="121900" rIns="121900" bIns="121900" anchor="ctr" anchorCtr="0">
              <a:noAutofit/>
            </a:bodyPr>
            <a:lstStyle/>
            <a:p>
              <a:endParaRPr sz="2400"/>
            </a:p>
          </p:txBody>
        </p:sp>
        <p:sp>
          <p:nvSpPr>
            <p:cNvPr id="435" name="Google Shape;435;p30"/>
            <p:cNvSpPr/>
            <p:nvPr/>
          </p:nvSpPr>
          <p:spPr>
            <a:xfrm>
              <a:off x="1890550" y="3807500"/>
              <a:ext cx="223575" cy="79850"/>
            </a:xfrm>
            <a:custGeom>
              <a:avLst/>
              <a:gdLst/>
              <a:ahLst/>
              <a:cxnLst/>
              <a:rect l="l" t="t" r="r" b="b"/>
              <a:pathLst>
                <a:path w="8943" h="3194" extrusionOk="0">
                  <a:moveTo>
                    <a:pt x="8351" y="1"/>
                  </a:moveTo>
                  <a:lnTo>
                    <a:pt x="2254" y="1214"/>
                  </a:lnTo>
                  <a:lnTo>
                    <a:pt x="332" y="2239"/>
                  </a:lnTo>
                  <a:cubicBezTo>
                    <a:pt x="130" y="2355"/>
                    <a:pt x="0" y="2601"/>
                    <a:pt x="58" y="2846"/>
                  </a:cubicBezTo>
                  <a:cubicBezTo>
                    <a:pt x="116" y="3035"/>
                    <a:pt x="274" y="3193"/>
                    <a:pt x="694" y="3193"/>
                  </a:cubicBezTo>
                  <a:cubicBezTo>
                    <a:pt x="714" y="3194"/>
                    <a:pt x="737" y="3194"/>
                    <a:pt x="762" y="3194"/>
                  </a:cubicBezTo>
                  <a:cubicBezTo>
                    <a:pt x="1871" y="3194"/>
                    <a:pt x="6848" y="2572"/>
                    <a:pt x="6848" y="2572"/>
                  </a:cubicBezTo>
                  <a:lnTo>
                    <a:pt x="6848" y="3121"/>
                  </a:lnTo>
                  <a:lnTo>
                    <a:pt x="8798" y="3135"/>
                  </a:lnTo>
                  <a:cubicBezTo>
                    <a:pt x="8798" y="3135"/>
                    <a:pt x="8943" y="361"/>
                    <a:pt x="8351" y="1"/>
                  </a:cubicBez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436" name="Google Shape;436;p30"/>
            <p:cNvSpPr/>
            <p:nvPr/>
          </p:nvSpPr>
          <p:spPr>
            <a:xfrm>
              <a:off x="1946875" y="3789450"/>
              <a:ext cx="152450" cy="61975"/>
            </a:xfrm>
            <a:custGeom>
              <a:avLst/>
              <a:gdLst/>
              <a:ahLst/>
              <a:cxnLst/>
              <a:rect l="l" t="t" r="r" b="b"/>
              <a:pathLst>
                <a:path w="6098" h="2479" extrusionOk="0">
                  <a:moveTo>
                    <a:pt x="5838" y="0"/>
                  </a:moveTo>
                  <a:lnTo>
                    <a:pt x="3598" y="245"/>
                  </a:lnTo>
                  <a:lnTo>
                    <a:pt x="1" y="1936"/>
                  </a:lnTo>
                  <a:cubicBezTo>
                    <a:pt x="1" y="1936"/>
                    <a:pt x="757" y="2479"/>
                    <a:pt x="1761" y="2479"/>
                  </a:cubicBezTo>
                  <a:cubicBezTo>
                    <a:pt x="2088" y="2479"/>
                    <a:pt x="2441" y="2421"/>
                    <a:pt x="2804" y="2268"/>
                  </a:cubicBezTo>
                  <a:cubicBezTo>
                    <a:pt x="4262" y="1647"/>
                    <a:pt x="6098" y="723"/>
                    <a:pt x="6098" y="723"/>
                  </a:cubicBezTo>
                  <a:lnTo>
                    <a:pt x="5838" y="0"/>
                  </a:lnTo>
                  <a:close/>
                </a:path>
              </a:pathLst>
            </a:custGeom>
            <a:solidFill>
              <a:srgbClr val="F1DAB9"/>
            </a:solidFill>
            <a:ln>
              <a:noFill/>
            </a:ln>
          </p:spPr>
          <p:txBody>
            <a:bodyPr spcFirstLastPara="1" wrap="square" lIns="121900" tIns="121900" rIns="121900" bIns="121900" anchor="ctr" anchorCtr="0">
              <a:noAutofit/>
            </a:bodyPr>
            <a:lstStyle/>
            <a:p>
              <a:endParaRPr sz="2400"/>
            </a:p>
          </p:txBody>
        </p:sp>
        <p:sp>
          <p:nvSpPr>
            <p:cNvPr id="437" name="Google Shape;437;p30"/>
            <p:cNvSpPr/>
            <p:nvPr/>
          </p:nvSpPr>
          <p:spPr>
            <a:xfrm>
              <a:off x="2030675" y="3588975"/>
              <a:ext cx="174850" cy="227225"/>
            </a:xfrm>
            <a:custGeom>
              <a:avLst/>
              <a:gdLst/>
              <a:ahLst/>
              <a:cxnLst/>
              <a:rect l="l" t="t" r="r" b="b"/>
              <a:pathLst>
                <a:path w="6994" h="9089" extrusionOk="0">
                  <a:moveTo>
                    <a:pt x="6993" y="1"/>
                  </a:moveTo>
                  <a:lnTo>
                    <a:pt x="3135" y="131"/>
                  </a:lnTo>
                  <a:lnTo>
                    <a:pt x="1" y="9088"/>
                  </a:lnTo>
                  <a:lnTo>
                    <a:pt x="2746" y="8742"/>
                  </a:lnTo>
                  <a:lnTo>
                    <a:pt x="6993" y="1"/>
                  </a:lnTo>
                  <a:close/>
                </a:path>
              </a:pathLst>
            </a:custGeom>
            <a:solidFill>
              <a:srgbClr val="F1DAB9"/>
            </a:solidFill>
            <a:ln>
              <a:noFill/>
            </a:ln>
          </p:spPr>
          <p:txBody>
            <a:bodyPr spcFirstLastPara="1" wrap="square" lIns="121900" tIns="121900" rIns="121900" bIns="121900" anchor="ctr" anchorCtr="0">
              <a:noAutofit/>
            </a:bodyPr>
            <a:lstStyle/>
            <a:p>
              <a:endParaRPr sz="2400"/>
            </a:p>
          </p:txBody>
        </p:sp>
        <p:sp>
          <p:nvSpPr>
            <p:cNvPr id="438" name="Google Shape;438;p30"/>
            <p:cNvSpPr/>
            <p:nvPr/>
          </p:nvSpPr>
          <p:spPr>
            <a:xfrm>
              <a:off x="2023800" y="3356025"/>
              <a:ext cx="291525" cy="443550"/>
            </a:xfrm>
            <a:custGeom>
              <a:avLst/>
              <a:gdLst/>
              <a:ahLst/>
              <a:cxnLst/>
              <a:rect l="l" t="t" r="r" b="b"/>
              <a:pathLst>
                <a:path w="11661" h="17742" extrusionOk="0">
                  <a:moveTo>
                    <a:pt x="6141" y="1"/>
                  </a:moveTo>
                  <a:lnTo>
                    <a:pt x="1" y="15762"/>
                  </a:lnTo>
                  <a:lnTo>
                    <a:pt x="5491" y="17742"/>
                  </a:lnTo>
                  <a:lnTo>
                    <a:pt x="11660" y="2659"/>
                  </a:lnTo>
                  <a:lnTo>
                    <a:pt x="6141" y="1"/>
                  </a:lnTo>
                  <a:close/>
                </a:path>
              </a:pathLst>
            </a:custGeom>
            <a:solidFill>
              <a:srgbClr val="2D363B"/>
            </a:solidFill>
            <a:ln>
              <a:noFill/>
            </a:ln>
          </p:spPr>
          <p:txBody>
            <a:bodyPr spcFirstLastPara="1" wrap="square" lIns="121900" tIns="121900" rIns="121900" bIns="121900" anchor="ctr" anchorCtr="0">
              <a:noAutofit/>
            </a:bodyPr>
            <a:lstStyle/>
            <a:p>
              <a:endParaRPr sz="2400"/>
            </a:p>
          </p:txBody>
        </p:sp>
        <p:sp>
          <p:nvSpPr>
            <p:cNvPr id="439" name="Google Shape;439;p30"/>
            <p:cNvSpPr/>
            <p:nvPr/>
          </p:nvSpPr>
          <p:spPr>
            <a:xfrm>
              <a:off x="2468075" y="2959800"/>
              <a:ext cx="98975" cy="307475"/>
            </a:xfrm>
            <a:custGeom>
              <a:avLst/>
              <a:gdLst/>
              <a:ahLst/>
              <a:cxnLst/>
              <a:rect l="l" t="t" r="r" b="b"/>
              <a:pathLst>
                <a:path w="3959" h="12299" extrusionOk="0">
                  <a:moveTo>
                    <a:pt x="362" y="1"/>
                  </a:moveTo>
                  <a:lnTo>
                    <a:pt x="15" y="10605"/>
                  </a:lnTo>
                  <a:cubicBezTo>
                    <a:pt x="0" y="11540"/>
                    <a:pt x="753" y="12299"/>
                    <a:pt x="1677" y="12299"/>
                  </a:cubicBezTo>
                  <a:cubicBezTo>
                    <a:pt x="1710" y="12299"/>
                    <a:pt x="1744" y="12298"/>
                    <a:pt x="1778" y="12296"/>
                  </a:cubicBezTo>
                  <a:cubicBezTo>
                    <a:pt x="2629" y="12238"/>
                    <a:pt x="3309" y="11558"/>
                    <a:pt x="3338" y="10692"/>
                  </a:cubicBezTo>
                  <a:lnTo>
                    <a:pt x="3958" y="145"/>
                  </a:lnTo>
                  <a:lnTo>
                    <a:pt x="362" y="1"/>
                  </a:lnTo>
                  <a:close/>
                </a:path>
              </a:pathLst>
            </a:custGeom>
            <a:solidFill>
              <a:srgbClr val="F1DAB9"/>
            </a:solidFill>
            <a:ln>
              <a:noFill/>
            </a:ln>
          </p:spPr>
          <p:txBody>
            <a:bodyPr spcFirstLastPara="1" wrap="square" lIns="121900" tIns="121900" rIns="121900" bIns="121900" anchor="ctr" anchorCtr="0">
              <a:noAutofit/>
            </a:bodyPr>
            <a:lstStyle/>
            <a:p>
              <a:endParaRPr sz="2400"/>
            </a:p>
          </p:txBody>
        </p:sp>
        <p:sp>
          <p:nvSpPr>
            <p:cNvPr id="440" name="Google Shape;440;p30"/>
            <p:cNvSpPr/>
            <p:nvPr/>
          </p:nvSpPr>
          <p:spPr>
            <a:xfrm>
              <a:off x="2446775" y="2912725"/>
              <a:ext cx="153550" cy="156075"/>
            </a:xfrm>
            <a:custGeom>
              <a:avLst/>
              <a:gdLst/>
              <a:ahLst/>
              <a:cxnLst/>
              <a:rect l="l" t="t" r="r" b="b"/>
              <a:pathLst>
                <a:path w="6142" h="6243" extrusionOk="0">
                  <a:moveTo>
                    <a:pt x="3084" y="1"/>
                  </a:moveTo>
                  <a:cubicBezTo>
                    <a:pt x="3034" y="1"/>
                    <a:pt x="2984" y="2"/>
                    <a:pt x="2932" y="5"/>
                  </a:cubicBezTo>
                  <a:cubicBezTo>
                    <a:pt x="0" y="194"/>
                    <a:pt x="505" y="5857"/>
                    <a:pt x="505" y="5857"/>
                  </a:cubicBezTo>
                  <a:lnTo>
                    <a:pt x="5244" y="6218"/>
                  </a:lnTo>
                  <a:cubicBezTo>
                    <a:pt x="5243" y="6235"/>
                    <a:pt x="5243" y="6243"/>
                    <a:pt x="5245" y="6243"/>
                  </a:cubicBezTo>
                  <a:cubicBezTo>
                    <a:pt x="5283" y="6243"/>
                    <a:pt x="6141" y="1"/>
                    <a:pt x="3084" y="1"/>
                  </a:cubicBezTo>
                  <a:close/>
                </a:path>
              </a:pathLst>
            </a:custGeom>
            <a:solidFill>
              <a:srgbClr val="11DCCA"/>
            </a:solidFill>
            <a:ln>
              <a:noFill/>
            </a:ln>
          </p:spPr>
          <p:txBody>
            <a:bodyPr spcFirstLastPara="1" wrap="square" lIns="121900" tIns="121900" rIns="121900" bIns="121900" anchor="ctr" anchorCtr="0">
              <a:noAutofit/>
            </a:bodyPr>
            <a:lstStyle/>
            <a:p>
              <a:endParaRPr sz="2400"/>
            </a:p>
          </p:txBody>
        </p:sp>
        <p:sp>
          <p:nvSpPr>
            <p:cNvPr id="441" name="Google Shape;441;p30"/>
            <p:cNvSpPr/>
            <p:nvPr/>
          </p:nvSpPr>
          <p:spPr>
            <a:xfrm>
              <a:off x="2310575" y="3194575"/>
              <a:ext cx="201950" cy="90700"/>
            </a:xfrm>
            <a:custGeom>
              <a:avLst/>
              <a:gdLst/>
              <a:ahLst/>
              <a:cxnLst/>
              <a:rect l="l" t="t" r="r" b="b"/>
              <a:pathLst>
                <a:path w="8078" h="3628" extrusionOk="0">
                  <a:moveTo>
                    <a:pt x="7629" y="0"/>
                  </a:moveTo>
                  <a:lnTo>
                    <a:pt x="1" y="2225"/>
                  </a:lnTo>
                  <a:lnTo>
                    <a:pt x="521" y="3627"/>
                  </a:lnTo>
                  <a:lnTo>
                    <a:pt x="8078" y="2905"/>
                  </a:lnTo>
                  <a:lnTo>
                    <a:pt x="7629" y="0"/>
                  </a:lnTo>
                  <a:close/>
                </a:path>
              </a:pathLst>
            </a:custGeom>
            <a:solidFill>
              <a:srgbClr val="F1DAB9"/>
            </a:solidFill>
            <a:ln>
              <a:noFill/>
            </a:ln>
          </p:spPr>
          <p:txBody>
            <a:bodyPr spcFirstLastPara="1" wrap="square" lIns="121900" tIns="121900" rIns="121900" bIns="121900" anchor="ctr" anchorCtr="0">
              <a:noAutofit/>
            </a:bodyPr>
            <a:lstStyle/>
            <a:p>
              <a:endParaRPr sz="2400"/>
            </a:p>
          </p:txBody>
        </p:sp>
        <p:sp>
          <p:nvSpPr>
            <p:cNvPr id="442" name="Google Shape;442;p30"/>
            <p:cNvSpPr/>
            <p:nvPr/>
          </p:nvSpPr>
          <p:spPr>
            <a:xfrm>
              <a:off x="2487225" y="2888675"/>
              <a:ext cx="265475" cy="334825"/>
            </a:xfrm>
            <a:custGeom>
              <a:avLst/>
              <a:gdLst/>
              <a:ahLst/>
              <a:cxnLst/>
              <a:rect l="l" t="t" r="r" b="b"/>
              <a:pathLst>
                <a:path w="10619" h="13393" extrusionOk="0">
                  <a:moveTo>
                    <a:pt x="4984" y="0"/>
                  </a:moveTo>
                  <a:lnTo>
                    <a:pt x="3179" y="187"/>
                  </a:lnTo>
                  <a:lnTo>
                    <a:pt x="896" y="1040"/>
                  </a:lnTo>
                  <a:lnTo>
                    <a:pt x="534" y="3308"/>
                  </a:lnTo>
                  <a:cubicBezTo>
                    <a:pt x="116" y="4219"/>
                    <a:pt x="0" y="5259"/>
                    <a:pt x="72" y="6284"/>
                  </a:cubicBezTo>
                  <a:cubicBezTo>
                    <a:pt x="101" y="6761"/>
                    <a:pt x="202" y="7224"/>
                    <a:pt x="361" y="7686"/>
                  </a:cubicBezTo>
                  <a:lnTo>
                    <a:pt x="2110" y="13392"/>
                  </a:lnTo>
                  <a:lnTo>
                    <a:pt x="8740" y="13392"/>
                  </a:lnTo>
                  <a:cubicBezTo>
                    <a:pt x="8740" y="13392"/>
                    <a:pt x="10618" y="4363"/>
                    <a:pt x="10098" y="2586"/>
                  </a:cubicBezTo>
                  <a:cubicBezTo>
                    <a:pt x="9559" y="690"/>
                    <a:pt x="8912" y="606"/>
                    <a:pt x="8801" y="606"/>
                  </a:cubicBezTo>
                  <a:cubicBezTo>
                    <a:pt x="8790" y="606"/>
                    <a:pt x="8784" y="607"/>
                    <a:pt x="8784" y="607"/>
                  </a:cubicBezTo>
                  <a:lnTo>
                    <a:pt x="4984" y="0"/>
                  </a:lnTo>
                  <a:close/>
                </a:path>
              </a:pathLst>
            </a:custGeom>
            <a:solidFill>
              <a:srgbClr val="11DCCA"/>
            </a:solidFill>
            <a:ln>
              <a:noFill/>
            </a:ln>
          </p:spPr>
          <p:txBody>
            <a:bodyPr spcFirstLastPara="1" wrap="square" lIns="121900" tIns="121900" rIns="121900" bIns="121900" anchor="ctr" anchorCtr="0">
              <a:noAutofit/>
            </a:bodyPr>
            <a:lstStyle/>
            <a:p>
              <a:endParaRPr sz="2400"/>
            </a:p>
          </p:txBody>
        </p:sp>
        <p:sp>
          <p:nvSpPr>
            <p:cNvPr id="443" name="Google Shape;443;p30"/>
            <p:cNvSpPr/>
            <p:nvPr/>
          </p:nvSpPr>
          <p:spPr>
            <a:xfrm>
              <a:off x="2521175" y="2888675"/>
              <a:ext cx="125325" cy="49575"/>
            </a:xfrm>
            <a:custGeom>
              <a:avLst/>
              <a:gdLst/>
              <a:ahLst/>
              <a:cxnLst/>
              <a:rect l="l" t="t" r="r" b="b"/>
              <a:pathLst>
                <a:path w="5013" h="1983" extrusionOk="0">
                  <a:moveTo>
                    <a:pt x="3626" y="0"/>
                  </a:moveTo>
                  <a:lnTo>
                    <a:pt x="1661" y="245"/>
                  </a:lnTo>
                  <a:lnTo>
                    <a:pt x="809" y="563"/>
                  </a:lnTo>
                  <a:cubicBezTo>
                    <a:pt x="809" y="563"/>
                    <a:pt x="0" y="1805"/>
                    <a:pt x="1343" y="1950"/>
                  </a:cubicBezTo>
                  <a:cubicBezTo>
                    <a:pt x="1533" y="1972"/>
                    <a:pt x="1718" y="1983"/>
                    <a:pt x="1899" y="1983"/>
                  </a:cubicBezTo>
                  <a:cubicBezTo>
                    <a:pt x="3253" y="1983"/>
                    <a:pt x="4324" y="1364"/>
                    <a:pt x="5013" y="216"/>
                  </a:cubicBezTo>
                  <a:lnTo>
                    <a:pt x="3626" y="0"/>
                  </a:lnTo>
                  <a:close/>
                </a:path>
              </a:pathLst>
            </a:custGeom>
            <a:solidFill>
              <a:srgbClr val="F1DAB9"/>
            </a:solidFill>
            <a:ln>
              <a:noFill/>
            </a:ln>
          </p:spPr>
          <p:txBody>
            <a:bodyPr spcFirstLastPara="1" wrap="square" lIns="121900" tIns="121900" rIns="121900" bIns="121900" anchor="ctr" anchorCtr="0">
              <a:noAutofit/>
            </a:bodyPr>
            <a:lstStyle/>
            <a:p>
              <a:endParaRPr sz="2400"/>
            </a:p>
          </p:txBody>
        </p:sp>
        <p:sp>
          <p:nvSpPr>
            <p:cNvPr id="444" name="Google Shape;444;p30"/>
            <p:cNvSpPr/>
            <p:nvPr/>
          </p:nvSpPr>
          <p:spPr>
            <a:xfrm>
              <a:off x="2664200" y="2947900"/>
              <a:ext cx="110550" cy="307950"/>
            </a:xfrm>
            <a:custGeom>
              <a:avLst/>
              <a:gdLst/>
              <a:ahLst/>
              <a:cxnLst/>
              <a:rect l="l" t="t" r="r" b="b"/>
              <a:pathLst>
                <a:path w="4422" h="12318" extrusionOk="0">
                  <a:moveTo>
                    <a:pt x="3597" y="0"/>
                  </a:moveTo>
                  <a:lnTo>
                    <a:pt x="0" y="245"/>
                  </a:lnTo>
                  <a:lnTo>
                    <a:pt x="1041" y="10821"/>
                  </a:lnTo>
                  <a:cubicBezTo>
                    <a:pt x="1131" y="11681"/>
                    <a:pt x="1868" y="12318"/>
                    <a:pt x="2712" y="12318"/>
                  </a:cubicBezTo>
                  <a:cubicBezTo>
                    <a:pt x="2804" y="12318"/>
                    <a:pt x="2897" y="12310"/>
                    <a:pt x="2990" y="12294"/>
                  </a:cubicBezTo>
                  <a:cubicBezTo>
                    <a:pt x="3828" y="12150"/>
                    <a:pt x="4421" y="11385"/>
                    <a:pt x="4363" y="10532"/>
                  </a:cubicBezTo>
                  <a:lnTo>
                    <a:pt x="3597" y="0"/>
                  </a:lnTo>
                  <a:close/>
                </a:path>
              </a:pathLst>
            </a:custGeom>
            <a:solidFill>
              <a:srgbClr val="F1DAB9"/>
            </a:solidFill>
            <a:ln>
              <a:noFill/>
            </a:ln>
          </p:spPr>
          <p:txBody>
            <a:bodyPr spcFirstLastPara="1" wrap="square" lIns="121900" tIns="121900" rIns="121900" bIns="121900" anchor="ctr" anchorCtr="0">
              <a:noAutofit/>
            </a:bodyPr>
            <a:lstStyle/>
            <a:p>
              <a:endParaRPr sz="2400"/>
            </a:p>
          </p:txBody>
        </p:sp>
        <p:sp>
          <p:nvSpPr>
            <p:cNvPr id="445" name="Google Shape;445;p30"/>
            <p:cNvSpPr/>
            <p:nvPr/>
          </p:nvSpPr>
          <p:spPr>
            <a:xfrm>
              <a:off x="2635300" y="2903675"/>
              <a:ext cx="146475" cy="150775"/>
            </a:xfrm>
            <a:custGeom>
              <a:avLst/>
              <a:gdLst/>
              <a:ahLst/>
              <a:cxnLst/>
              <a:rect l="l" t="t" r="r" b="b"/>
              <a:pathLst>
                <a:path w="5859" h="6031" extrusionOk="0">
                  <a:moveTo>
                    <a:pt x="2666" y="0"/>
                  </a:moveTo>
                  <a:cubicBezTo>
                    <a:pt x="2607" y="0"/>
                    <a:pt x="2547" y="2"/>
                    <a:pt x="2486" y="7"/>
                  </a:cubicBezTo>
                  <a:cubicBezTo>
                    <a:pt x="1" y="194"/>
                    <a:pt x="1084" y="6031"/>
                    <a:pt x="1084" y="6031"/>
                  </a:cubicBezTo>
                  <a:lnTo>
                    <a:pt x="5822" y="5857"/>
                  </a:lnTo>
                  <a:cubicBezTo>
                    <a:pt x="5824" y="5875"/>
                    <a:pt x="5825" y="5884"/>
                    <a:pt x="5827" y="5884"/>
                  </a:cubicBezTo>
                  <a:cubicBezTo>
                    <a:pt x="5858" y="5884"/>
                    <a:pt x="5708" y="0"/>
                    <a:pt x="2666" y="0"/>
                  </a:cubicBezTo>
                  <a:close/>
                </a:path>
              </a:pathLst>
            </a:custGeom>
            <a:solidFill>
              <a:srgbClr val="11DCCA"/>
            </a:solidFill>
            <a:ln>
              <a:noFill/>
            </a:ln>
          </p:spPr>
          <p:txBody>
            <a:bodyPr spcFirstLastPara="1" wrap="square" lIns="121900" tIns="121900" rIns="121900" bIns="121900" anchor="ctr" anchorCtr="0">
              <a:noAutofit/>
            </a:bodyPr>
            <a:lstStyle/>
            <a:p>
              <a:endParaRPr sz="2400"/>
            </a:p>
          </p:txBody>
        </p:sp>
        <p:sp>
          <p:nvSpPr>
            <p:cNvPr id="446" name="Google Shape;446;p30"/>
            <p:cNvSpPr/>
            <p:nvPr/>
          </p:nvSpPr>
          <p:spPr>
            <a:xfrm>
              <a:off x="2536350" y="3184100"/>
              <a:ext cx="202625" cy="110550"/>
            </a:xfrm>
            <a:custGeom>
              <a:avLst/>
              <a:gdLst/>
              <a:ahLst/>
              <a:cxnLst/>
              <a:rect l="l" t="t" r="r" b="b"/>
              <a:pathLst>
                <a:path w="8105" h="4422" extrusionOk="0">
                  <a:moveTo>
                    <a:pt x="7324" y="1"/>
                  </a:moveTo>
                  <a:lnTo>
                    <a:pt x="0" y="3093"/>
                  </a:lnTo>
                  <a:lnTo>
                    <a:pt x="665" y="4422"/>
                  </a:lnTo>
                  <a:lnTo>
                    <a:pt x="8104" y="2846"/>
                  </a:lnTo>
                  <a:lnTo>
                    <a:pt x="7324" y="1"/>
                  </a:lnTo>
                  <a:close/>
                </a:path>
              </a:pathLst>
            </a:custGeom>
            <a:solidFill>
              <a:srgbClr val="F1DAB9"/>
            </a:solidFill>
            <a:ln>
              <a:noFill/>
            </a:ln>
          </p:spPr>
          <p:txBody>
            <a:bodyPr spcFirstLastPara="1" wrap="square" lIns="121900" tIns="121900" rIns="121900" bIns="121900" anchor="ctr" anchorCtr="0">
              <a:noAutofit/>
            </a:bodyPr>
            <a:lstStyle/>
            <a:p>
              <a:endParaRPr sz="2400"/>
            </a:p>
          </p:txBody>
        </p:sp>
        <p:sp>
          <p:nvSpPr>
            <p:cNvPr id="447" name="Google Shape;447;p30"/>
            <p:cNvSpPr/>
            <p:nvPr/>
          </p:nvSpPr>
          <p:spPr>
            <a:xfrm>
              <a:off x="2442050" y="3245875"/>
              <a:ext cx="122475" cy="48775"/>
            </a:xfrm>
            <a:custGeom>
              <a:avLst/>
              <a:gdLst/>
              <a:ahLst/>
              <a:cxnLst/>
              <a:rect l="l" t="t" r="r" b="b"/>
              <a:pathLst>
                <a:path w="4899" h="1951" extrusionOk="0">
                  <a:moveTo>
                    <a:pt x="2418" y="0"/>
                  </a:moveTo>
                  <a:cubicBezTo>
                    <a:pt x="1808" y="0"/>
                    <a:pt x="999" y="291"/>
                    <a:pt x="1" y="1271"/>
                  </a:cubicBezTo>
                  <a:lnTo>
                    <a:pt x="825" y="1951"/>
                  </a:lnTo>
                  <a:lnTo>
                    <a:pt x="4437" y="1951"/>
                  </a:lnTo>
                  <a:lnTo>
                    <a:pt x="4899" y="737"/>
                  </a:lnTo>
                  <a:lnTo>
                    <a:pt x="3772" y="622"/>
                  </a:lnTo>
                  <a:cubicBezTo>
                    <a:pt x="3772" y="622"/>
                    <a:pt x="3308" y="0"/>
                    <a:pt x="2418" y="0"/>
                  </a:cubicBezTo>
                  <a:close/>
                </a:path>
              </a:pathLst>
            </a:custGeom>
            <a:solidFill>
              <a:srgbClr val="F1DAB9"/>
            </a:solidFill>
            <a:ln>
              <a:noFill/>
            </a:ln>
          </p:spPr>
          <p:txBody>
            <a:bodyPr spcFirstLastPara="1" wrap="square" lIns="121900" tIns="121900" rIns="121900" bIns="121900" anchor="ctr" anchorCtr="0">
              <a:noAutofit/>
            </a:bodyPr>
            <a:lstStyle/>
            <a:p>
              <a:endParaRPr sz="2400"/>
            </a:p>
          </p:txBody>
        </p:sp>
        <p:sp>
          <p:nvSpPr>
            <p:cNvPr id="448" name="Google Shape;448;p30"/>
            <p:cNvSpPr/>
            <p:nvPr/>
          </p:nvSpPr>
          <p:spPr>
            <a:xfrm>
              <a:off x="2507800" y="3293175"/>
              <a:ext cx="187475" cy="18825"/>
            </a:xfrm>
            <a:custGeom>
              <a:avLst/>
              <a:gdLst/>
              <a:ahLst/>
              <a:cxnLst/>
              <a:rect l="l" t="t" r="r" b="b"/>
              <a:pathLst>
                <a:path w="7499" h="753" extrusionOk="0">
                  <a:moveTo>
                    <a:pt x="0" y="1"/>
                  </a:moveTo>
                  <a:lnTo>
                    <a:pt x="0" y="752"/>
                  </a:lnTo>
                  <a:lnTo>
                    <a:pt x="7499" y="752"/>
                  </a:lnTo>
                  <a:cubicBezTo>
                    <a:pt x="7499" y="333"/>
                    <a:pt x="7166" y="1"/>
                    <a:pt x="6748" y="1"/>
                  </a:cubicBez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449" name="Google Shape;449;p30"/>
            <p:cNvSpPr/>
            <p:nvPr/>
          </p:nvSpPr>
          <p:spPr>
            <a:xfrm>
              <a:off x="2169000" y="3089825"/>
              <a:ext cx="354350" cy="222175"/>
            </a:xfrm>
            <a:custGeom>
              <a:avLst/>
              <a:gdLst/>
              <a:ahLst/>
              <a:cxnLst/>
              <a:rect l="l" t="t" r="r" b="b"/>
              <a:pathLst>
                <a:path w="14174" h="8887" extrusionOk="0">
                  <a:moveTo>
                    <a:pt x="810" y="1"/>
                  </a:moveTo>
                  <a:cubicBezTo>
                    <a:pt x="347" y="1"/>
                    <a:pt x="1" y="449"/>
                    <a:pt x="116" y="911"/>
                  </a:cubicBezTo>
                  <a:lnTo>
                    <a:pt x="2659" y="8886"/>
                  </a:lnTo>
                  <a:lnTo>
                    <a:pt x="14174" y="8886"/>
                  </a:lnTo>
                  <a:lnTo>
                    <a:pt x="11529" y="536"/>
                  </a:lnTo>
                  <a:cubicBezTo>
                    <a:pt x="11443" y="218"/>
                    <a:pt x="11154" y="1"/>
                    <a:pt x="10836" y="1"/>
                  </a:cubicBez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450" name="Google Shape;450;p30"/>
            <p:cNvSpPr/>
            <p:nvPr/>
          </p:nvSpPr>
          <p:spPr>
            <a:xfrm>
              <a:off x="2143000" y="3089825"/>
              <a:ext cx="364825" cy="222175"/>
            </a:xfrm>
            <a:custGeom>
              <a:avLst/>
              <a:gdLst/>
              <a:ahLst/>
              <a:cxnLst/>
              <a:rect l="l" t="t" r="r" b="b"/>
              <a:pathLst>
                <a:path w="14593" h="8887" extrusionOk="0">
                  <a:moveTo>
                    <a:pt x="809" y="1"/>
                  </a:moveTo>
                  <a:cubicBezTo>
                    <a:pt x="347" y="1"/>
                    <a:pt x="0" y="449"/>
                    <a:pt x="116" y="911"/>
                  </a:cubicBezTo>
                  <a:lnTo>
                    <a:pt x="2659" y="8886"/>
                  </a:lnTo>
                  <a:lnTo>
                    <a:pt x="14592" y="8886"/>
                  </a:lnTo>
                  <a:lnTo>
                    <a:pt x="11949" y="536"/>
                  </a:lnTo>
                  <a:cubicBezTo>
                    <a:pt x="11862" y="218"/>
                    <a:pt x="11587" y="1"/>
                    <a:pt x="11255" y="1"/>
                  </a:cubicBezTo>
                  <a:close/>
                </a:path>
              </a:pathLst>
            </a:custGeom>
            <a:solidFill>
              <a:srgbClr val="2F313A"/>
            </a:solidFill>
            <a:ln>
              <a:noFill/>
            </a:ln>
          </p:spPr>
          <p:txBody>
            <a:bodyPr spcFirstLastPara="1" wrap="square" lIns="121900" tIns="121900" rIns="121900" bIns="121900" anchor="ctr" anchorCtr="0">
              <a:noAutofit/>
            </a:bodyPr>
            <a:lstStyle/>
            <a:p>
              <a:endParaRPr sz="2400"/>
            </a:p>
          </p:txBody>
        </p:sp>
        <p:sp>
          <p:nvSpPr>
            <p:cNvPr id="451" name="Google Shape;451;p30"/>
            <p:cNvSpPr/>
            <p:nvPr/>
          </p:nvSpPr>
          <p:spPr>
            <a:xfrm>
              <a:off x="2293975" y="3179050"/>
              <a:ext cx="41575" cy="41925"/>
            </a:xfrm>
            <a:custGeom>
              <a:avLst/>
              <a:gdLst/>
              <a:ahLst/>
              <a:cxnLst/>
              <a:rect l="l" t="t" r="r" b="b"/>
              <a:pathLst>
                <a:path w="1663" h="1677" extrusionOk="0">
                  <a:moveTo>
                    <a:pt x="824" y="1"/>
                  </a:moveTo>
                  <a:cubicBezTo>
                    <a:pt x="362" y="1"/>
                    <a:pt x="0" y="376"/>
                    <a:pt x="0" y="839"/>
                  </a:cubicBezTo>
                  <a:cubicBezTo>
                    <a:pt x="0" y="1301"/>
                    <a:pt x="362" y="1676"/>
                    <a:pt x="824" y="1676"/>
                  </a:cubicBezTo>
                  <a:cubicBezTo>
                    <a:pt x="1287" y="1676"/>
                    <a:pt x="1662" y="1301"/>
                    <a:pt x="1662" y="839"/>
                  </a:cubicBezTo>
                  <a:cubicBezTo>
                    <a:pt x="1662" y="376"/>
                    <a:pt x="1287" y="1"/>
                    <a:pt x="824" y="1"/>
                  </a:cubicBezTo>
                  <a:close/>
                </a:path>
              </a:pathLst>
            </a:custGeom>
            <a:solidFill>
              <a:srgbClr val="D1E3FD"/>
            </a:solidFill>
            <a:ln>
              <a:noFill/>
            </a:ln>
          </p:spPr>
          <p:txBody>
            <a:bodyPr spcFirstLastPara="1" wrap="square" lIns="121900" tIns="121900" rIns="121900" bIns="121900" anchor="ctr" anchorCtr="0">
              <a:noAutofit/>
            </a:bodyPr>
            <a:lstStyle/>
            <a:p>
              <a:endParaRPr sz="2400"/>
            </a:p>
          </p:txBody>
        </p:sp>
        <p:sp>
          <p:nvSpPr>
            <p:cNvPr id="452" name="Google Shape;452;p30"/>
            <p:cNvSpPr/>
            <p:nvPr/>
          </p:nvSpPr>
          <p:spPr>
            <a:xfrm>
              <a:off x="2606025" y="2738575"/>
              <a:ext cx="115975" cy="110975"/>
            </a:xfrm>
            <a:custGeom>
              <a:avLst/>
              <a:gdLst/>
              <a:ahLst/>
              <a:cxnLst/>
              <a:rect l="l" t="t" r="r" b="b"/>
              <a:pathLst>
                <a:path w="4639" h="4439" extrusionOk="0">
                  <a:moveTo>
                    <a:pt x="2311" y="0"/>
                  </a:moveTo>
                  <a:cubicBezTo>
                    <a:pt x="2249" y="0"/>
                    <a:pt x="2187" y="3"/>
                    <a:pt x="2125" y="8"/>
                  </a:cubicBezTo>
                  <a:cubicBezTo>
                    <a:pt x="897" y="124"/>
                    <a:pt x="1" y="1193"/>
                    <a:pt x="103" y="2421"/>
                  </a:cubicBezTo>
                  <a:cubicBezTo>
                    <a:pt x="211" y="3577"/>
                    <a:pt x="1178" y="4439"/>
                    <a:pt x="2304" y="4439"/>
                  </a:cubicBezTo>
                  <a:cubicBezTo>
                    <a:pt x="2374" y="4439"/>
                    <a:pt x="2444" y="4436"/>
                    <a:pt x="2515" y="4429"/>
                  </a:cubicBezTo>
                  <a:cubicBezTo>
                    <a:pt x="3743" y="4328"/>
                    <a:pt x="4639" y="3244"/>
                    <a:pt x="4537" y="2031"/>
                  </a:cubicBezTo>
                  <a:cubicBezTo>
                    <a:pt x="4428" y="866"/>
                    <a:pt x="3447" y="0"/>
                    <a:pt x="2311" y="0"/>
                  </a:cubicBez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453" name="Google Shape;453;p30"/>
            <p:cNvSpPr/>
            <p:nvPr/>
          </p:nvSpPr>
          <p:spPr>
            <a:xfrm>
              <a:off x="2629875" y="2650075"/>
              <a:ext cx="56025" cy="102100"/>
            </a:xfrm>
            <a:custGeom>
              <a:avLst/>
              <a:gdLst/>
              <a:ahLst/>
              <a:cxnLst/>
              <a:rect l="l" t="t" r="r" b="b"/>
              <a:pathLst>
                <a:path w="2241" h="4084" extrusionOk="0">
                  <a:moveTo>
                    <a:pt x="371" y="1"/>
                  </a:moveTo>
                  <a:cubicBezTo>
                    <a:pt x="141" y="1"/>
                    <a:pt x="0" y="96"/>
                    <a:pt x="0" y="96"/>
                  </a:cubicBezTo>
                  <a:lnTo>
                    <a:pt x="882" y="4083"/>
                  </a:lnTo>
                  <a:cubicBezTo>
                    <a:pt x="2240" y="3592"/>
                    <a:pt x="2167" y="1525"/>
                    <a:pt x="1387" y="601"/>
                  </a:cubicBezTo>
                  <a:cubicBezTo>
                    <a:pt x="986" y="116"/>
                    <a:pt x="624" y="1"/>
                    <a:pt x="371" y="1"/>
                  </a:cubicBez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454" name="Google Shape;454;p30"/>
            <p:cNvSpPr/>
            <p:nvPr/>
          </p:nvSpPr>
          <p:spPr>
            <a:xfrm>
              <a:off x="2420025" y="2610100"/>
              <a:ext cx="209875" cy="126900"/>
            </a:xfrm>
            <a:custGeom>
              <a:avLst/>
              <a:gdLst/>
              <a:ahLst/>
              <a:cxnLst/>
              <a:rect l="l" t="t" r="r" b="b"/>
              <a:pathLst>
                <a:path w="8395" h="5076" extrusionOk="0">
                  <a:moveTo>
                    <a:pt x="5592" y="0"/>
                  </a:moveTo>
                  <a:cubicBezTo>
                    <a:pt x="5289" y="0"/>
                    <a:pt x="4958" y="37"/>
                    <a:pt x="4595" y="119"/>
                  </a:cubicBezTo>
                  <a:cubicBezTo>
                    <a:pt x="1735" y="770"/>
                    <a:pt x="1" y="3573"/>
                    <a:pt x="2586" y="5075"/>
                  </a:cubicBezTo>
                  <a:lnTo>
                    <a:pt x="8394" y="1695"/>
                  </a:lnTo>
                  <a:cubicBezTo>
                    <a:pt x="8394" y="1695"/>
                    <a:pt x="7668" y="0"/>
                    <a:pt x="5592" y="0"/>
                  </a:cubicBez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455" name="Google Shape;455;p30"/>
            <p:cNvSpPr/>
            <p:nvPr/>
          </p:nvSpPr>
          <p:spPr>
            <a:xfrm>
              <a:off x="2481450" y="2632625"/>
              <a:ext cx="183500" cy="169250"/>
            </a:xfrm>
            <a:custGeom>
              <a:avLst/>
              <a:gdLst/>
              <a:ahLst/>
              <a:cxnLst/>
              <a:rect l="l" t="t" r="r" b="b"/>
              <a:pathLst>
                <a:path w="7340" h="6770" extrusionOk="0">
                  <a:moveTo>
                    <a:pt x="3622" y="1"/>
                  </a:moveTo>
                  <a:cubicBezTo>
                    <a:pt x="3518" y="1"/>
                    <a:pt x="3413" y="5"/>
                    <a:pt x="3308" y="13"/>
                  </a:cubicBezTo>
                  <a:cubicBezTo>
                    <a:pt x="1300" y="158"/>
                    <a:pt x="0" y="1776"/>
                    <a:pt x="129" y="3639"/>
                  </a:cubicBezTo>
                  <a:cubicBezTo>
                    <a:pt x="267" y="5415"/>
                    <a:pt x="1663" y="6770"/>
                    <a:pt x="3531" y="6770"/>
                  </a:cubicBezTo>
                  <a:cubicBezTo>
                    <a:pt x="3624" y="6770"/>
                    <a:pt x="3719" y="6767"/>
                    <a:pt x="3814" y="6760"/>
                  </a:cubicBezTo>
                  <a:cubicBezTo>
                    <a:pt x="5822" y="6601"/>
                    <a:pt x="7339" y="4968"/>
                    <a:pt x="7195" y="3105"/>
                  </a:cubicBezTo>
                  <a:cubicBezTo>
                    <a:pt x="7058" y="1339"/>
                    <a:pt x="5494" y="1"/>
                    <a:pt x="3622" y="1"/>
                  </a:cubicBez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456" name="Google Shape;456;p30"/>
            <p:cNvSpPr/>
            <p:nvPr/>
          </p:nvSpPr>
          <p:spPr>
            <a:xfrm>
              <a:off x="2547525" y="2778500"/>
              <a:ext cx="78400" cy="151700"/>
            </a:xfrm>
            <a:custGeom>
              <a:avLst/>
              <a:gdLst/>
              <a:ahLst/>
              <a:cxnLst/>
              <a:rect l="l" t="t" r="r" b="b"/>
              <a:pathLst>
                <a:path w="3136" h="6068" extrusionOk="0">
                  <a:moveTo>
                    <a:pt x="1633" y="0"/>
                  </a:moveTo>
                  <a:lnTo>
                    <a:pt x="0" y="824"/>
                  </a:lnTo>
                  <a:lnTo>
                    <a:pt x="535" y="5403"/>
                  </a:lnTo>
                  <a:lnTo>
                    <a:pt x="1474" y="6068"/>
                  </a:lnTo>
                  <a:lnTo>
                    <a:pt x="3136" y="4696"/>
                  </a:lnTo>
                  <a:lnTo>
                    <a:pt x="1633" y="0"/>
                  </a:lnTo>
                  <a:close/>
                </a:path>
              </a:pathLst>
            </a:custGeom>
            <a:solidFill>
              <a:srgbClr val="F1DAB9"/>
            </a:solidFill>
            <a:ln>
              <a:noFill/>
            </a:ln>
          </p:spPr>
          <p:txBody>
            <a:bodyPr spcFirstLastPara="1" wrap="square" lIns="121900" tIns="121900" rIns="121900" bIns="121900" anchor="ctr" anchorCtr="0">
              <a:noAutofit/>
            </a:bodyPr>
            <a:lstStyle/>
            <a:p>
              <a:endParaRPr sz="2400"/>
            </a:p>
          </p:txBody>
        </p:sp>
        <p:sp>
          <p:nvSpPr>
            <p:cNvPr id="457" name="Google Shape;457;p30"/>
            <p:cNvSpPr/>
            <p:nvPr/>
          </p:nvSpPr>
          <p:spPr>
            <a:xfrm>
              <a:off x="2548625" y="2807750"/>
              <a:ext cx="42975" cy="76600"/>
            </a:xfrm>
            <a:custGeom>
              <a:avLst/>
              <a:gdLst/>
              <a:ahLst/>
              <a:cxnLst/>
              <a:rect l="l" t="t" r="r" b="b"/>
              <a:pathLst>
                <a:path w="1719" h="3064" extrusionOk="0">
                  <a:moveTo>
                    <a:pt x="0" y="1"/>
                  </a:moveTo>
                  <a:lnTo>
                    <a:pt x="347" y="3064"/>
                  </a:lnTo>
                  <a:lnTo>
                    <a:pt x="1719" y="419"/>
                  </a:lnTo>
                  <a:lnTo>
                    <a:pt x="0" y="1"/>
                  </a:ln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458" name="Google Shape;458;p30"/>
            <p:cNvSpPr/>
            <p:nvPr/>
          </p:nvSpPr>
          <p:spPr>
            <a:xfrm>
              <a:off x="2483950" y="2648775"/>
              <a:ext cx="170875" cy="193125"/>
            </a:xfrm>
            <a:custGeom>
              <a:avLst/>
              <a:gdLst/>
              <a:ahLst/>
              <a:cxnLst/>
              <a:rect l="l" t="t" r="r" b="b"/>
              <a:pathLst>
                <a:path w="6835" h="7725" extrusionOk="0">
                  <a:moveTo>
                    <a:pt x="3024" y="0"/>
                  </a:moveTo>
                  <a:cubicBezTo>
                    <a:pt x="2655" y="0"/>
                    <a:pt x="2286" y="48"/>
                    <a:pt x="1937" y="148"/>
                  </a:cubicBezTo>
                  <a:cubicBezTo>
                    <a:pt x="1099" y="393"/>
                    <a:pt x="58" y="999"/>
                    <a:pt x="45" y="2560"/>
                  </a:cubicBezTo>
                  <a:cubicBezTo>
                    <a:pt x="1" y="5160"/>
                    <a:pt x="463" y="7067"/>
                    <a:pt x="1778" y="7545"/>
                  </a:cubicBezTo>
                  <a:cubicBezTo>
                    <a:pt x="2104" y="7666"/>
                    <a:pt x="2396" y="7725"/>
                    <a:pt x="2680" y="7725"/>
                  </a:cubicBezTo>
                  <a:cubicBezTo>
                    <a:pt x="3276" y="7725"/>
                    <a:pt x="3832" y="7461"/>
                    <a:pt x="4566" y="6952"/>
                  </a:cubicBezTo>
                  <a:cubicBezTo>
                    <a:pt x="4970" y="6678"/>
                    <a:pt x="5303" y="5767"/>
                    <a:pt x="5375" y="5262"/>
                  </a:cubicBezTo>
                  <a:lnTo>
                    <a:pt x="5751" y="3846"/>
                  </a:lnTo>
                  <a:cubicBezTo>
                    <a:pt x="5751" y="3846"/>
                    <a:pt x="6835" y="668"/>
                    <a:pt x="3830" y="75"/>
                  </a:cubicBezTo>
                  <a:cubicBezTo>
                    <a:pt x="3566" y="26"/>
                    <a:pt x="3295" y="0"/>
                    <a:pt x="3024" y="0"/>
                  </a:cubicBezTo>
                  <a:close/>
                </a:path>
              </a:pathLst>
            </a:custGeom>
            <a:solidFill>
              <a:srgbClr val="F1DAB9"/>
            </a:solidFill>
            <a:ln>
              <a:noFill/>
            </a:ln>
          </p:spPr>
          <p:txBody>
            <a:bodyPr spcFirstLastPara="1" wrap="square" lIns="121900" tIns="121900" rIns="121900" bIns="121900" anchor="ctr" anchorCtr="0">
              <a:noAutofit/>
            </a:bodyPr>
            <a:lstStyle/>
            <a:p>
              <a:endParaRPr sz="2400"/>
            </a:p>
          </p:txBody>
        </p:sp>
        <p:sp>
          <p:nvSpPr>
            <p:cNvPr id="459" name="Google Shape;459;p30"/>
            <p:cNvSpPr/>
            <p:nvPr/>
          </p:nvSpPr>
          <p:spPr>
            <a:xfrm>
              <a:off x="2569925" y="2652025"/>
              <a:ext cx="95025" cy="112775"/>
            </a:xfrm>
            <a:custGeom>
              <a:avLst/>
              <a:gdLst/>
              <a:ahLst/>
              <a:cxnLst/>
              <a:rect l="l" t="t" r="r" b="b"/>
              <a:pathLst>
                <a:path w="3801" h="4511" extrusionOk="0">
                  <a:moveTo>
                    <a:pt x="1852" y="0"/>
                  </a:moveTo>
                  <a:cubicBezTo>
                    <a:pt x="1823" y="0"/>
                    <a:pt x="1807" y="3"/>
                    <a:pt x="1807" y="3"/>
                  </a:cubicBezTo>
                  <a:cubicBezTo>
                    <a:pt x="0" y="1129"/>
                    <a:pt x="1907" y="4510"/>
                    <a:pt x="1907" y="4510"/>
                  </a:cubicBezTo>
                  <a:cubicBezTo>
                    <a:pt x="1907" y="4510"/>
                    <a:pt x="3800" y="4005"/>
                    <a:pt x="3078" y="1462"/>
                  </a:cubicBezTo>
                  <a:cubicBezTo>
                    <a:pt x="2692" y="96"/>
                    <a:pt x="2030" y="0"/>
                    <a:pt x="1852" y="0"/>
                  </a:cubicBez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460" name="Google Shape;460;p30"/>
            <p:cNvSpPr/>
            <p:nvPr/>
          </p:nvSpPr>
          <p:spPr>
            <a:xfrm>
              <a:off x="2608975" y="2739825"/>
              <a:ext cx="61025" cy="52475"/>
            </a:xfrm>
            <a:custGeom>
              <a:avLst/>
              <a:gdLst/>
              <a:ahLst/>
              <a:cxnLst/>
              <a:rect l="l" t="t" r="r" b="b"/>
              <a:pathLst>
                <a:path w="2441" h="2099" extrusionOk="0">
                  <a:moveTo>
                    <a:pt x="1197" y="1"/>
                  </a:moveTo>
                  <a:cubicBezTo>
                    <a:pt x="835" y="1"/>
                    <a:pt x="565" y="329"/>
                    <a:pt x="374" y="666"/>
                  </a:cubicBezTo>
                  <a:cubicBezTo>
                    <a:pt x="187" y="998"/>
                    <a:pt x="85" y="1345"/>
                    <a:pt x="27" y="1707"/>
                  </a:cubicBezTo>
                  <a:cubicBezTo>
                    <a:pt x="0" y="1909"/>
                    <a:pt x="214" y="2099"/>
                    <a:pt x="466" y="2099"/>
                  </a:cubicBezTo>
                  <a:cubicBezTo>
                    <a:pt x="483" y="2099"/>
                    <a:pt x="501" y="2098"/>
                    <a:pt x="518" y="2096"/>
                  </a:cubicBezTo>
                  <a:cubicBezTo>
                    <a:pt x="1472" y="2009"/>
                    <a:pt x="2441" y="551"/>
                    <a:pt x="1530" y="89"/>
                  </a:cubicBezTo>
                  <a:cubicBezTo>
                    <a:pt x="1411" y="27"/>
                    <a:pt x="1300" y="1"/>
                    <a:pt x="1197" y="1"/>
                  </a:cubicBezTo>
                  <a:close/>
                </a:path>
              </a:pathLst>
            </a:custGeom>
            <a:solidFill>
              <a:srgbClr val="F1DAB9"/>
            </a:solidFill>
            <a:ln>
              <a:noFill/>
            </a:ln>
          </p:spPr>
          <p:txBody>
            <a:bodyPr spcFirstLastPara="1" wrap="square" lIns="121900" tIns="121900" rIns="121900" bIns="121900" anchor="ctr" anchorCtr="0">
              <a:noAutofit/>
            </a:bodyPr>
            <a:lstStyle/>
            <a:p>
              <a:endParaRPr sz="2400"/>
            </a:p>
          </p:txBody>
        </p:sp>
        <p:sp>
          <p:nvSpPr>
            <p:cNvPr id="461" name="Google Shape;461;p30"/>
            <p:cNvSpPr/>
            <p:nvPr/>
          </p:nvSpPr>
          <p:spPr>
            <a:xfrm>
              <a:off x="2611475" y="2783900"/>
              <a:ext cx="20600" cy="19625"/>
            </a:xfrm>
            <a:custGeom>
              <a:avLst/>
              <a:gdLst/>
              <a:ahLst/>
              <a:cxnLst/>
              <a:rect l="l" t="t" r="r" b="b"/>
              <a:pathLst>
                <a:path w="824" h="785" extrusionOk="0">
                  <a:moveTo>
                    <a:pt x="404" y="0"/>
                  </a:moveTo>
                  <a:cubicBezTo>
                    <a:pt x="395" y="0"/>
                    <a:pt x="385" y="1"/>
                    <a:pt x="376" y="1"/>
                  </a:cubicBezTo>
                  <a:cubicBezTo>
                    <a:pt x="158" y="30"/>
                    <a:pt x="0" y="218"/>
                    <a:pt x="29" y="435"/>
                  </a:cubicBezTo>
                  <a:cubicBezTo>
                    <a:pt x="42" y="634"/>
                    <a:pt x="203" y="785"/>
                    <a:pt x="397" y="785"/>
                  </a:cubicBezTo>
                  <a:cubicBezTo>
                    <a:pt x="413" y="785"/>
                    <a:pt x="430" y="784"/>
                    <a:pt x="447" y="782"/>
                  </a:cubicBezTo>
                  <a:cubicBezTo>
                    <a:pt x="665" y="767"/>
                    <a:pt x="823" y="579"/>
                    <a:pt x="809" y="362"/>
                  </a:cubicBezTo>
                  <a:cubicBezTo>
                    <a:pt x="795" y="155"/>
                    <a:pt x="609" y="0"/>
                    <a:pt x="404" y="0"/>
                  </a:cubicBez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462" name="Google Shape;462;p30"/>
            <p:cNvSpPr/>
            <p:nvPr/>
          </p:nvSpPr>
          <p:spPr>
            <a:xfrm>
              <a:off x="2451100" y="2628075"/>
              <a:ext cx="179775" cy="87225"/>
            </a:xfrm>
            <a:custGeom>
              <a:avLst/>
              <a:gdLst/>
              <a:ahLst/>
              <a:cxnLst/>
              <a:rect l="l" t="t" r="r" b="b"/>
              <a:pathLst>
                <a:path w="7191" h="3489" extrusionOk="0">
                  <a:moveTo>
                    <a:pt x="4927" y="1"/>
                  </a:moveTo>
                  <a:cubicBezTo>
                    <a:pt x="4555" y="1"/>
                    <a:pt x="4120" y="42"/>
                    <a:pt x="3612" y="138"/>
                  </a:cubicBezTo>
                  <a:cubicBezTo>
                    <a:pt x="0" y="816"/>
                    <a:pt x="896" y="2925"/>
                    <a:pt x="896" y="2925"/>
                  </a:cubicBezTo>
                  <a:cubicBezTo>
                    <a:pt x="1423" y="3331"/>
                    <a:pt x="2021" y="3489"/>
                    <a:pt x="2634" y="3489"/>
                  </a:cubicBezTo>
                  <a:cubicBezTo>
                    <a:pt x="4796" y="3489"/>
                    <a:pt x="7137" y="1525"/>
                    <a:pt x="7137" y="1525"/>
                  </a:cubicBezTo>
                  <a:cubicBezTo>
                    <a:pt x="7137" y="1525"/>
                    <a:pt x="7190" y="1"/>
                    <a:pt x="4927" y="1"/>
                  </a:cubicBez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463" name="Google Shape;463;p30"/>
            <p:cNvSpPr/>
            <p:nvPr/>
          </p:nvSpPr>
          <p:spPr>
            <a:xfrm>
              <a:off x="2518625" y="2777425"/>
              <a:ext cx="9425" cy="20600"/>
            </a:xfrm>
            <a:custGeom>
              <a:avLst/>
              <a:gdLst/>
              <a:ahLst/>
              <a:cxnLst/>
              <a:rect l="l" t="t" r="r" b="b"/>
              <a:pathLst>
                <a:path w="377" h="824" extrusionOk="0">
                  <a:moveTo>
                    <a:pt x="276" y="0"/>
                  </a:moveTo>
                  <a:cubicBezTo>
                    <a:pt x="261" y="0"/>
                    <a:pt x="247" y="0"/>
                    <a:pt x="232" y="29"/>
                  </a:cubicBezTo>
                  <a:lnTo>
                    <a:pt x="16" y="549"/>
                  </a:lnTo>
                  <a:cubicBezTo>
                    <a:pt x="1" y="563"/>
                    <a:pt x="1" y="578"/>
                    <a:pt x="16" y="592"/>
                  </a:cubicBezTo>
                  <a:lnTo>
                    <a:pt x="318" y="823"/>
                  </a:lnTo>
                  <a:lnTo>
                    <a:pt x="333" y="823"/>
                  </a:lnTo>
                  <a:cubicBezTo>
                    <a:pt x="347" y="823"/>
                    <a:pt x="347" y="823"/>
                    <a:pt x="362" y="809"/>
                  </a:cubicBezTo>
                  <a:cubicBezTo>
                    <a:pt x="376" y="794"/>
                    <a:pt x="376" y="781"/>
                    <a:pt x="362" y="765"/>
                  </a:cubicBezTo>
                  <a:lnTo>
                    <a:pt x="87" y="549"/>
                  </a:lnTo>
                  <a:lnTo>
                    <a:pt x="305" y="58"/>
                  </a:lnTo>
                  <a:cubicBezTo>
                    <a:pt x="305" y="29"/>
                    <a:pt x="305" y="14"/>
                    <a:pt x="276" y="0"/>
                  </a:cubicBez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464" name="Google Shape;464;p30"/>
            <p:cNvSpPr/>
            <p:nvPr/>
          </p:nvSpPr>
          <p:spPr>
            <a:xfrm>
              <a:off x="2487225" y="2725725"/>
              <a:ext cx="28200" cy="18400"/>
            </a:xfrm>
            <a:custGeom>
              <a:avLst/>
              <a:gdLst/>
              <a:ahLst/>
              <a:cxnLst/>
              <a:rect l="l" t="t" r="r" b="b"/>
              <a:pathLst>
                <a:path w="1128" h="736" extrusionOk="0">
                  <a:moveTo>
                    <a:pt x="715" y="1"/>
                  </a:moveTo>
                  <a:cubicBezTo>
                    <a:pt x="674" y="1"/>
                    <a:pt x="629" y="6"/>
                    <a:pt x="578" y="17"/>
                  </a:cubicBezTo>
                  <a:cubicBezTo>
                    <a:pt x="289" y="75"/>
                    <a:pt x="116" y="291"/>
                    <a:pt x="43" y="421"/>
                  </a:cubicBezTo>
                  <a:cubicBezTo>
                    <a:pt x="0" y="493"/>
                    <a:pt x="14" y="580"/>
                    <a:pt x="43" y="638"/>
                  </a:cubicBezTo>
                  <a:cubicBezTo>
                    <a:pt x="76" y="703"/>
                    <a:pt x="141" y="735"/>
                    <a:pt x="202" y="735"/>
                  </a:cubicBezTo>
                  <a:cubicBezTo>
                    <a:pt x="222" y="735"/>
                    <a:pt x="242" y="731"/>
                    <a:pt x="260" y="724"/>
                  </a:cubicBezTo>
                  <a:cubicBezTo>
                    <a:pt x="405" y="653"/>
                    <a:pt x="563" y="624"/>
                    <a:pt x="809" y="580"/>
                  </a:cubicBezTo>
                  <a:cubicBezTo>
                    <a:pt x="1127" y="522"/>
                    <a:pt x="1040" y="219"/>
                    <a:pt x="1040" y="219"/>
                  </a:cubicBezTo>
                  <a:cubicBezTo>
                    <a:pt x="1040" y="219"/>
                    <a:pt x="985" y="1"/>
                    <a:pt x="715" y="1"/>
                  </a:cubicBez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465" name="Google Shape;465;p30"/>
            <p:cNvSpPr/>
            <p:nvPr/>
          </p:nvSpPr>
          <p:spPr>
            <a:xfrm>
              <a:off x="2547175" y="2724375"/>
              <a:ext cx="44425" cy="21175"/>
            </a:xfrm>
            <a:custGeom>
              <a:avLst/>
              <a:gdLst/>
              <a:ahLst/>
              <a:cxnLst/>
              <a:rect l="l" t="t" r="r" b="b"/>
              <a:pathLst>
                <a:path w="1777" h="847" extrusionOk="0">
                  <a:moveTo>
                    <a:pt x="567" y="1"/>
                  </a:moveTo>
                  <a:cubicBezTo>
                    <a:pt x="184" y="1"/>
                    <a:pt x="116" y="215"/>
                    <a:pt x="116" y="215"/>
                  </a:cubicBezTo>
                  <a:cubicBezTo>
                    <a:pt x="116" y="215"/>
                    <a:pt x="0" y="518"/>
                    <a:pt x="463" y="576"/>
                  </a:cubicBezTo>
                  <a:cubicBezTo>
                    <a:pt x="810" y="620"/>
                    <a:pt x="1228" y="764"/>
                    <a:pt x="1430" y="836"/>
                  </a:cubicBezTo>
                  <a:cubicBezTo>
                    <a:pt x="1456" y="843"/>
                    <a:pt x="1483" y="847"/>
                    <a:pt x="1510" y="847"/>
                  </a:cubicBezTo>
                  <a:cubicBezTo>
                    <a:pt x="1592" y="847"/>
                    <a:pt x="1676" y="814"/>
                    <a:pt x="1719" y="749"/>
                  </a:cubicBezTo>
                  <a:cubicBezTo>
                    <a:pt x="1777" y="678"/>
                    <a:pt x="1777" y="591"/>
                    <a:pt x="1719" y="533"/>
                  </a:cubicBezTo>
                  <a:cubicBezTo>
                    <a:pt x="1604" y="389"/>
                    <a:pt x="1170" y="71"/>
                    <a:pt x="737" y="13"/>
                  </a:cubicBezTo>
                  <a:cubicBezTo>
                    <a:pt x="674" y="5"/>
                    <a:pt x="618" y="1"/>
                    <a:pt x="567" y="1"/>
                  </a:cubicBez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466" name="Google Shape;466;p30"/>
            <p:cNvSpPr/>
            <p:nvPr/>
          </p:nvSpPr>
          <p:spPr>
            <a:xfrm>
              <a:off x="2545000" y="2754675"/>
              <a:ext cx="38325" cy="19800"/>
            </a:xfrm>
            <a:custGeom>
              <a:avLst/>
              <a:gdLst/>
              <a:ahLst/>
              <a:cxnLst/>
              <a:rect l="l" t="t" r="r" b="b"/>
              <a:pathLst>
                <a:path w="1533" h="792" extrusionOk="0">
                  <a:moveTo>
                    <a:pt x="714" y="1"/>
                  </a:moveTo>
                  <a:cubicBezTo>
                    <a:pt x="140" y="1"/>
                    <a:pt x="1" y="520"/>
                    <a:pt x="1" y="520"/>
                  </a:cubicBezTo>
                  <a:cubicBezTo>
                    <a:pt x="274" y="719"/>
                    <a:pt x="511" y="791"/>
                    <a:pt x="712" y="791"/>
                  </a:cubicBezTo>
                  <a:cubicBezTo>
                    <a:pt x="1255" y="791"/>
                    <a:pt x="1532" y="260"/>
                    <a:pt x="1532" y="260"/>
                  </a:cubicBezTo>
                  <a:cubicBezTo>
                    <a:pt x="1192" y="70"/>
                    <a:pt x="924" y="1"/>
                    <a:pt x="714" y="1"/>
                  </a:cubicBez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467" name="Google Shape;467;p30"/>
            <p:cNvSpPr/>
            <p:nvPr/>
          </p:nvSpPr>
          <p:spPr>
            <a:xfrm>
              <a:off x="2550775" y="2754225"/>
              <a:ext cx="23150" cy="22925"/>
            </a:xfrm>
            <a:custGeom>
              <a:avLst/>
              <a:gdLst/>
              <a:ahLst/>
              <a:cxnLst/>
              <a:rect l="l" t="t" r="r" b="b"/>
              <a:pathLst>
                <a:path w="926" h="917" extrusionOk="0">
                  <a:moveTo>
                    <a:pt x="471" y="1"/>
                  </a:moveTo>
                  <a:cubicBezTo>
                    <a:pt x="246" y="1"/>
                    <a:pt x="57" y="179"/>
                    <a:pt x="30" y="408"/>
                  </a:cubicBezTo>
                  <a:cubicBezTo>
                    <a:pt x="1" y="653"/>
                    <a:pt x="174" y="884"/>
                    <a:pt x="405" y="913"/>
                  </a:cubicBezTo>
                  <a:cubicBezTo>
                    <a:pt x="422" y="915"/>
                    <a:pt x="439" y="916"/>
                    <a:pt x="455" y="916"/>
                  </a:cubicBezTo>
                  <a:cubicBezTo>
                    <a:pt x="679" y="916"/>
                    <a:pt x="870" y="738"/>
                    <a:pt x="897" y="509"/>
                  </a:cubicBezTo>
                  <a:cubicBezTo>
                    <a:pt x="926" y="264"/>
                    <a:pt x="752" y="33"/>
                    <a:pt x="521" y="4"/>
                  </a:cubicBezTo>
                  <a:cubicBezTo>
                    <a:pt x="504" y="2"/>
                    <a:pt x="487" y="1"/>
                    <a:pt x="471" y="1"/>
                  </a:cubicBez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468" name="Google Shape;468;p30"/>
            <p:cNvSpPr/>
            <p:nvPr/>
          </p:nvSpPr>
          <p:spPr>
            <a:xfrm>
              <a:off x="2491900" y="2754250"/>
              <a:ext cx="27125" cy="18950"/>
            </a:xfrm>
            <a:custGeom>
              <a:avLst/>
              <a:gdLst/>
              <a:ahLst/>
              <a:cxnLst/>
              <a:rect l="l" t="t" r="r" b="b"/>
              <a:pathLst>
                <a:path w="1085" h="758" extrusionOk="0">
                  <a:moveTo>
                    <a:pt x="471" y="1"/>
                  </a:moveTo>
                  <a:cubicBezTo>
                    <a:pt x="335" y="1"/>
                    <a:pt x="178" y="64"/>
                    <a:pt x="0" y="234"/>
                  </a:cubicBezTo>
                  <a:cubicBezTo>
                    <a:pt x="0" y="234"/>
                    <a:pt x="154" y="758"/>
                    <a:pt x="569" y="758"/>
                  </a:cubicBezTo>
                  <a:cubicBezTo>
                    <a:pt x="709" y="758"/>
                    <a:pt x="880" y="698"/>
                    <a:pt x="1085" y="537"/>
                  </a:cubicBezTo>
                  <a:cubicBezTo>
                    <a:pt x="1085" y="537"/>
                    <a:pt x="868" y="1"/>
                    <a:pt x="471" y="1"/>
                  </a:cubicBezTo>
                  <a:close/>
                </a:path>
              </a:pathLst>
            </a:custGeom>
            <a:solidFill>
              <a:srgbClr val="F2F2F2"/>
            </a:solidFill>
            <a:ln>
              <a:noFill/>
            </a:ln>
          </p:spPr>
          <p:txBody>
            <a:bodyPr spcFirstLastPara="1" wrap="square" lIns="121900" tIns="121900" rIns="121900" bIns="121900" anchor="ctr" anchorCtr="0">
              <a:noAutofit/>
            </a:bodyPr>
            <a:lstStyle/>
            <a:p>
              <a:endParaRPr sz="2400"/>
            </a:p>
          </p:txBody>
        </p:sp>
        <p:sp>
          <p:nvSpPr>
            <p:cNvPr id="469" name="Google Shape;469;p30"/>
            <p:cNvSpPr/>
            <p:nvPr/>
          </p:nvSpPr>
          <p:spPr>
            <a:xfrm>
              <a:off x="2495500" y="2753850"/>
              <a:ext cx="18100" cy="20800"/>
            </a:xfrm>
            <a:custGeom>
              <a:avLst/>
              <a:gdLst/>
              <a:ahLst/>
              <a:cxnLst/>
              <a:rect l="l" t="t" r="r" b="b"/>
              <a:pathLst>
                <a:path w="724" h="832" extrusionOk="0">
                  <a:moveTo>
                    <a:pt x="334" y="0"/>
                  </a:moveTo>
                  <a:cubicBezTo>
                    <a:pt x="319" y="0"/>
                    <a:pt x="305" y="1"/>
                    <a:pt x="290" y="4"/>
                  </a:cubicBezTo>
                  <a:cubicBezTo>
                    <a:pt x="116" y="33"/>
                    <a:pt x="1" y="250"/>
                    <a:pt x="30" y="466"/>
                  </a:cubicBezTo>
                  <a:cubicBezTo>
                    <a:pt x="70" y="679"/>
                    <a:pt x="221" y="831"/>
                    <a:pt x="390" y="831"/>
                  </a:cubicBezTo>
                  <a:cubicBezTo>
                    <a:pt x="405" y="831"/>
                    <a:pt x="420" y="830"/>
                    <a:pt x="434" y="828"/>
                  </a:cubicBezTo>
                  <a:cubicBezTo>
                    <a:pt x="608" y="799"/>
                    <a:pt x="723" y="597"/>
                    <a:pt x="694" y="365"/>
                  </a:cubicBezTo>
                  <a:cubicBezTo>
                    <a:pt x="655" y="152"/>
                    <a:pt x="505" y="0"/>
                    <a:pt x="334" y="0"/>
                  </a:cubicBez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470" name="Google Shape;470;p30"/>
            <p:cNvSpPr/>
            <p:nvPr/>
          </p:nvSpPr>
          <p:spPr>
            <a:xfrm>
              <a:off x="2527300" y="2802100"/>
              <a:ext cx="28200" cy="8200"/>
            </a:xfrm>
            <a:custGeom>
              <a:avLst/>
              <a:gdLst/>
              <a:ahLst/>
              <a:cxnLst/>
              <a:rect l="l" t="t" r="r" b="b"/>
              <a:pathLst>
                <a:path w="1128" h="328" extrusionOk="0">
                  <a:moveTo>
                    <a:pt x="1090" y="1"/>
                  </a:moveTo>
                  <a:cubicBezTo>
                    <a:pt x="1077" y="1"/>
                    <a:pt x="1064" y="8"/>
                    <a:pt x="1056" y="25"/>
                  </a:cubicBezTo>
                  <a:cubicBezTo>
                    <a:pt x="1056" y="25"/>
                    <a:pt x="894" y="262"/>
                    <a:pt x="493" y="262"/>
                  </a:cubicBezTo>
                  <a:cubicBezTo>
                    <a:pt x="371" y="262"/>
                    <a:pt x="227" y="240"/>
                    <a:pt x="58" y="183"/>
                  </a:cubicBezTo>
                  <a:cubicBezTo>
                    <a:pt x="54" y="179"/>
                    <a:pt x="49" y="177"/>
                    <a:pt x="43" y="177"/>
                  </a:cubicBezTo>
                  <a:cubicBezTo>
                    <a:pt x="30" y="177"/>
                    <a:pt x="15" y="187"/>
                    <a:pt x="15" y="198"/>
                  </a:cubicBezTo>
                  <a:cubicBezTo>
                    <a:pt x="0" y="212"/>
                    <a:pt x="15" y="241"/>
                    <a:pt x="29" y="241"/>
                  </a:cubicBezTo>
                  <a:cubicBezTo>
                    <a:pt x="218" y="314"/>
                    <a:pt x="376" y="327"/>
                    <a:pt x="507" y="327"/>
                  </a:cubicBezTo>
                  <a:cubicBezTo>
                    <a:pt x="940" y="327"/>
                    <a:pt x="1113" y="67"/>
                    <a:pt x="1113" y="54"/>
                  </a:cubicBezTo>
                  <a:cubicBezTo>
                    <a:pt x="1127" y="39"/>
                    <a:pt x="1127" y="25"/>
                    <a:pt x="1113" y="10"/>
                  </a:cubicBezTo>
                  <a:cubicBezTo>
                    <a:pt x="1107" y="4"/>
                    <a:pt x="1099" y="1"/>
                    <a:pt x="1090" y="1"/>
                  </a:cubicBezTo>
                  <a:close/>
                </a:path>
              </a:pathLst>
            </a:custGeom>
            <a:solidFill>
              <a:srgbClr val="1B2022"/>
            </a:solidFill>
            <a:ln>
              <a:noFill/>
            </a:ln>
          </p:spPr>
          <p:txBody>
            <a:bodyPr spcFirstLastPara="1" wrap="square" lIns="121900" tIns="121900" rIns="121900" bIns="121900" anchor="ctr" anchorCtr="0">
              <a:noAutofit/>
            </a:bodyPr>
            <a:lstStyle/>
            <a:p>
              <a:endParaRPr sz="2400"/>
            </a:p>
          </p:txBody>
        </p:sp>
        <p:sp>
          <p:nvSpPr>
            <p:cNvPr id="471" name="Google Shape;471;p30"/>
            <p:cNvSpPr/>
            <p:nvPr/>
          </p:nvSpPr>
          <p:spPr>
            <a:xfrm>
              <a:off x="424475" y="3883700"/>
              <a:ext cx="2833150" cy="9075"/>
            </a:xfrm>
            <a:custGeom>
              <a:avLst/>
              <a:gdLst/>
              <a:ahLst/>
              <a:cxnLst/>
              <a:rect l="l" t="t" r="r" b="b"/>
              <a:pathLst>
                <a:path w="113326" h="363" extrusionOk="0">
                  <a:moveTo>
                    <a:pt x="189" y="0"/>
                  </a:moveTo>
                  <a:cubicBezTo>
                    <a:pt x="88" y="0"/>
                    <a:pt x="1" y="73"/>
                    <a:pt x="1" y="189"/>
                  </a:cubicBezTo>
                  <a:cubicBezTo>
                    <a:pt x="1" y="289"/>
                    <a:pt x="88" y="362"/>
                    <a:pt x="189" y="362"/>
                  </a:cubicBezTo>
                  <a:lnTo>
                    <a:pt x="113139" y="362"/>
                  </a:lnTo>
                  <a:cubicBezTo>
                    <a:pt x="113239" y="362"/>
                    <a:pt x="113326" y="289"/>
                    <a:pt x="113326" y="189"/>
                  </a:cubicBezTo>
                  <a:cubicBezTo>
                    <a:pt x="113326" y="73"/>
                    <a:pt x="113239" y="0"/>
                    <a:pt x="113139" y="0"/>
                  </a:cubicBezTo>
                  <a:close/>
                </a:path>
              </a:pathLst>
            </a:custGeom>
            <a:solidFill>
              <a:srgbClr val="A0C0FC"/>
            </a:solidFill>
            <a:ln>
              <a:noFill/>
            </a:ln>
          </p:spPr>
          <p:txBody>
            <a:bodyPr spcFirstLastPara="1" wrap="square" lIns="121900" tIns="121900" rIns="121900" bIns="121900" anchor="ctr" anchorCtr="0">
              <a:noAutofit/>
            </a:bodyPr>
            <a:lstStyle/>
            <a:p>
              <a:endParaRPr sz="2400"/>
            </a:p>
          </p:txBody>
        </p:sp>
      </p:gr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00"/>
                                        </p:tgtEl>
                                        <p:attrNameLst>
                                          <p:attrName>style.visibility</p:attrName>
                                        </p:attrNameLst>
                                      </p:cBhvr>
                                      <p:to>
                                        <p:strVal val="visible"/>
                                      </p:to>
                                    </p:set>
                                    <p:anim calcmode="lin" valueType="num">
                                      <p:cBhvr additive="base">
                                        <p:cTn id="7" dur="1000"/>
                                        <p:tgtEl>
                                          <p:spTgt spid="300"/>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301"/>
                                        </p:tgtEl>
                                        <p:attrNameLst>
                                          <p:attrName>style.visibility</p:attrName>
                                        </p:attrNameLst>
                                      </p:cBhvr>
                                      <p:to>
                                        <p:strVal val="visible"/>
                                      </p:to>
                                    </p:set>
                                    <p:anim calcmode="lin" valueType="num">
                                      <p:cBhvr additive="base">
                                        <p:cTn id="10" dur="1000"/>
                                        <p:tgtEl>
                                          <p:spTgt spid="301"/>
                                        </p:tgtEl>
                                        <p:attrNameLst>
                                          <p:attrName>ppt_x</p:attrName>
                                        </p:attrNameLst>
                                      </p:cBhvr>
                                      <p:tavLst>
                                        <p:tav tm="0">
                                          <p:val>
                                            <p:strVal val="#ppt_x-1"/>
                                          </p:val>
                                        </p:tav>
                                        <p:tav tm="100000">
                                          <p:val>
                                            <p:strVal val="#ppt_x"/>
                                          </p:val>
                                        </p:tav>
                                      </p:tavLst>
                                    </p:anim>
                                  </p:childTnLst>
                                </p:cTn>
                              </p:par>
                              <p:par>
                                <p:cTn id="11" presetID="23" presetClass="entr" presetSubtype="16" fill="hold" nodeType="withEffect">
                                  <p:stCondLst>
                                    <p:cond delay="0"/>
                                  </p:stCondLst>
                                  <p:childTnLst>
                                    <p:set>
                                      <p:cBhvr>
                                        <p:cTn id="12" dur="1" fill="hold">
                                          <p:stCondLst>
                                            <p:cond delay="0"/>
                                          </p:stCondLst>
                                        </p:cTn>
                                        <p:tgtEl>
                                          <p:spTgt spid="306"/>
                                        </p:tgtEl>
                                        <p:attrNameLst>
                                          <p:attrName>style.visibility</p:attrName>
                                        </p:attrNameLst>
                                      </p:cBhvr>
                                      <p:to>
                                        <p:strVal val="visible"/>
                                      </p:to>
                                    </p:set>
                                    <p:anim calcmode="lin" valueType="num">
                                      <p:cBhvr additive="base">
                                        <p:cTn id="13" dur="1000"/>
                                        <p:tgtEl>
                                          <p:spTgt spid="306"/>
                                        </p:tgtEl>
                                        <p:attrNameLst>
                                          <p:attrName>ppt_w</p:attrName>
                                        </p:attrNameLst>
                                      </p:cBhvr>
                                      <p:tavLst>
                                        <p:tav tm="0">
                                          <p:val>
                                            <p:fltVal val="0"/>
                                          </p:val>
                                        </p:tav>
                                        <p:tav tm="100000">
                                          <p:val>
                                            <p:strVal val="#ppt_w"/>
                                          </p:val>
                                        </p:tav>
                                      </p:tavLst>
                                    </p:anim>
                                    <p:anim calcmode="lin" valueType="num">
                                      <p:cBhvr additive="base">
                                        <p:cTn id="14" dur="1000"/>
                                        <p:tgtEl>
                                          <p:spTgt spid="30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1"/>
          <p:cNvSpPr txBox="1">
            <a:spLocks noGrp="1"/>
          </p:cNvSpPr>
          <p:nvPr>
            <p:ph type="subTitle" idx="1"/>
          </p:nvPr>
        </p:nvSpPr>
        <p:spPr>
          <a:xfrm>
            <a:off x="1846417" y="1478800"/>
            <a:ext cx="8899600" cy="4092000"/>
          </a:xfrm>
          <a:prstGeom prst="rect">
            <a:avLst/>
          </a:prstGeom>
        </p:spPr>
        <p:txBody>
          <a:bodyPr spcFirstLastPara="1" vert="horz" wrap="square" lIns="121900" tIns="121900" rIns="121900" bIns="121900" rtlCol="0" anchor="t" anchorCtr="0">
            <a:noAutofit/>
          </a:bodyPr>
          <a:lstStyle/>
          <a:p>
            <a:pPr marL="0" indent="0" algn="just">
              <a:lnSpc>
                <a:spcPct val="115000"/>
              </a:lnSpc>
              <a:spcBef>
                <a:spcPts val="1600"/>
              </a:spcBef>
            </a:pPr>
            <a:r>
              <a:rPr lang="en-GB" sz="2000" dirty="0">
                <a:solidFill>
                  <a:srgbClr val="FFFFFF"/>
                </a:solidFill>
                <a:latin typeface="Arial" panose="020B0604020202020204"/>
                <a:ea typeface="Arial" panose="020B0604020202020204"/>
                <a:cs typeface="Arial" panose="020B0604020202020204"/>
                <a:sym typeface="Arial" panose="020B0604020202020204"/>
              </a:rPr>
              <a:t>Stock price forecasting is a popular and important topic in financial and academic studies. Stock investments provide one of the highest returns in the market. Even though they are volatile in nature, one can visualize share prices and other statistical factors which help the keen investors to carefully decide on which company they want to spend their earnings on. </a:t>
            </a:r>
            <a:endParaRPr sz="2000" dirty="0">
              <a:solidFill>
                <a:srgbClr val="FFFFFF"/>
              </a:solidFill>
              <a:latin typeface="Arial" panose="020B0604020202020204"/>
              <a:ea typeface="Arial" panose="020B0604020202020204"/>
              <a:cs typeface="Arial" panose="020B0604020202020204"/>
              <a:sym typeface="Arial" panose="020B0604020202020204"/>
            </a:endParaRPr>
          </a:p>
          <a:p>
            <a:pPr marL="0" indent="0" algn="just">
              <a:lnSpc>
                <a:spcPct val="115000"/>
              </a:lnSpc>
              <a:spcBef>
                <a:spcPts val="1600"/>
              </a:spcBef>
            </a:pPr>
            <a:r>
              <a:rPr lang="en-GB" sz="2000" dirty="0">
                <a:solidFill>
                  <a:srgbClr val="FFFFFF"/>
                </a:solidFill>
                <a:latin typeface="Arial" panose="020B0604020202020204"/>
                <a:ea typeface="Arial" panose="020B0604020202020204"/>
                <a:cs typeface="Arial" panose="020B0604020202020204"/>
                <a:sym typeface="Arial" panose="020B0604020202020204"/>
              </a:rPr>
              <a:t>In this project we have created a single page web application using the Dash library (of Python), we have made dynamic plots of the financial data of a specific company by using the tabular data provided by </a:t>
            </a:r>
            <a:r>
              <a:rPr lang="en-GB" sz="2000" dirty="0" err="1">
                <a:solidFill>
                  <a:srgbClr val="FFFFFF"/>
                </a:solidFill>
                <a:latin typeface="Arial" panose="020B0604020202020204"/>
                <a:ea typeface="Arial" panose="020B0604020202020204"/>
                <a:cs typeface="Arial" panose="020B0604020202020204"/>
                <a:sym typeface="Arial" panose="020B0604020202020204"/>
              </a:rPr>
              <a:t>yfinance</a:t>
            </a:r>
            <a:r>
              <a:rPr lang="en-GB" sz="2000" dirty="0">
                <a:solidFill>
                  <a:srgbClr val="FFFFFF"/>
                </a:solidFill>
                <a:latin typeface="Arial" panose="020B0604020202020204"/>
                <a:ea typeface="Arial" panose="020B0604020202020204"/>
                <a:cs typeface="Arial" panose="020B0604020202020204"/>
                <a:sym typeface="Arial" panose="020B0604020202020204"/>
              </a:rPr>
              <a:t> python library. On top of it, we have used machine learning algorithm to predict the upcoming stock prices.</a:t>
            </a:r>
            <a:endParaRPr sz="2000" dirty="0">
              <a:solidFill>
                <a:srgbClr val="FFFFFF"/>
              </a:solidFill>
              <a:latin typeface="Arial" panose="020B0604020202020204"/>
              <a:ea typeface="Arial" panose="020B0604020202020204"/>
              <a:cs typeface="Arial" panose="020B0604020202020204"/>
              <a:sym typeface="Arial" panose="020B0604020202020204"/>
            </a:endParaRPr>
          </a:p>
          <a:p>
            <a:pPr marL="0" indent="0"/>
            <a:endParaRPr sz="2000" dirty="0">
              <a:solidFill>
                <a:srgbClr val="FFFFFF"/>
              </a:solidFill>
              <a:latin typeface="Arial" panose="020B0604020202020204"/>
              <a:ea typeface="Arial" panose="020B0604020202020204"/>
              <a:cs typeface="Arial" panose="020B0604020202020204"/>
              <a:sym typeface="Arial" panose="020B0604020202020204"/>
            </a:endParaRPr>
          </a:p>
        </p:txBody>
      </p:sp>
      <p:sp>
        <p:nvSpPr>
          <p:cNvPr id="496" name="Google Shape;496;p31"/>
          <p:cNvSpPr txBox="1"/>
          <p:nvPr/>
        </p:nvSpPr>
        <p:spPr>
          <a:xfrm>
            <a:off x="3121967" y="590267"/>
            <a:ext cx="6588800" cy="697523"/>
          </a:xfrm>
          <a:prstGeom prst="rect">
            <a:avLst/>
          </a:prstGeom>
          <a:noFill/>
          <a:ln>
            <a:noFill/>
          </a:ln>
        </p:spPr>
        <p:txBody>
          <a:bodyPr spcFirstLastPara="1" wrap="square" lIns="121900" tIns="121900" rIns="121900" bIns="121900" anchor="t" anchorCtr="0">
            <a:spAutoFit/>
          </a:bodyPr>
          <a:lstStyle/>
          <a:p>
            <a:pPr algn="ctr"/>
            <a:r>
              <a:rPr lang="en-GB" sz="2933" dirty="0">
                <a:solidFill>
                  <a:srgbClr val="FFFFFF"/>
                </a:solidFill>
                <a:latin typeface="Bungee"/>
                <a:ea typeface="Bungee"/>
                <a:cs typeface="Bungee"/>
                <a:sym typeface="Bungee"/>
              </a:rPr>
              <a:t>Abstract</a:t>
            </a:r>
            <a:endParaRPr sz="2933" dirty="0">
              <a:solidFill>
                <a:srgbClr val="FFFFFF"/>
              </a:solidFill>
              <a:latin typeface="Bungee"/>
              <a:ea typeface="Bungee"/>
              <a:cs typeface="Bungee"/>
              <a:sym typeface="Bungee"/>
            </a:endParaRP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496"/>
                                        </p:tgtEl>
                                        <p:attrNameLst>
                                          <p:attrName>style.visibility</p:attrName>
                                        </p:attrNameLst>
                                      </p:cBhvr>
                                      <p:to>
                                        <p:strVal val="visible"/>
                                      </p:to>
                                    </p:set>
                                    <p:anim calcmode="lin" valueType="num">
                                      <p:cBhvr additive="base">
                                        <p:cTn id="7" dur="1000"/>
                                        <p:tgtEl>
                                          <p:spTgt spid="496"/>
                                        </p:tgtEl>
                                        <p:attrNameLst>
                                          <p:attrName>ppt_w</p:attrName>
                                        </p:attrNameLst>
                                      </p:cBhvr>
                                      <p:tavLst>
                                        <p:tav tm="0">
                                          <p:val>
                                            <p:fltVal val="0"/>
                                          </p:val>
                                        </p:tav>
                                        <p:tav tm="100000">
                                          <p:val>
                                            <p:strVal val="#ppt_w"/>
                                          </p:val>
                                        </p:tav>
                                      </p:tavLst>
                                    </p:anim>
                                    <p:anim calcmode="lin" valueType="num">
                                      <p:cBhvr additive="base">
                                        <p:cTn id="8" dur="1000"/>
                                        <p:tgtEl>
                                          <p:spTgt spid="496"/>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477"/>
                                        </p:tgtEl>
                                        <p:attrNameLst>
                                          <p:attrName>style.visibility</p:attrName>
                                        </p:attrNameLst>
                                      </p:cBhvr>
                                      <p:to>
                                        <p:strVal val="visible"/>
                                      </p:to>
                                    </p:set>
                                    <p:anim calcmode="lin" valueType="num">
                                      <p:cBhvr additive="base">
                                        <p:cTn id="11" dur="1000"/>
                                        <p:tgtEl>
                                          <p:spTgt spid="477"/>
                                        </p:tgtEl>
                                        <p:attrNameLst>
                                          <p:attrName>ppt_w</p:attrName>
                                        </p:attrNameLst>
                                      </p:cBhvr>
                                      <p:tavLst>
                                        <p:tav tm="0">
                                          <p:val>
                                            <p:fltVal val="0"/>
                                          </p:val>
                                        </p:tav>
                                        <p:tav tm="100000">
                                          <p:val>
                                            <p:strVal val="#ppt_w"/>
                                          </p:val>
                                        </p:tav>
                                      </p:tavLst>
                                    </p:anim>
                                    <p:anim calcmode="lin" valueType="num">
                                      <p:cBhvr additive="base">
                                        <p:cTn id="12" dur="1000"/>
                                        <p:tgtEl>
                                          <p:spTgt spid="47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2"/>
          <p:cNvSpPr txBox="1">
            <a:spLocks noGrp="1"/>
          </p:cNvSpPr>
          <p:nvPr>
            <p:ph type="title"/>
          </p:nvPr>
        </p:nvSpPr>
        <p:spPr>
          <a:xfrm>
            <a:off x="526287" y="218493"/>
            <a:ext cx="10272000" cy="763600"/>
          </a:xfrm>
          <a:prstGeom prst="rect">
            <a:avLst/>
          </a:prstGeom>
        </p:spPr>
        <p:txBody>
          <a:bodyPr spcFirstLastPara="1" vert="horz" wrap="square" lIns="121900" tIns="121900" rIns="121900" bIns="121900" rtlCol="0" anchor="t" anchorCtr="0">
            <a:noAutofit/>
          </a:bodyPr>
          <a:lstStyle/>
          <a:p>
            <a:pPr algn="ctr"/>
            <a:r>
              <a:rPr lang="en-US" altLang="en-GB" sz="3200"/>
              <a:t>  </a:t>
            </a:r>
            <a:r>
              <a:rPr lang="en-GB" sz="3200"/>
              <a:t>INTRODUCTION</a:t>
            </a:r>
            <a:endParaRPr sz="2667"/>
          </a:p>
        </p:txBody>
      </p:sp>
      <p:sp>
        <p:nvSpPr>
          <p:cNvPr id="503" name="Google Shape;503;p32"/>
          <p:cNvSpPr txBox="1">
            <a:spLocks noGrp="1"/>
          </p:cNvSpPr>
          <p:nvPr>
            <p:ph type="body" idx="1"/>
          </p:nvPr>
        </p:nvSpPr>
        <p:spPr>
          <a:xfrm>
            <a:off x="640833" y="1068033"/>
            <a:ext cx="9891600" cy="4514400"/>
          </a:xfrm>
          <a:prstGeom prst="rect">
            <a:avLst/>
          </a:prstGeom>
        </p:spPr>
        <p:txBody>
          <a:bodyPr spcFirstLastPara="1" vert="horz" wrap="square" lIns="121900" tIns="121900" rIns="121900" bIns="121900" rtlCol="0" anchor="t" anchorCtr="0">
            <a:noAutofit/>
          </a:bodyPr>
          <a:lstStyle/>
          <a:p>
            <a:pPr indent="-431789" algn="just">
              <a:lnSpc>
                <a:spcPct val="115000"/>
              </a:lnSpc>
              <a:buClr>
                <a:srgbClr val="FFFFFF"/>
              </a:buClr>
              <a:buSzPts val="1500"/>
              <a:buFont typeface="Arial" panose="020B0604020202020204"/>
              <a:buChar char="●"/>
            </a:pPr>
            <a:r>
              <a:rPr lang="en-GB" sz="2000">
                <a:solidFill>
                  <a:srgbClr val="FFFFFF"/>
                </a:solidFill>
                <a:latin typeface="Arial" panose="020B0604020202020204"/>
                <a:ea typeface="Arial" panose="020B0604020202020204"/>
                <a:cs typeface="Arial" panose="020B0604020202020204"/>
                <a:sym typeface="Arial" panose="020B0604020202020204"/>
              </a:rPr>
              <a:t>Stock investments provide one of the highest returns in the market. Even though they are volatile in nature, one can visualize share prices and other statistical factors which helps the keen investors carefully decide on which company they want to spend their earnings on.</a:t>
            </a:r>
            <a:endParaRPr sz="2000">
              <a:solidFill>
                <a:srgbClr val="FFFFFF"/>
              </a:solidFill>
              <a:latin typeface="Arial" panose="020B0604020202020204"/>
              <a:ea typeface="Arial" panose="020B0604020202020204"/>
              <a:cs typeface="Arial" panose="020B0604020202020204"/>
              <a:sym typeface="Arial" panose="020B0604020202020204"/>
            </a:endParaRPr>
          </a:p>
          <a:p>
            <a:pPr indent="-431789" algn="just">
              <a:lnSpc>
                <a:spcPct val="115000"/>
              </a:lnSpc>
              <a:buClr>
                <a:srgbClr val="FFFFFF"/>
              </a:buClr>
              <a:buSzPts val="1500"/>
              <a:buFont typeface="Arial" panose="020B0604020202020204"/>
              <a:buChar char="●"/>
            </a:pPr>
            <a:r>
              <a:rPr lang="en-GB" sz="2000">
                <a:solidFill>
                  <a:srgbClr val="FFFFFF"/>
                </a:solidFill>
                <a:latin typeface="Arial" panose="020B0604020202020204"/>
                <a:ea typeface="Arial" panose="020B0604020202020204"/>
                <a:cs typeface="Arial" panose="020B0604020202020204"/>
                <a:sym typeface="Arial" panose="020B0604020202020204"/>
              </a:rPr>
              <a:t>Stock prices are inﬂuenced by various factors ranging from the performance of the company itself to the conditions of the economy in general. Thus, to manage investment portfolios, stock market data has to be analyzed regularly to identify potential relationships between various stocks, hence to adjust investment based on related stocks trends.</a:t>
            </a:r>
            <a:endParaRPr sz="2000">
              <a:solidFill>
                <a:srgbClr val="FFFFFF"/>
              </a:solidFill>
              <a:latin typeface="Arial" panose="020B0604020202020204"/>
              <a:ea typeface="Arial" panose="020B0604020202020204"/>
              <a:cs typeface="Arial" panose="020B0604020202020204"/>
              <a:sym typeface="Arial" panose="020B0604020202020204"/>
            </a:endParaRPr>
          </a:p>
          <a:p>
            <a:pPr indent="-431789" algn="just">
              <a:lnSpc>
                <a:spcPct val="115000"/>
              </a:lnSpc>
              <a:buClr>
                <a:srgbClr val="FFFFFF"/>
              </a:buClr>
              <a:buSzPts val="1500"/>
              <a:buFont typeface="Arial" panose="020B0604020202020204"/>
              <a:buChar char="●"/>
            </a:pPr>
            <a:r>
              <a:rPr lang="en-GB" sz="2000">
                <a:solidFill>
                  <a:srgbClr val="FFFFFF"/>
                </a:solidFill>
                <a:latin typeface="Arial" panose="020B0604020202020204"/>
                <a:ea typeface="Arial" panose="020B0604020202020204"/>
                <a:cs typeface="Arial" panose="020B0604020202020204"/>
                <a:sym typeface="Arial" panose="020B0604020202020204"/>
              </a:rPr>
              <a:t>A picture is worth a thousand words presenting data in visual form can assist humans in exploring deep insight of vast amounts of complex raw data, especially when people have limited knowledge of the data. Visual representation is one of the most eﬃcient ways to assist investors to have a clear overview of movements of the stock market, as well as providing a deeper understanding of each individual stock</a:t>
            </a:r>
            <a:endParaRPr sz="2000"/>
          </a:p>
        </p:txBody>
      </p:sp>
      <p:cxnSp>
        <p:nvCxnSpPr>
          <p:cNvPr id="504" name="Google Shape;504;p32"/>
          <p:cNvCxnSpPr/>
          <p:nvPr/>
        </p:nvCxnSpPr>
        <p:spPr>
          <a:xfrm flipH="1">
            <a:off x="200" y="788700"/>
            <a:ext cx="3894000" cy="2000"/>
          </a:xfrm>
          <a:prstGeom prst="straightConnector1">
            <a:avLst/>
          </a:prstGeom>
          <a:noFill/>
          <a:ln w="28575" cap="flat" cmpd="sng">
            <a:solidFill>
              <a:srgbClr val="FFFFFF"/>
            </a:solidFill>
            <a:prstDash val="solid"/>
            <a:miter lim="800000"/>
            <a:headEnd type="none" w="sm" len="sm"/>
            <a:tailEnd type="none" w="sm" len="sm"/>
          </a:ln>
        </p:spPr>
      </p:cxnSp>
      <p:cxnSp>
        <p:nvCxnSpPr>
          <p:cNvPr id="505" name="Google Shape;505;p32"/>
          <p:cNvCxnSpPr/>
          <p:nvPr/>
        </p:nvCxnSpPr>
        <p:spPr>
          <a:xfrm rot="10800000">
            <a:off x="7631540" y="740540"/>
            <a:ext cx="2366000" cy="5200"/>
          </a:xfrm>
          <a:prstGeom prst="straightConnector1">
            <a:avLst/>
          </a:prstGeom>
          <a:noFill/>
          <a:ln w="28575" cap="flat" cmpd="sng">
            <a:solidFill>
              <a:srgbClr val="FFFFFF"/>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02"/>
                                        </p:tgtEl>
                                        <p:attrNameLst>
                                          <p:attrName>style.visibility</p:attrName>
                                        </p:attrNameLst>
                                      </p:cBhvr>
                                      <p:to>
                                        <p:strVal val="visible"/>
                                      </p:to>
                                    </p:set>
                                    <p:anim calcmode="lin" valueType="num">
                                      <p:cBhvr additive="base">
                                        <p:cTn id="7" dur="1000"/>
                                        <p:tgtEl>
                                          <p:spTgt spid="502"/>
                                        </p:tgtEl>
                                        <p:attrNameLst>
                                          <p:attrName>ppt_w</p:attrName>
                                        </p:attrNameLst>
                                      </p:cBhvr>
                                      <p:tavLst>
                                        <p:tav tm="0">
                                          <p:val>
                                            <p:fltVal val="0"/>
                                          </p:val>
                                        </p:tav>
                                        <p:tav tm="100000">
                                          <p:val>
                                            <p:strVal val="#ppt_w"/>
                                          </p:val>
                                        </p:tav>
                                      </p:tavLst>
                                    </p:anim>
                                    <p:anim calcmode="lin" valueType="num">
                                      <p:cBhvr additive="base">
                                        <p:cTn id="8" dur="1000"/>
                                        <p:tgtEl>
                                          <p:spTgt spid="502"/>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503"/>
                                        </p:tgtEl>
                                        <p:attrNameLst>
                                          <p:attrName>style.visibility</p:attrName>
                                        </p:attrNameLst>
                                      </p:cBhvr>
                                      <p:to>
                                        <p:strVal val="visible"/>
                                      </p:to>
                                    </p:set>
                                    <p:anim calcmode="lin" valueType="num">
                                      <p:cBhvr additive="base">
                                        <p:cTn id="12" dur="1000"/>
                                        <p:tgtEl>
                                          <p:spTgt spid="50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33"/>
          <p:cNvSpPr txBox="1">
            <a:spLocks noGrp="1"/>
          </p:cNvSpPr>
          <p:nvPr>
            <p:ph type="body" idx="1"/>
          </p:nvPr>
        </p:nvSpPr>
        <p:spPr>
          <a:xfrm>
            <a:off x="131567" y="990067"/>
            <a:ext cx="8067600" cy="5783200"/>
          </a:xfrm>
          <a:prstGeom prst="rect">
            <a:avLst/>
          </a:prstGeom>
        </p:spPr>
        <p:txBody>
          <a:bodyPr spcFirstLastPara="1" vert="horz" wrap="square" lIns="121900" tIns="121900" rIns="121900" bIns="121900" rtlCol="0" anchor="t" anchorCtr="0">
            <a:noAutofit/>
          </a:bodyPr>
          <a:lstStyle/>
          <a:p>
            <a:pPr indent="-431789" algn="just">
              <a:lnSpc>
                <a:spcPct val="115000"/>
              </a:lnSpc>
              <a:spcBef>
                <a:spcPts val="1600"/>
              </a:spcBef>
              <a:buClr>
                <a:srgbClr val="FFFFFF"/>
              </a:buClr>
              <a:buSzPts val="1500"/>
              <a:buFont typeface="Arial" panose="020B0604020202020204"/>
              <a:buChar char="●"/>
            </a:pPr>
            <a:r>
              <a:rPr lang="en-GB" sz="2000" dirty="0">
                <a:solidFill>
                  <a:srgbClr val="FFFFFF"/>
                </a:solidFill>
                <a:latin typeface="Bungee"/>
                <a:ea typeface="Bungee"/>
                <a:cs typeface="Bungee"/>
                <a:sym typeface="Bungee"/>
              </a:rPr>
              <a:t>Data visualization</a:t>
            </a:r>
            <a:r>
              <a:rPr lang="en-GB" sz="2000" dirty="0">
                <a:solidFill>
                  <a:srgbClr val="FFFFFF"/>
                </a:solidFill>
                <a:latin typeface="Arial" panose="020B0604020202020204"/>
                <a:ea typeface="Arial" panose="020B0604020202020204"/>
                <a:cs typeface="Arial" panose="020B0604020202020204"/>
                <a:sym typeface="Arial" panose="020B0604020202020204"/>
              </a:rPr>
              <a:t> is the graphical representation of information and data.</a:t>
            </a:r>
            <a:endParaRPr sz="2000" dirty="0">
              <a:solidFill>
                <a:srgbClr val="FFFFFF"/>
              </a:solidFill>
              <a:latin typeface="Arial" panose="020B0604020202020204"/>
              <a:ea typeface="Arial" panose="020B0604020202020204"/>
              <a:cs typeface="Arial" panose="020B0604020202020204"/>
              <a:sym typeface="Arial" panose="020B0604020202020204"/>
            </a:endParaRPr>
          </a:p>
          <a:p>
            <a:pPr indent="-431789" algn="just">
              <a:lnSpc>
                <a:spcPct val="115000"/>
              </a:lnSpc>
              <a:spcBef>
                <a:spcPts val="1333"/>
              </a:spcBef>
              <a:buClr>
                <a:srgbClr val="FFFFFF"/>
              </a:buClr>
              <a:buSzPts val="1500"/>
              <a:buFont typeface="Arial" panose="020B0604020202020204"/>
              <a:buChar char="●"/>
            </a:pPr>
            <a:r>
              <a:rPr lang="en-GB" sz="2000" dirty="0">
                <a:solidFill>
                  <a:srgbClr val="FFFFFF"/>
                </a:solidFill>
                <a:latin typeface="Arial" panose="020B0604020202020204"/>
                <a:ea typeface="Arial" panose="020B0604020202020204"/>
                <a:cs typeface="Arial" panose="020B0604020202020204"/>
                <a:sym typeface="Arial" panose="020B0604020202020204"/>
              </a:rPr>
              <a:t>By using visual elements like charts, graphs, and maps, data visualization tools provide an accessible way to see and understand trends, outliers, and patterns in data.</a:t>
            </a:r>
            <a:endParaRPr sz="2000" dirty="0">
              <a:solidFill>
                <a:srgbClr val="FFFFFF"/>
              </a:solidFill>
              <a:latin typeface="Arial" panose="020B0604020202020204"/>
              <a:ea typeface="Arial" panose="020B0604020202020204"/>
              <a:cs typeface="Arial" panose="020B0604020202020204"/>
              <a:sym typeface="Arial" panose="020B0604020202020204"/>
            </a:endParaRPr>
          </a:p>
          <a:p>
            <a:pPr indent="-431789" algn="just">
              <a:lnSpc>
                <a:spcPct val="115000"/>
              </a:lnSpc>
              <a:spcBef>
                <a:spcPts val="1333"/>
              </a:spcBef>
              <a:buClr>
                <a:srgbClr val="FFFFFF"/>
              </a:buClr>
              <a:buSzPts val="1500"/>
              <a:buFont typeface="Arial" panose="020B0604020202020204"/>
              <a:buChar char="●"/>
            </a:pPr>
            <a:r>
              <a:rPr lang="en-GB" sz="2000" dirty="0">
                <a:solidFill>
                  <a:srgbClr val="FFFFFF"/>
                </a:solidFill>
                <a:latin typeface="Arial" panose="020B0604020202020204"/>
                <a:ea typeface="Arial" panose="020B0604020202020204"/>
                <a:cs typeface="Arial" panose="020B0604020202020204"/>
                <a:sym typeface="Arial" panose="020B0604020202020204"/>
              </a:rPr>
              <a:t>The main goal of data visualization is effectively, efficiently, elegantly, accurately as well as meaningfully communicating information. It fulfils its objectives only if it encodes the given input in such a manner that our eyes can recognize and our brain can comprehend.</a:t>
            </a:r>
            <a:endParaRPr sz="2000" dirty="0">
              <a:solidFill>
                <a:srgbClr val="FFFFFF"/>
              </a:solidFill>
              <a:latin typeface="Arial" panose="020B0604020202020204"/>
              <a:ea typeface="Arial" panose="020B0604020202020204"/>
              <a:cs typeface="Arial" panose="020B0604020202020204"/>
              <a:sym typeface="Arial" panose="020B0604020202020204"/>
            </a:endParaRPr>
          </a:p>
          <a:p>
            <a:pPr indent="-431789" algn="just">
              <a:lnSpc>
                <a:spcPct val="115000"/>
              </a:lnSpc>
              <a:spcBef>
                <a:spcPts val="1333"/>
              </a:spcBef>
              <a:buClr>
                <a:srgbClr val="FFFFFF"/>
              </a:buClr>
              <a:buSzPts val="1500"/>
              <a:buFont typeface="Arial" panose="020B0604020202020204"/>
              <a:buChar char="●"/>
            </a:pPr>
            <a:r>
              <a:rPr lang="en-GB" sz="2000" dirty="0">
                <a:solidFill>
                  <a:srgbClr val="FFFFFF"/>
                </a:solidFill>
                <a:latin typeface="Arial" panose="020B0604020202020204"/>
                <a:ea typeface="Arial" panose="020B0604020202020204"/>
                <a:cs typeface="Arial" panose="020B0604020202020204"/>
                <a:sym typeface="Arial" panose="020B0604020202020204"/>
              </a:rPr>
              <a:t>In stock market, Data visualization helps traders when making decisions quickly and enables them to easily synthesize large amounts of complex information.</a:t>
            </a:r>
            <a:endParaRPr sz="2000" dirty="0">
              <a:solidFill>
                <a:srgbClr val="FFFFFF"/>
              </a:solidFill>
              <a:latin typeface="Arial" panose="020B0604020202020204"/>
              <a:ea typeface="Arial" panose="020B0604020202020204"/>
              <a:cs typeface="Arial" panose="020B0604020202020204"/>
              <a:sym typeface="Arial" panose="020B0604020202020204"/>
            </a:endParaRPr>
          </a:p>
          <a:p>
            <a:pPr marL="0" indent="0" algn="just">
              <a:lnSpc>
                <a:spcPct val="115000"/>
              </a:lnSpc>
              <a:spcBef>
                <a:spcPts val="800"/>
              </a:spcBef>
              <a:buNone/>
            </a:pPr>
            <a:endParaRPr sz="2000" dirty="0">
              <a:solidFill>
                <a:srgbClr val="FFFFFF"/>
              </a:solidFill>
              <a:latin typeface="Arial" panose="020B0604020202020204"/>
              <a:ea typeface="Arial" panose="020B0604020202020204"/>
              <a:cs typeface="Arial" panose="020B0604020202020204"/>
              <a:sym typeface="Arial" panose="020B0604020202020204"/>
            </a:endParaRPr>
          </a:p>
          <a:p>
            <a:pPr marL="0" indent="0" algn="just">
              <a:lnSpc>
                <a:spcPct val="115000"/>
              </a:lnSpc>
              <a:spcBef>
                <a:spcPts val="1733"/>
              </a:spcBef>
              <a:buNone/>
            </a:pPr>
            <a:endParaRPr sz="2000" dirty="0">
              <a:solidFill>
                <a:srgbClr val="FFFFFF"/>
              </a:solidFill>
              <a:highlight>
                <a:srgbClr val="00517C"/>
              </a:highlight>
              <a:latin typeface="Arial" panose="020B0604020202020204"/>
              <a:ea typeface="Arial" panose="020B0604020202020204"/>
              <a:cs typeface="Arial" panose="020B0604020202020204"/>
              <a:sym typeface="Arial" panose="020B0604020202020204"/>
            </a:endParaRPr>
          </a:p>
          <a:p>
            <a:pPr marL="0" indent="0">
              <a:spcBef>
                <a:spcPts val="1733"/>
              </a:spcBef>
              <a:buNone/>
            </a:pPr>
            <a:endParaRPr sz="2000" dirty="0">
              <a:solidFill>
                <a:srgbClr val="FFFFFF"/>
              </a:solidFill>
              <a:highlight>
                <a:srgbClr val="00517C"/>
              </a:highlight>
              <a:latin typeface="Arial" panose="020B0604020202020204"/>
              <a:ea typeface="Arial" panose="020B0604020202020204"/>
              <a:cs typeface="Arial" panose="020B0604020202020204"/>
              <a:sym typeface="Arial" panose="020B0604020202020204"/>
            </a:endParaRPr>
          </a:p>
          <a:p>
            <a:pPr marL="0" indent="0" algn="just">
              <a:lnSpc>
                <a:spcPct val="115000"/>
              </a:lnSpc>
              <a:spcBef>
                <a:spcPts val="1600"/>
              </a:spcBef>
              <a:spcAft>
                <a:spcPts val="1600"/>
              </a:spcAft>
              <a:buNone/>
            </a:pPr>
            <a:endParaRPr sz="1733" dirty="0"/>
          </a:p>
        </p:txBody>
      </p:sp>
      <p:cxnSp>
        <p:nvCxnSpPr>
          <p:cNvPr id="512" name="Google Shape;512;p33"/>
          <p:cNvCxnSpPr/>
          <p:nvPr/>
        </p:nvCxnSpPr>
        <p:spPr>
          <a:xfrm flipH="1">
            <a:off x="33" y="460067"/>
            <a:ext cx="10318800" cy="2000"/>
          </a:xfrm>
          <a:prstGeom prst="straightConnector1">
            <a:avLst/>
          </a:prstGeom>
          <a:noFill/>
          <a:ln w="28575" cap="flat" cmpd="sng">
            <a:solidFill>
              <a:srgbClr val="BAC8D3"/>
            </a:solidFill>
            <a:prstDash val="solid"/>
            <a:miter lim="800000"/>
            <a:headEnd type="none" w="sm" len="sm"/>
            <a:tailEnd type="none" w="sm" len="sm"/>
          </a:ln>
        </p:spPr>
      </p:cxnSp>
      <p:sp>
        <p:nvSpPr>
          <p:cNvPr id="513" name="Google Shape;513;p33"/>
          <p:cNvSpPr txBox="1"/>
          <p:nvPr/>
        </p:nvSpPr>
        <p:spPr>
          <a:xfrm>
            <a:off x="8560700" y="3614867"/>
            <a:ext cx="1380400" cy="615513"/>
          </a:xfrm>
          <a:prstGeom prst="rect">
            <a:avLst/>
          </a:prstGeom>
          <a:noFill/>
          <a:ln>
            <a:noFill/>
          </a:ln>
        </p:spPr>
        <p:txBody>
          <a:bodyPr spcFirstLastPara="1" wrap="square" lIns="121900" tIns="121900" rIns="121900" bIns="121900" anchor="t" anchorCtr="0">
            <a:spAutoFit/>
          </a:bodyPr>
          <a:lstStyle/>
          <a:p>
            <a:endParaRPr sz="2400">
              <a:latin typeface="Inter" panose="02000503000000020004"/>
              <a:ea typeface="Inter" panose="02000503000000020004"/>
              <a:cs typeface="Inter" panose="02000503000000020004"/>
              <a:sym typeface="Inter" panose="02000503000000020004"/>
            </a:endParaRPr>
          </a:p>
        </p:txBody>
      </p:sp>
      <p:pic>
        <p:nvPicPr>
          <p:cNvPr id="515" name="Google Shape;515;p33"/>
          <p:cNvPicPr preferRelativeResize="0"/>
          <p:nvPr/>
        </p:nvPicPr>
        <p:blipFill>
          <a:blip r:embed="rId3"/>
          <a:stretch>
            <a:fillRect/>
          </a:stretch>
        </p:blipFill>
        <p:spPr>
          <a:xfrm>
            <a:off x="8642867" y="1149935"/>
            <a:ext cx="1675967" cy="1466588"/>
          </a:xfrm>
          <a:prstGeom prst="rect">
            <a:avLst/>
          </a:prstGeom>
          <a:noFill/>
          <a:ln>
            <a:noFill/>
          </a:ln>
          <a:effectLst>
            <a:outerShdw blurRad="57150" dist="85725" dir="5400000" algn="bl" rotWithShape="0">
              <a:srgbClr val="000000">
                <a:alpha val="50000"/>
              </a:srgbClr>
            </a:outerShdw>
          </a:effectLst>
        </p:spPr>
      </p:pic>
      <p:pic>
        <p:nvPicPr>
          <p:cNvPr id="516" name="Google Shape;516;p33"/>
          <p:cNvPicPr preferRelativeResize="0"/>
          <p:nvPr/>
        </p:nvPicPr>
        <p:blipFill>
          <a:blip r:embed="rId4"/>
          <a:stretch>
            <a:fillRect/>
          </a:stretch>
        </p:blipFill>
        <p:spPr>
          <a:xfrm>
            <a:off x="8787684" y="4858213"/>
            <a:ext cx="1960133" cy="1835467"/>
          </a:xfrm>
          <a:prstGeom prst="rect">
            <a:avLst/>
          </a:prstGeom>
          <a:noFill/>
          <a:ln>
            <a:noFill/>
          </a:ln>
          <a:effectLst>
            <a:outerShdw blurRad="57150" dist="19050" dir="5400000" algn="bl" rotWithShape="0">
              <a:srgbClr val="000000">
                <a:alpha val="50000"/>
              </a:srgbClr>
            </a:outerShdw>
          </a:effectLst>
        </p:spPr>
      </p:pic>
      <p:pic>
        <p:nvPicPr>
          <p:cNvPr id="517" name="Google Shape;517;p33"/>
          <p:cNvPicPr preferRelativeResize="0"/>
          <p:nvPr/>
        </p:nvPicPr>
        <p:blipFill>
          <a:blip r:embed="rId5"/>
          <a:stretch>
            <a:fillRect/>
          </a:stretch>
        </p:blipFill>
        <p:spPr>
          <a:xfrm>
            <a:off x="9941101" y="3074952"/>
            <a:ext cx="1613433" cy="161343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11"/>
                                        </p:tgtEl>
                                        <p:attrNameLst>
                                          <p:attrName>style.visibility</p:attrName>
                                        </p:attrNameLst>
                                      </p:cBhvr>
                                      <p:to>
                                        <p:strVal val="visible"/>
                                      </p:to>
                                    </p:set>
                                    <p:animEffect transition="in" filter="fade">
                                      <p:cBhvr>
                                        <p:cTn id="7" dur="1000"/>
                                        <p:tgtEl>
                                          <p:spTgt spid="511"/>
                                        </p:tgtEl>
                                      </p:cBhvr>
                                    </p:animEffect>
                                  </p:childTnLst>
                                </p:cTn>
                              </p:par>
                            </p:childTnLst>
                          </p:cTn>
                        </p:par>
                        <p:par>
                          <p:cTn id="8" fill="hold">
                            <p:stCondLst>
                              <p:cond delay="1000"/>
                            </p:stCondLst>
                            <p:childTnLst>
                              <p:par>
                                <p:cTn id="9" presetID="2" presetClass="entr" presetSubtype="1" fill="hold" nodeType="afterEffect">
                                  <p:stCondLst>
                                    <p:cond delay="0"/>
                                  </p:stCondLst>
                                  <p:childTnLst>
                                    <p:set>
                                      <p:cBhvr>
                                        <p:cTn id="10" dur="1" fill="hold">
                                          <p:stCondLst>
                                            <p:cond delay="0"/>
                                          </p:stCondLst>
                                        </p:cTn>
                                        <p:tgtEl>
                                          <p:spTgt spid="515"/>
                                        </p:tgtEl>
                                        <p:attrNameLst>
                                          <p:attrName>style.visibility</p:attrName>
                                        </p:attrNameLst>
                                      </p:cBhvr>
                                      <p:to>
                                        <p:strVal val="visible"/>
                                      </p:to>
                                    </p:set>
                                    <p:anim calcmode="lin" valueType="num">
                                      <p:cBhvr additive="base">
                                        <p:cTn id="11" dur="1000"/>
                                        <p:tgtEl>
                                          <p:spTgt spid="515"/>
                                        </p:tgtEl>
                                        <p:attrNameLst>
                                          <p:attrName>ppt_y</p:attrName>
                                        </p:attrNameLst>
                                      </p:cBhvr>
                                      <p:tavLst>
                                        <p:tav tm="0">
                                          <p:val>
                                            <p:strVal val="#ppt_y-1"/>
                                          </p:val>
                                        </p:tav>
                                        <p:tav tm="100000">
                                          <p:val>
                                            <p:strVal val="#ppt_y"/>
                                          </p:val>
                                        </p:tav>
                                      </p:tavLst>
                                    </p:anim>
                                  </p:childTnLst>
                                </p:cTn>
                              </p:par>
                              <p:par>
                                <p:cTn id="12" presetID="2" presetClass="entr" presetSubtype="2" fill="hold" nodeType="withEffect">
                                  <p:stCondLst>
                                    <p:cond delay="0"/>
                                  </p:stCondLst>
                                  <p:childTnLst>
                                    <p:set>
                                      <p:cBhvr>
                                        <p:cTn id="13" dur="1" fill="hold">
                                          <p:stCondLst>
                                            <p:cond delay="0"/>
                                          </p:stCondLst>
                                        </p:cTn>
                                        <p:tgtEl>
                                          <p:spTgt spid="517"/>
                                        </p:tgtEl>
                                        <p:attrNameLst>
                                          <p:attrName>style.visibility</p:attrName>
                                        </p:attrNameLst>
                                      </p:cBhvr>
                                      <p:to>
                                        <p:strVal val="visible"/>
                                      </p:to>
                                    </p:set>
                                    <p:anim calcmode="lin" valueType="num">
                                      <p:cBhvr additive="base">
                                        <p:cTn id="14" dur="1000"/>
                                        <p:tgtEl>
                                          <p:spTgt spid="517"/>
                                        </p:tgtEl>
                                        <p:attrNameLst>
                                          <p:attrName>ppt_x</p:attrName>
                                        </p:attrNameLst>
                                      </p:cBhvr>
                                      <p:tavLst>
                                        <p:tav tm="0">
                                          <p:val>
                                            <p:strVal val="#ppt_x+1"/>
                                          </p:val>
                                        </p:tav>
                                        <p:tav tm="100000">
                                          <p:val>
                                            <p:strVal val="#ppt_x"/>
                                          </p:val>
                                        </p:tav>
                                      </p:tavLst>
                                    </p:anim>
                                  </p:childTnLst>
                                </p:cTn>
                              </p:par>
                              <p:par>
                                <p:cTn id="15" presetID="2" presetClass="entr" presetSubtype="4" fill="hold" nodeType="withEffect">
                                  <p:stCondLst>
                                    <p:cond delay="0"/>
                                  </p:stCondLst>
                                  <p:childTnLst>
                                    <p:set>
                                      <p:cBhvr>
                                        <p:cTn id="16" dur="1" fill="hold">
                                          <p:stCondLst>
                                            <p:cond delay="0"/>
                                          </p:stCondLst>
                                        </p:cTn>
                                        <p:tgtEl>
                                          <p:spTgt spid="516"/>
                                        </p:tgtEl>
                                        <p:attrNameLst>
                                          <p:attrName>style.visibility</p:attrName>
                                        </p:attrNameLst>
                                      </p:cBhvr>
                                      <p:to>
                                        <p:strVal val="visible"/>
                                      </p:to>
                                    </p:set>
                                    <p:anim calcmode="lin" valueType="num">
                                      <p:cBhvr additive="base">
                                        <p:cTn id="17" dur="1000"/>
                                        <p:tgtEl>
                                          <p:spTgt spid="5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4"/>
          <p:cNvSpPr txBox="1">
            <a:spLocks noGrp="1"/>
          </p:cNvSpPr>
          <p:nvPr>
            <p:ph type="title"/>
          </p:nvPr>
        </p:nvSpPr>
        <p:spPr>
          <a:xfrm>
            <a:off x="784675" y="468979"/>
            <a:ext cx="10272000" cy="763600"/>
          </a:xfrm>
          <a:prstGeom prst="rect">
            <a:avLst/>
          </a:prstGeom>
        </p:spPr>
        <p:txBody>
          <a:bodyPr spcFirstLastPara="1" vert="horz" wrap="square" lIns="121900" tIns="121900" rIns="121900" bIns="121900" rtlCol="0" anchor="t" anchorCtr="0">
            <a:noAutofit/>
          </a:bodyPr>
          <a:lstStyle/>
          <a:p>
            <a:r>
              <a:rPr lang="en-GB" sz="2667" b="1"/>
              <a:t>OBJECTIVE</a:t>
            </a:r>
            <a:endParaRPr sz="2133" b="1">
              <a:solidFill>
                <a:srgbClr val="FFFFFF"/>
              </a:solidFill>
            </a:endParaRPr>
          </a:p>
        </p:txBody>
      </p:sp>
      <p:sp>
        <p:nvSpPr>
          <p:cNvPr id="524" name="Google Shape;524;p34"/>
          <p:cNvSpPr txBox="1"/>
          <p:nvPr/>
        </p:nvSpPr>
        <p:spPr>
          <a:xfrm>
            <a:off x="436248" y="1384169"/>
            <a:ext cx="6622000" cy="3984127"/>
          </a:xfrm>
          <a:prstGeom prst="rect">
            <a:avLst/>
          </a:prstGeom>
          <a:noFill/>
          <a:ln>
            <a:noFill/>
          </a:ln>
        </p:spPr>
        <p:txBody>
          <a:bodyPr spcFirstLastPara="1" wrap="square" lIns="121900" tIns="121900" rIns="121900" bIns="121900" anchor="t" anchorCtr="0">
            <a:spAutoFit/>
          </a:bodyPr>
          <a:lstStyle/>
          <a:p>
            <a:pPr marL="609585" algn="just">
              <a:lnSpc>
                <a:spcPct val="115000"/>
              </a:lnSpc>
              <a:spcBef>
                <a:spcPts val="1600"/>
              </a:spcBef>
            </a:pPr>
            <a:r>
              <a:rPr lang="en-GB" sz="2133" dirty="0">
                <a:solidFill>
                  <a:srgbClr val="FFFFFF"/>
                </a:solidFill>
              </a:rPr>
              <a:t>We will be creating a single-page web application using Dash (a python framework) and some machine learning models which will show company information (logo, registered name and description) and stock plots based on the stock code given by the user. Also the ML model will enable the user to get predicted stock prices for the dates inputted by the user.</a:t>
            </a:r>
            <a:endParaRPr sz="2133" b="1" dirty="0">
              <a:solidFill>
                <a:srgbClr val="FFFFFF"/>
              </a:solidFill>
            </a:endParaRPr>
          </a:p>
          <a:p>
            <a:pPr>
              <a:spcBef>
                <a:spcPts val="1600"/>
              </a:spcBef>
            </a:pPr>
            <a:endParaRPr sz="2000" dirty="0">
              <a:solidFill>
                <a:srgbClr val="F4CCCC"/>
              </a:solidFill>
            </a:endParaRPr>
          </a:p>
        </p:txBody>
      </p:sp>
      <p:grpSp>
        <p:nvGrpSpPr>
          <p:cNvPr id="525" name="Google Shape;525;p34"/>
          <p:cNvGrpSpPr/>
          <p:nvPr/>
        </p:nvGrpSpPr>
        <p:grpSpPr>
          <a:xfrm>
            <a:off x="7294880" y="3072479"/>
            <a:ext cx="4897120" cy="3694081"/>
            <a:chOff x="1745275" y="238125"/>
            <a:chExt cx="2435675" cy="1552500"/>
          </a:xfrm>
        </p:grpSpPr>
        <p:sp>
          <p:nvSpPr>
            <p:cNvPr id="526" name="Google Shape;526;p34"/>
            <p:cNvSpPr/>
            <p:nvPr/>
          </p:nvSpPr>
          <p:spPr>
            <a:xfrm>
              <a:off x="1772875" y="484350"/>
              <a:ext cx="2335550" cy="1097225"/>
            </a:xfrm>
            <a:custGeom>
              <a:avLst/>
              <a:gdLst/>
              <a:ahLst/>
              <a:cxnLst/>
              <a:rect l="l" t="t" r="r" b="b"/>
              <a:pathLst>
                <a:path w="93422" h="43889" extrusionOk="0">
                  <a:moveTo>
                    <a:pt x="18067" y="1"/>
                  </a:moveTo>
                  <a:cubicBezTo>
                    <a:pt x="16321" y="1"/>
                    <a:pt x="14554" y="234"/>
                    <a:pt x="12803" y="773"/>
                  </a:cubicBezTo>
                  <a:cubicBezTo>
                    <a:pt x="51" y="4691"/>
                    <a:pt x="0" y="16048"/>
                    <a:pt x="3321" y="22221"/>
                  </a:cubicBezTo>
                  <a:cubicBezTo>
                    <a:pt x="6400" y="27945"/>
                    <a:pt x="26880" y="43888"/>
                    <a:pt x="54194" y="43888"/>
                  </a:cubicBezTo>
                  <a:cubicBezTo>
                    <a:pt x="56341" y="43888"/>
                    <a:pt x="58529" y="43790"/>
                    <a:pt x="60755" y="43580"/>
                  </a:cubicBezTo>
                  <a:cubicBezTo>
                    <a:pt x="88097" y="41006"/>
                    <a:pt x="93421" y="11561"/>
                    <a:pt x="78844" y="6237"/>
                  </a:cubicBezTo>
                  <a:cubicBezTo>
                    <a:pt x="76737" y="5468"/>
                    <a:pt x="74860" y="5154"/>
                    <a:pt x="73127" y="5154"/>
                  </a:cubicBezTo>
                  <a:cubicBezTo>
                    <a:pt x="69230" y="5154"/>
                    <a:pt x="66058" y="6745"/>
                    <a:pt x="62619" y="8341"/>
                  </a:cubicBezTo>
                  <a:cubicBezTo>
                    <a:pt x="59172" y="9935"/>
                    <a:pt x="55447" y="11529"/>
                    <a:pt x="50450" y="11529"/>
                  </a:cubicBezTo>
                  <a:cubicBezTo>
                    <a:pt x="49327" y="11529"/>
                    <a:pt x="48139" y="11448"/>
                    <a:pt x="46875" y="11269"/>
                  </a:cubicBezTo>
                  <a:cubicBezTo>
                    <a:pt x="43085" y="10724"/>
                    <a:pt x="39485" y="9241"/>
                    <a:pt x="36392" y="6998"/>
                  </a:cubicBezTo>
                  <a:cubicBezTo>
                    <a:pt x="32631" y="4274"/>
                    <a:pt x="25545" y="1"/>
                    <a:pt x="18067" y="1"/>
                  </a:cubicBezTo>
                  <a:close/>
                </a:path>
              </a:pathLst>
            </a:custGeom>
            <a:solidFill>
              <a:srgbClr val="CDF8F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27" name="Google Shape;527;p34"/>
            <p:cNvSpPr/>
            <p:nvPr/>
          </p:nvSpPr>
          <p:spPr>
            <a:xfrm>
              <a:off x="2402525" y="428325"/>
              <a:ext cx="77975" cy="72450"/>
            </a:xfrm>
            <a:custGeom>
              <a:avLst/>
              <a:gdLst/>
              <a:ahLst/>
              <a:cxnLst/>
              <a:rect l="l" t="t" r="r" b="b"/>
              <a:pathLst>
                <a:path w="3119" h="2898" extrusionOk="0">
                  <a:moveTo>
                    <a:pt x="1563" y="1"/>
                  </a:moveTo>
                  <a:cubicBezTo>
                    <a:pt x="875" y="1"/>
                    <a:pt x="265" y="500"/>
                    <a:pt x="141" y="1202"/>
                  </a:cubicBezTo>
                  <a:cubicBezTo>
                    <a:pt x="1" y="1988"/>
                    <a:pt x="521" y="2735"/>
                    <a:pt x="1307" y="2875"/>
                  </a:cubicBezTo>
                  <a:cubicBezTo>
                    <a:pt x="1391" y="2890"/>
                    <a:pt x="1475" y="2897"/>
                    <a:pt x="1558" y="2897"/>
                  </a:cubicBezTo>
                  <a:cubicBezTo>
                    <a:pt x="2248" y="2897"/>
                    <a:pt x="2867" y="2398"/>
                    <a:pt x="2980" y="1696"/>
                  </a:cubicBezTo>
                  <a:cubicBezTo>
                    <a:pt x="3119" y="910"/>
                    <a:pt x="2600" y="163"/>
                    <a:pt x="1814" y="23"/>
                  </a:cubicBezTo>
                  <a:cubicBezTo>
                    <a:pt x="1730" y="8"/>
                    <a:pt x="1646" y="1"/>
                    <a:pt x="1563" y="1"/>
                  </a:cubicBezTo>
                  <a:close/>
                </a:path>
              </a:pathLst>
            </a:custGeom>
            <a:solidFill>
              <a:srgbClr val="CDF8F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28" name="Google Shape;528;p34"/>
            <p:cNvSpPr/>
            <p:nvPr/>
          </p:nvSpPr>
          <p:spPr>
            <a:xfrm>
              <a:off x="3820650" y="601275"/>
              <a:ext cx="51675" cy="51700"/>
            </a:xfrm>
            <a:custGeom>
              <a:avLst/>
              <a:gdLst/>
              <a:ahLst/>
              <a:cxnLst/>
              <a:rect l="l" t="t" r="r" b="b"/>
              <a:pathLst>
                <a:path w="2067" h="2068" extrusionOk="0">
                  <a:moveTo>
                    <a:pt x="1040" y="1"/>
                  </a:moveTo>
                  <a:cubicBezTo>
                    <a:pt x="457" y="1"/>
                    <a:pt x="0" y="457"/>
                    <a:pt x="0" y="1040"/>
                  </a:cubicBezTo>
                  <a:cubicBezTo>
                    <a:pt x="0" y="1611"/>
                    <a:pt x="457" y="2067"/>
                    <a:pt x="1040" y="2067"/>
                  </a:cubicBezTo>
                  <a:cubicBezTo>
                    <a:pt x="1610" y="2067"/>
                    <a:pt x="2066" y="1611"/>
                    <a:pt x="2066" y="1040"/>
                  </a:cubicBezTo>
                  <a:cubicBezTo>
                    <a:pt x="2066" y="457"/>
                    <a:pt x="1610" y="1"/>
                    <a:pt x="1040" y="1"/>
                  </a:cubicBezTo>
                  <a:close/>
                </a:path>
              </a:pathLst>
            </a:custGeom>
            <a:solidFill>
              <a:srgbClr val="CDF8F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29" name="Google Shape;529;p34"/>
            <p:cNvSpPr/>
            <p:nvPr/>
          </p:nvSpPr>
          <p:spPr>
            <a:xfrm>
              <a:off x="2341675" y="413300"/>
              <a:ext cx="47275" cy="43550"/>
            </a:xfrm>
            <a:custGeom>
              <a:avLst/>
              <a:gdLst/>
              <a:ahLst/>
              <a:cxnLst/>
              <a:rect l="l" t="t" r="r" b="b"/>
              <a:pathLst>
                <a:path w="1891" h="1742" extrusionOk="0">
                  <a:moveTo>
                    <a:pt x="933" y="1"/>
                  </a:moveTo>
                  <a:cubicBezTo>
                    <a:pt x="524" y="1"/>
                    <a:pt x="158" y="298"/>
                    <a:pt x="90" y="725"/>
                  </a:cubicBezTo>
                  <a:cubicBezTo>
                    <a:pt x="1" y="1195"/>
                    <a:pt x="318" y="1651"/>
                    <a:pt x="800" y="1727"/>
                  </a:cubicBezTo>
                  <a:cubicBezTo>
                    <a:pt x="853" y="1737"/>
                    <a:pt x="905" y="1742"/>
                    <a:pt x="957" y="1742"/>
                  </a:cubicBezTo>
                  <a:cubicBezTo>
                    <a:pt x="1367" y="1742"/>
                    <a:pt x="1733" y="1445"/>
                    <a:pt x="1801" y="1017"/>
                  </a:cubicBezTo>
                  <a:cubicBezTo>
                    <a:pt x="1890" y="548"/>
                    <a:pt x="1573" y="91"/>
                    <a:pt x="1091" y="15"/>
                  </a:cubicBezTo>
                  <a:cubicBezTo>
                    <a:pt x="1038" y="5"/>
                    <a:pt x="985" y="1"/>
                    <a:pt x="933" y="1"/>
                  </a:cubicBezTo>
                  <a:close/>
                </a:path>
              </a:pathLst>
            </a:custGeom>
            <a:solidFill>
              <a:srgbClr val="CDF8F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30" name="Google Shape;530;p34"/>
            <p:cNvSpPr/>
            <p:nvPr/>
          </p:nvSpPr>
          <p:spPr>
            <a:xfrm>
              <a:off x="1771275" y="1014500"/>
              <a:ext cx="52000" cy="51700"/>
            </a:xfrm>
            <a:custGeom>
              <a:avLst/>
              <a:gdLst/>
              <a:ahLst/>
              <a:cxnLst/>
              <a:rect l="l" t="t" r="r" b="b"/>
              <a:pathLst>
                <a:path w="2080" h="2068" extrusionOk="0">
                  <a:moveTo>
                    <a:pt x="1040" y="1"/>
                  </a:moveTo>
                  <a:cubicBezTo>
                    <a:pt x="470" y="1"/>
                    <a:pt x="0" y="457"/>
                    <a:pt x="0" y="1028"/>
                  </a:cubicBezTo>
                  <a:cubicBezTo>
                    <a:pt x="0" y="1611"/>
                    <a:pt x="470" y="2067"/>
                    <a:pt x="1040" y="2067"/>
                  </a:cubicBezTo>
                  <a:cubicBezTo>
                    <a:pt x="1611" y="2067"/>
                    <a:pt x="2079" y="1611"/>
                    <a:pt x="2079" y="1028"/>
                  </a:cubicBezTo>
                  <a:cubicBezTo>
                    <a:pt x="2079" y="457"/>
                    <a:pt x="1611" y="1"/>
                    <a:pt x="1040" y="1"/>
                  </a:cubicBezTo>
                  <a:close/>
                </a:path>
              </a:pathLst>
            </a:custGeom>
            <a:solidFill>
              <a:srgbClr val="CDF8F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31" name="Google Shape;531;p34"/>
            <p:cNvSpPr/>
            <p:nvPr/>
          </p:nvSpPr>
          <p:spPr>
            <a:xfrm>
              <a:off x="3737625" y="1247600"/>
              <a:ext cx="321650" cy="276200"/>
            </a:xfrm>
            <a:custGeom>
              <a:avLst/>
              <a:gdLst/>
              <a:ahLst/>
              <a:cxnLst/>
              <a:rect l="l" t="t" r="r" b="b"/>
              <a:pathLst>
                <a:path w="12866" h="11048" extrusionOk="0">
                  <a:moveTo>
                    <a:pt x="10515" y="1"/>
                  </a:moveTo>
                  <a:cubicBezTo>
                    <a:pt x="9549" y="1"/>
                    <a:pt x="8172" y="845"/>
                    <a:pt x="6642" y="3214"/>
                  </a:cubicBezTo>
                  <a:cubicBezTo>
                    <a:pt x="4119" y="7130"/>
                    <a:pt x="0" y="10223"/>
                    <a:pt x="0" y="10223"/>
                  </a:cubicBezTo>
                  <a:lnTo>
                    <a:pt x="381" y="10490"/>
                  </a:lnTo>
                  <a:lnTo>
                    <a:pt x="570" y="10629"/>
                  </a:lnTo>
                  <a:lnTo>
                    <a:pt x="1141" y="11047"/>
                  </a:lnTo>
                  <a:cubicBezTo>
                    <a:pt x="1141" y="11047"/>
                    <a:pt x="12866" y="6484"/>
                    <a:pt x="11902" y="1223"/>
                  </a:cubicBezTo>
                  <a:cubicBezTo>
                    <a:pt x="11775" y="517"/>
                    <a:pt x="11271" y="1"/>
                    <a:pt x="10515" y="1"/>
                  </a:cubicBezTo>
                  <a:close/>
                </a:path>
              </a:pathLst>
            </a:custGeom>
            <a:solidFill>
              <a:srgbClr val="11DCCA"/>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32" name="Google Shape;532;p34"/>
            <p:cNvSpPr/>
            <p:nvPr/>
          </p:nvSpPr>
          <p:spPr>
            <a:xfrm>
              <a:off x="3747125" y="1318800"/>
              <a:ext cx="229125" cy="194525"/>
            </a:xfrm>
            <a:custGeom>
              <a:avLst/>
              <a:gdLst/>
              <a:ahLst/>
              <a:cxnLst/>
              <a:rect l="l" t="t" r="r" b="b"/>
              <a:pathLst>
                <a:path w="9165" h="7781" extrusionOk="0">
                  <a:moveTo>
                    <a:pt x="9042" y="0"/>
                  </a:moveTo>
                  <a:cubicBezTo>
                    <a:pt x="9006" y="0"/>
                    <a:pt x="8972" y="14"/>
                    <a:pt x="8950" y="36"/>
                  </a:cubicBezTo>
                  <a:cubicBezTo>
                    <a:pt x="8950" y="48"/>
                    <a:pt x="7885" y="1380"/>
                    <a:pt x="6173" y="3002"/>
                  </a:cubicBezTo>
                  <a:cubicBezTo>
                    <a:pt x="4728" y="4397"/>
                    <a:pt x="2510" y="6273"/>
                    <a:pt x="1" y="7642"/>
                  </a:cubicBezTo>
                  <a:lnTo>
                    <a:pt x="190" y="7781"/>
                  </a:lnTo>
                  <a:cubicBezTo>
                    <a:pt x="2700" y="6412"/>
                    <a:pt x="4880" y="4549"/>
                    <a:pt x="6325" y="3167"/>
                  </a:cubicBezTo>
                  <a:cubicBezTo>
                    <a:pt x="8049" y="1519"/>
                    <a:pt x="9114" y="188"/>
                    <a:pt x="9127" y="175"/>
                  </a:cubicBezTo>
                  <a:cubicBezTo>
                    <a:pt x="9165" y="138"/>
                    <a:pt x="9153" y="62"/>
                    <a:pt x="9114" y="23"/>
                  </a:cubicBezTo>
                  <a:cubicBezTo>
                    <a:pt x="9093" y="7"/>
                    <a:pt x="9067" y="0"/>
                    <a:pt x="9042" y="0"/>
                  </a:cubicBezTo>
                  <a:close/>
                </a:path>
              </a:pathLst>
            </a:custGeom>
            <a:solidFill>
              <a:srgbClr val="2F046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33" name="Google Shape;533;p34"/>
            <p:cNvSpPr/>
            <p:nvPr/>
          </p:nvSpPr>
          <p:spPr>
            <a:xfrm>
              <a:off x="3660600" y="1324125"/>
              <a:ext cx="520350" cy="267150"/>
            </a:xfrm>
            <a:custGeom>
              <a:avLst/>
              <a:gdLst/>
              <a:ahLst/>
              <a:cxnLst/>
              <a:rect l="l" t="t" r="r" b="b"/>
              <a:pathLst>
                <a:path w="20814" h="10686" extrusionOk="0">
                  <a:moveTo>
                    <a:pt x="18282" y="1"/>
                  </a:moveTo>
                  <a:cubicBezTo>
                    <a:pt x="16921" y="1"/>
                    <a:pt x="14972" y="721"/>
                    <a:pt x="12448" y="2663"/>
                  </a:cubicBezTo>
                  <a:cubicBezTo>
                    <a:pt x="7112" y="6782"/>
                    <a:pt x="1" y="9013"/>
                    <a:pt x="1" y="9013"/>
                  </a:cubicBezTo>
                  <a:lnTo>
                    <a:pt x="381" y="9570"/>
                  </a:lnTo>
                  <a:lnTo>
                    <a:pt x="584" y="9862"/>
                  </a:lnTo>
                  <a:lnTo>
                    <a:pt x="1155" y="10686"/>
                  </a:lnTo>
                  <a:cubicBezTo>
                    <a:pt x="1155" y="10686"/>
                    <a:pt x="19357" y="10141"/>
                    <a:pt x="20599" y="2510"/>
                  </a:cubicBezTo>
                  <a:cubicBezTo>
                    <a:pt x="20813" y="1191"/>
                    <a:pt x="20033" y="1"/>
                    <a:pt x="18282" y="1"/>
                  </a:cubicBezTo>
                  <a:close/>
                </a:path>
              </a:pathLst>
            </a:custGeom>
            <a:solidFill>
              <a:srgbClr val="CDF8F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34" name="Google Shape;534;p34"/>
            <p:cNvSpPr/>
            <p:nvPr/>
          </p:nvSpPr>
          <p:spPr>
            <a:xfrm>
              <a:off x="3670100" y="1411875"/>
              <a:ext cx="404400" cy="158825"/>
            </a:xfrm>
            <a:custGeom>
              <a:avLst/>
              <a:gdLst/>
              <a:ahLst/>
              <a:cxnLst/>
              <a:rect l="l" t="t" r="r" b="b"/>
              <a:pathLst>
                <a:path w="16176" h="6353" extrusionOk="0">
                  <a:moveTo>
                    <a:pt x="15987" y="0"/>
                  </a:moveTo>
                  <a:cubicBezTo>
                    <a:pt x="15959" y="0"/>
                    <a:pt x="15932" y="9"/>
                    <a:pt x="15910" y="27"/>
                  </a:cubicBezTo>
                  <a:cubicBezTo>
                    <a:pt x="15884" y="40"/>
                    <a:pt x="13792" y="1320"/>
                    <a:pt x="10674" y="2727"/>
                  </a:cubicBezTo>
                  <a:cubicBezTo>
                    <a:pt x="8025" y="3919"/>
                    <a:pt x="4096" y="5414"/>
                    <a:pt x="1" y="6060"/>
                  </a:cubicBezTo>
                  <a:lnTo>
                    <a:pt x="204" y="6352"/>
                  </a:lnTo>
                  <a:cubicBezTo>
                    <a:pt x="4273" y="5693"/>
                    <a:pt x="8164" y="4198"/>
                    <a:pt x="10814" y="3018"/>
                  </a:cubicBezTo>
                  <a:cubicBezTo>
                    <a:pt x="13944" y="1612"/>
                    <a:pt x="16048" y="306"/>
                    <a:pt x="16074" y="293"/>
                  </a:cubicBezTo>
                  <a:cubicBezTo>
                    <a:pt x="16150" y="243"/>
                    <a:pt x="16175" y="153"/>
                    <a:pt x="16125" y="77"/>
                  </a:cubicBezTo>
                  <a:cubicBezTo>
                    <a:pt x="16092" y="28"/>
                    <a:pt x="16038" y="0"/>
                    <a:pt x="15987" y="0"/>
                  </a:cubicBezTo>
                  <a:close/>
                </a:path>
              </a:pathLst>
            </a:custGeom>
            <a:solidFill>
              <a:srgbClr val="2F046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35" name="Google Shape;535;p34"/>
            <p:cNvSpPr/>
            <p:nvPr/>
          </p:nvSpPr>
          <p:spPr>
            <a:xfrm>
              <a:off x="3383975" y="238125"/>
              <a:ext cx="418325" cy="118850"/>
            </a:xfrm>
            <a:custGeom>
              <a:avLst/>
              <a:gdLst/>
              <a:ahLst/>
              <a:cxnLst/>
              <a:rect l="l" t="t" r="r" b="b"/>
              <a:pathLst>
                <a:path w="16733" h="4754" extrusionOk="0">
                  <a:moveTo>
                    <a:pt x="10077" y="0"/>
                  </a:moveTo>
                  <a:cubicBezTo>
                    <a:pt x="8936" y="0"/>
                    <a:pt x="7961" y="647"/>
                    <a:pt x="7454" y="1585"/>
                  </a:cubicBezTo>
                  <a:cubicBezTo>
                    <a:pt x="7225" y="1509"/>
                    <a:pt x="6972" y="1470"/>
                    <a:pt x="6705" y="1470"/>
                  </a:cubicBezTo>
                  <a:cubicBezTo>
                    <a:pt x="5755" y="1470"/>
                    <a:pt x="4918" y="1977"/>
                    <a:pt x="4474" y="2751"/>
                  </a:cubicBezTo>
                  <a:cubicBezTo>
                    <a:pt x="4132" y="2408"/>
                    <a:pt x="3663" y="2193"/>
                    <a:pt x="3144" y="2193"/>
                  </a:cubicBezTo>
                  <a:cubicBezTo>
                    <a:pt x="2383" y="2193"/>
                    <a:pt x="1724" y="2662"/>
                    <a:pt x="1432" y="3321"/>
                  </a:cubicBezTo>
                  <a:lnTo>
                    <a:pt x="710" y="3321"/>
                  </a:lnTo>
                  <a:cubicBezTo>
                    <a:pt x="519" y="3321"/>
                    <a:pt x="342" y="3410"/>
                    <a:pt x="203" y="3537"/>
                  </a:cubicBezTo>
                  <a:cubicBezTo>
                    <a:pt x="76" y="3664"/>
                    <a:pt x="0" y="3841"/>
                    <a:pt x="0" y="4044"/>
                  </a:cubicBezTo>
                  <a:cubicBezTo>
                    <a:pt x="0" y="4437"/>
                    <a:pt x="317" y="4754"/>
                    <a:pt x="710" y="4754"/>
                  </a:cubicBezTo>
                  <a:lnTo>
                    <a:pt x="16022" y="4754"/>
                  </a:lnTo>
                  <a:cubicBezTo>
                    <a:pt x="16212" y="4754"/>
                    <a:pt x="16389" y="4678"/>
                    <a:pt x="16529" y="4551"/>
                  </a:cubicBezTo>
                  <a:cubicBezTo>
                    <a:pt x="16656" y="4411"/>
                    <a:pt x="16732" y="4234"/>
                    <a:pt x="16732" y="4044"/>
                  </a:cubicBezTo>
                  <a:cubicBezTo>
                    <a:pt x="16732" y="3651"/>
                    <a:pt x="16415" y="3321"/>
                    <a:pt x="16022" y="3321"/>
                  </a:cubicBezTo>
                  <a:lnTo>
                    <a:pt x="15553" y="3321"/>
                  </a:lnTo>
                  <a:cubicBezTo>
                    <a:pt x="15338" y="2548"/>
                    <a:pt x="14615" y="1977"/>
                    <a:pt x="13766" y="1977"/>
                  </a:cubicBezTo>
                  <a:cubicBezTo>
                    <a:pt x="13462" y="1977"/>
                    <a:pt x="13183" y="2053"/>
                    <a:pt x="12929" y="2180"/>
                  </a:cubicBezTo>
                  <a:cubicBezTo>
                    <a:pt x="12587" y="926"/>
                    <a:pt x="11434" y="0"/>
                    <a:pt x="10077" y="0"/>
                  </a:cubicBezTo>
                  <a:close/>
                </a:path>
              </a:pathLst>
            </a:custGeom>
            <a:solidFill>
              <a:srgbClr val="CDF8F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36" name="Google Shape;536;p34"/>
            <p:cNvSpPr/>
            <p:nvPr/>
          </p:nvSpPr>
          <p:spPr>
            <a:xfrm>
              <a:off x="1964275" y="259350"/>
              <a:ext cx="270325" cy="76725"/>
            </a:xfrm>
            <a:custGeom>
              <a:avLst/>
              <a:gdLst/>
              <a:ahLst/>
              <a:cxnLst/>
              <a:rect l="l" t="t" r="r" b="b"/>
              <a:pathLst>
                <a:path w="10813" h="3069" extrusionOk="0">
                  <a:moveTo>
                    <a:pt x="6516" y="1"/>
                  </a:moveTo>
                  <a:cubicBezTo>
                    <a:pt x="5781" y="1"/>
                    <a:pt x="5147" y="406"/>
                    <a:pt x="4817" y="1015"/>
                  </a:cubicBezTo>
                  <a:cubicBezTo>
                    <a:pt x="4665" y="964"/>
                    <a:pt x="4500" y="939"/>
                    <a:pt x="4336" y="939"/>
                  </a:cubicBezTo>
                  <a:cubicBezTo>
                    <a:pt x="3714" y="939"/>
                    <a:pt x="3182" y="1268"/>
                    <a:pt x="2891" y="1762"/>
                  </a:cubicBezTo>
                  <a:cubicBezTo>
                    <a:pt x="2675" y="1547"/>
                    <a:pt x="2370" y="1407"/>
                    <a:pt x="2041" y="1407"/>
                  </a:cubicBezTo>
                  <a:cubicBezTo>
                    <a:pt x="1534" y="1407"/>
                    <a:pt x="1116" y="1712"/>
                    <a:pt x="925" y="2143"/>
                  </a:cubicBezTo>
                  <a:lnTo>
                    <a:pt x="457" y="2143"/>
                  </a:lnTo>
                  <a:cubicBezTo>
                    <a:pt x="330" y="2143"/>
                    <a:pt x="215" y="2193"/>
                    <a:pt x="127" y="2282"/>
                  </a:cubicBezTo>
                  <a:cubicBezTo>
                    <a:pt x="51" y="2358"/>
                    <a:pt x="0" y="2472"/>
                    <a:pt x="0" y="2612"/>
                  </a:cubicBezTo>
                  <a:cubicBezTo>
                    <a:pt x="0" y="2866"/>
                    <a:pt x="203" y="3068"/>
                    <a:pt x="457" y="3068"/>
                  </a:cubicBezTo>
                  <a:lnTo>
                    <a:pt x="10356" y="3068"/>
                  </a:lnTo>
                  <a:cubicBezTo>
                    <a:pt x="10483" y="3068"/>
                    <a:pt x="10597" y="3018"/>
                    <a:pt x="10686" y="2928"/>
                  </a:cubicBezTo>
                  <a:cubicBezTo>
                    <a:pt x="10762" y="2852"/>
                    <a:pt x="10812" y="2739"/>
                    <a:pt x="10812" y="2612"/>
                  </a:cubicBezTo>
                  <a:cubicBezTo>
                    <a:pt x="10812" y="2345"/>
                    <a:pt x="10610" y="2143"/>
                    <a:pt x="10356" y="2143"/>
                  </a:cubicBezTo>
                  <a:lnTo>
                    <a:pt x="10065" y="2143"/>
                  </a:lnTo>
                  <a:cubicBezTo>
                    <a:pt x="9913" y="1635"/>
                    <a:pt x="9443" y="1268"/>
                    <a:pt x="8899" y="1268"/>
                  </a:cubicBezTo>
                  <a:cubicBezTo>
                    <a:pt x="8708" y="1268"/>
                    <a:pt x="8519" y="1319"/>
                    <a:pt x="8353" y="1395"/>
                  </a:cubicBezTo>
                  <a:cubicBezTo>
                    <a:pt x="8138" y="596"/>
                    <a:pt x="7390" y="1"/>
                    <a:pt x="6516" y="1"/>
                  </a:cubicBezTo>
                  <a:close/>
                </a:path>
              </a:pathLst>
            </a:custGeom>
            <a:solidFill>
              <a:srgbClr val="CDF8F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37" name="Google Shape;537;p34"/>
            <p:cNvSpPr/>
            <p:nvPr/>
          </p:nvSpPr>
          <p:spPr>
            <a:xfrm>
              <a:off x="3828250" y="452675"/>
              <a:ext cx="270325" cy="76700"/>
            </a:xfrm>
            <a:custGeom>
              <a:avLst/>
              <a:gdLst/>
              <a:ahLst/>
              <a:cxnLst/>
              <a:rect l="l" t="t" r="r" b="b"/>
              <a:pathLst>
                <a:path w="10813" h="3068" extrusionOk="0">
                  <a:moveTo>
                    <a:pt x="6516" y="0"/>
                  </a:moveTo>
                  <a:cubicBezTo>
                    <a:pt x="5781" y="0"/>
                    <a:pt x="5147" y="406"/>
                    <a:pt x="4817" y="1014"/>
                  </a:cubicBezTo>
                  <a:cubicBezTo>
                    <a:pt x="4665" y="976"/>
                    <a:pt x="4500" y="950"/>
                    <a:pt x="4336" y="950"/>
                  </a:cubicBezTo>
                  <a:cubicBezTo>
                    <a:pt x="3714" y="950"/>
                    <a:pt x="3182" y="1280"/>
                    <a:pt x="2891" y="1775"/>
                  </a:cubicBezTo>
                  <a:cubicBezTo>
                    <a:pt x="2675" y="1547"/>
                    <a:pt x="2371" y="1420"/>
                    <a:pt x="2029" y="1420"/>
                  </a:cubicBezTo>
                  <a:cubicBezTo>
                    <a:pt x="1534" y="1420"/>
                    <a:pt x="1103" y="1711"/>
                    <a:pt x="925" y="2142"/>
                  </a:cubicBezTo>
                  <a:lnTo>
                    <a:pt x="457" y="2142"/>
                  </a:lnTo>
                  <a:cubicBezTo>
                    <a:pt x="330" y="2142"/>
                    <a:pt x="216" y="2192"/>
                    <a:pt x="127" y="2282"/>
                  </a:cubicBezTo>
                  <a:cubicBezTo>
                    <a:pt x="51" y="2370"/>
                    <a:pt x="1" y="2485"/>
                    <a:pt x="1" y="2611"/>
                  </a:cubicBezTo>
                  <a:cubicBezTo>
                    <a:pt x="1" y="2865"/>
                    <a:pt x="203" y="3068"/>
                    <a:pt x="457" y="3068"/>
                  </a:cubicBezTo>
                  <a:lnTo>
                    <a:pt x="10356" y="3068"/>
                  </a:lnTo>
                  <a:cubicBezTo>
                    <a:pt x="10483" y="3068"/>
                    <a:pt x="10598" y="3017"/>
                    <a:pt x="10686" y="2941"/>
                  </a:cubicBezTo>
                  <a:cubicBezTo>
                    <a:pt x="10762" y="2852"/>
                    <a:pt x="10813" y="2738"/>
                    <a:pt x="10813" y="2611"/>
                  </a:cubicBezTo>
                  <a:cubicBezTo>
                    <a:pt x="10813" y="2358"/>
                    <a:pt x="10610" y="2142"/>
                    <a:pt x="10356" y="2142"/>
                  </a:cubicBezTo>
                  <a:lnTo>
                    <a:pt x="10052" y="2142"/>
                  </a:lnTo>
                  <a:cubicBezTo>
                    <a:pt x="9913" y="1648"/>
                    <a:pt x="9444" y="1280"/>
                    <a:pt x="8899" y="1280"/>
                  </a:cubicBezTo>
                  <a:cubicBezTo>
                    <a:pt x="8708" y="1280"/>
                    <a:pt x="8519" y="1318"/>
                    <a:pt x="8354" y="1407"/>
                  </a:cubicBezTo>
                  <a:cubicBezTo>
                    <a:pt x="8139" y="595"/>
                    <a:pt x="7390" y="0"/>
                    <a:pt x="6516" y="0"/>
                  </a:cubicBezTo>
                  <a:close/>
                </a:path>
              </a:pathLst>
            </a:custGeom>
            <a:solidFill>
              <a:srgbClr val="CDF8F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38" name="Google Shape;538;p34"/>
            <p:cNvSpPr/>
            <p:nvPr/>
          </p:nvSpPr>
          <p:spPr>
            <a:xfrm>
              <a:off x="2835725" y="344600"/>
              <a:ext cx="330250" cy="93825"/>
            </a:xfrm>
            <a:custGeom>
              <a:avLst/>
              <a:gdLst/>
              <a:ahLst/>
              <a:cxnLst/>
              <a:rect l="l" t="t" r="r" b="b"/>
              <a:pathLst>
                <a:path w="13210" h="3753" extrusionOk="0">
                  <a:moveTo>
                    <a:pt x="7948" y="0"/>
                  </a:moveTo>
                  <a:cubicBezTo>
                    <a:pt x="7061" y="0"/>
                    <a:pt x="6288" y="507"/>
                    <a:pt x="5895" y="1242"/>
                  </a:cubicBezTo>
                  <a:cubicBezTo>
                    <a:pt x="5705" y="1192"/>
                    <a:pt x="5502" y="1154"/>
                    <a:pt x="5299" y="1154"/>
                  </a:cubicBezTo>
                  <a:cubicBezTo>
                    <a:pt x="4539" y="1154"/>
                    <a:pt x="3892" y="1560"/>
                    <a:pt x="3537" y="2168"/>
                  </a:cubicBezTo>
                  <a:cubicBezTo>
                    <a:pt x="3271" y="1901"/>
                    <a:pt x="2891" y="1737"/>
                    <a:pt x="2485" y="1737"/>
                  </a:cubicBezTo>
                  <a:cubicBezTo>
                    <a:pt x="1877" y="1737"/>
                    <a:pt x="1357" y="2104"/>
                    <a:pt x="1142" y="2624"/>
                  </a:cubicBezTo>
                  <a:lnTo>
                    <a:pt x="571" y="2624"/>
                  </a:lnTo>
                  <a:cubicBezTo>
                    <a:pt x="407" y="2624"/>
                    <a:pt x="267" y="2687"/>
                    <a:pt x="165" y="2789"/>
                  </a:cubicBezTo>
                  <a:cubicBezTo>
                    <a:pt x="64" y="2890"/>
                    <a:pt x="1" y="3030"/>
                    <a:pt x="1" y="3182"/>
                  </a:cubicBezTo>
                  <a:cubicBezTo>
                    <a:pt x="1" y="3499"/>
                    <a:pt x="255" y="3752"/>
                    <a:pt x="571" y="3752"/>
                  </a:cubicBezTo>
                  <a:lnTo>
                    <a:pt x="12638" y="3752"/>
                  </a:lnTo>
                  <a:cubicBezTo>
                    <a:pt x="12804" y="3752"/>
                    <a:pt x="12942" y="3689"/>
                    <a:pt x="13044" y="3588"/>
                  </a:cubicBezTo>
                  <a:cubicBezTo>
                    <a:pt x="13145" y="3486"/>
                    <a:pt x="13209" y="3347"/>
                    <a:pt x="13209" y="3182"/>
                  </a:cubicBezTo>
                  <a:cubicBezTo>
                    <a:pt x="13209" y="2878"/>
                    <a:pt x="12956" y="2624"/>
                    <a:pt x="12638" y="2624"/>
                  </a:cubicBezTo>
                  <a:lnTo>
                    <a:pt x="12283" y="2624"/>
                  </a:lnTo>
                  <a:cubicBezTo>
                    <a:pt x="12106" y="2016"/>
                    <a:pt x="11536" y="1560"/>
                    <a:pt x="10864" y="1560"/>
                  </a:cubicBezTo>
                  <a:cubicBezTo>
                    <a:pt x="10623" y="1560"/>
                    <a:pt x="10407" y="1623"/>
                    <a:pt x="10205" y="1712"/>
                  </a:cubicBezTo>
                  <a:cubicBezTo>
                    <a:pt x="9939" y="735"/>
                    <a:pt x="9026" y="0"/>
                    <a:pt x="7948" y="0"/>
                  </a:cubicBezTo>
                  <a:close/>
                </a:path>
              </a:pathLst>
            </a:custGeom>
            <a:solidFill>
              <a:srgbClr val="CDF8F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39" name="Google Shape;539;p34"/>
            <p:cNvSpPr/>
            <p:nvPr/>
          </p:nvSpPr>
          <p:spPr>
            <a:xfrm>
              <a:off x="2670000" y="438775"/>
              <a:ext cx="246550" cy="293725"/>
            </a:xfrm>
            <a:custGeom>
              <a:avLst/>
              <a:gdLst/>
              <a:ahLst/>
              <a:cxnLst/>
              <a:rect l="l" t="t" r="r" b="b"/>
              <a:pathLst>
                <a:path w="9862" h="11749" extrusionOk="0">
                  <a:moveTo>
                    <a:pt x="3255" y="1"/>
                  </a:moveTo>
                  <a:cubicBezTo>
                    <a:pt x="2779" y="1"/>
                    <a:pt x="2377" y="286"/>
                    <a:pt x="2143" y="734"/>
                  </a:cubicBezTo>
                  <a:cubicBezTo>
                    <a:pt x="0" y="4903"/>
                    <a:pt x="8696" y="11748"/>
                    <a:pt x="8696" y="11748"/>
                  </a:cubicBezTo>
                  <a:lnTo>
                    <a:pt x="9267" y="11559"/>
                  </a:lnTo>
                  <a:lnTo>
                    <a:pt x="9469" y="11483"/>
                  </a:lnTo>
                  <a:lnTo>
                    <a:pt x="9862" y="11356"/>
                  </a:lnTo>
                  <a:cubicBezTo>
                    <a:pt x="9862" y="11356"/>
                    <a:pt x="7188" y="7692"/>
                    <a:pt x="6072" y="3750"/>
                  </a:cubicBezTo>
                  <a:cubicBezTo>
                    <a:pt x="5281" y="988"/>
                    <a:pt x="4140" y="1"/>
                    <a:pt x="3255" y="1"/>
                  </a:cubicBezTo>
                  <a:close/>
                </a:path>
              </a:pathLst>
            </a:custGeom>
            <a:solidFill>
              <a:srgbClr val="11DCCA"/>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40" name="Google Shape;540;p34"/>
            <p:cNvSpPr/>
            <p:nvPr/>
          </p:nvSpPr>
          <p:spPr>
            <a:xfrm>
              <a:off x="2762225" y="506925"/>
              <a:ext cx="144525" cy="220825"/>
            </a:xfrm>
            <a:custGeom>
              <a:avLst/>
              <a:gdLst/>
              <a:ahLst/>
              <a:cxnLst/>
              <a:rect l="l" t="t" r="r" b="b"/>
              <a:pathLst>
                <a:path w="5781" h="8833" extrusionOk="0">
                  <a:moveTo>
                    <a:pt x="117" y="0"/>
                  </a:moveTo>
                  <a:cubicBezTo>
                    <a:pt x="103" y="0"/>
                    <a:pt x="90" y="4"/>
                    <a:pt x="76" y="10"/>
                  </a:cubicBezTo>
                  <a:cubicBezTo>
                    <a:pt x="26" y="36"/>
                    <a:pt x="0" y="86"/>
                    <a:pt x="12" y="137"/>
                  </a:cubicBezTo>
                  <a:cubicBezTo>
                    <a:pt x="26" y="149"/>
                    <a:pt x="583" y="1544"/>
                    <a:pt x="1610" y="3369"/>
                  </a:cubicBezTo>
                  <a:cubicBezTo>
                    <a:pt x="2471" y="4903"/>
                    <a:pt x="3828" y="7033"/>
                    <a:pt x="5578" y="8833"/>
                  </a:cubicBezTo>
                  <a:lnTo>
                    <a:pt x="5780" y="8757"/>
                  </a:lnTo>
                  <a:cubicBezTo>
                    <a:pt x="4018" y="6969"/>
                    <a:pt x="2637" y="4814"/>
                    <a:pt x="1775" y="3267"/>
                  </a:cubicBezTo>
                  <a:cubicBezTo>
                    <a:pt x="761" y="1468"/>
                    <a:pt x="203" y="73"/>
                    <a:pt x="203" y="61"/>
                  </a:cubicBezTo>
                  <a:cubicBezTo>
                    <a:pt x="184" y="24"/>
                    <a:pt x="152" y="0"/>
                    <a:pt x="117" y="0"/>
                  </a:cubicBezTo>
                  <a:close/>
                </a:path>
              </a:pathLst>
            </a:custGeom>
            <a:solidFill>
              <a:srgbClr val="2F046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41" name="Google Shape;541;p34"/>
            <p:cNvSpPr/>
            <p:nvPr/>
          </p:nvSpPr>
          <p:spPr>
            <a:xfrm>
              <a:off x="2559400" y="471375"/>
              <a:ext cx="371425" cy="323875"/>
            </a:xfrm>
            <a:custGeom>
              <a:avLst/>
              <a:gdLst/>
              <a:ahLst/>
              <a:cxnLst/>
              <a:rect l="l" t="t" r="r" b="b"/>
              <a:pathLst>
                <a:path w="14857" h="12955" extrusionOk="0">
                  <a:moveTo>
                    <a:pt x="2534" y="1"/>
                  </a:moveTo>
                  <a:cubicBezTo>
                    <a:pt x="1513" y="1"/>
                    <a:pt x="862" y="704"/>
                    <a:pt x="736" y="1647"/>
                  </a:cubicBezTo>
                  <a:cubicBezTo>
                    <a:pt x="1" y="7086"/>
                    <a:pt x="9736" y="11472"/>
                    <a:pt x="13538" y="12954"/>
                  </a:cubicBezTo>
                  <a:cubicBezTo>
                    <a:pt x="13982" y="12396"/>
                    <a:pt x="14426" y="11839"/>
                    <a:pt x="14857" y="11256"/>
                  </a:cubicBezTo>
                  <a:cubicBezTo>
                    <a:pt x="12993" y="9798"/>
                    <a:pt x="9837" y="7086"/>
                    <a:pt x="7555" y="3866"/>
                  </a:cubicBezTo>
                  <a:cubicBezTo>
                    <a:pt x="5526" y="1020"/>
                    <a:pt x="3762" y="1"/>
                    <a:pt x="2534" y="1"/>
                  </a:cubicBezTo>
                  <a:close/>
                </a:path>
              </a:pathLst>
            </a:custGeom>
            <a:solidFill>
              <a:srgbClr val="11DCCA"/>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42" name="Google Shape;542;p34"/>
            <p:cNvSpPr/>
            <p:nvPr/>
          </p:nvSpPr>
          <p:spPr>
            <a:xfrm>
              <a:off x="2655400" y="560425"/>
              <a:ext cx="262750" cy="214875"/>
            </a:xfrm>
            <a:custGeom>
              <a:avLst/>
              <a:gdLst/>
              <a:ahLst/>
              <a:cxnLst/>
              <a:rect l="l" t="t" r="r" b="b"/>
              <a:pathLst>
                <a:path w="10510" h="8595" extrusionOk="0">
                  <a:moveTo>
                    <a:pt x="164" y="1"/>
                  </a:moveTo>
                  <a:cubicBezTo>
                    <a:pt x="130" y="1"/>
                    <a:pt x="94" y="13"/>
                    <a:pt x="65" y="37"/>
                  </a:cubicBezTo>
                  <a:cubicBezTo>
                    <a:pt x="14" y="88"/>
                    <a:pt x="1" y="177"/>
                    <a:pt x="52" y="240"/>
                  </a:cubicBezTo>
                  <a:cubicBezTo>
                    <a:pt x="65" y="253"/>
                    <a:pt x="1510" y="1888"/>
                    <a:pt x="3792" y="3879"/>
                  </a:cubicBezTo>
                  <a:cubicBezTo>
                    <a:pt x="5401" y="5285"/>
                    <a:pt x="7708" y="7098"/>
                    <a:pt x="10332" y="8594"/>
                  </a:cubicBezTo>
                  <a:cubicBezTo>
                    <a:pt x="10395" y="8518"/>
                    <a:pt x="10446" y="8442"/>
                    <a:pt x="10510" y="8366"/>
                  </a:cubicBezTo>
                  <a:cubicBezTo>
                    <a:pt x="7885" y="6882"/>
                    <a:pt x="5578" y="5070"/>
                    <a:pt x="3969" y="3663"/>
                  </a:cubicBezTo>
                  <a:cubicBezTo>
                    <a:pt x="1713" y="1685"/>
                    <a:pt x="280" y="63"/>
                    <a:pt x="268" y="51"/>
                  </a:cubicBezTo>
                  <a:cubicBezTo>
                    <a:pt x="241" y="17"/>
                    <a:pt x="203" y="1"/>
                    <a:pt x="164" y="1"/>
                  </a:cubicBezTo>
                  <a:close/>
                </a:path>
              </a:pathLst>
            </a:custGeom>
            <a:solidFill>
              <a:srgbClr val="2F046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43" name="Google Shape;543;p34"/>
            <p:cNvSpPr/>
            <p:nvPr/>
          </p:nvSpPr>
          <p:spPr>
            <a:xfrm>
              <a:off x="1745275" y="1356700"/>
              <a:ext cx="364800" cy="268750"/>
            </a:xfrm>
            <a:custGeom>
              <a:avLst/>
              <a:gdLst/>
              <a:ahLst/>
              <a:cxnLst/>
              <a:rect l="l" t="t" r="r" b="b"/>
              <a:pathLst>
                <a:path w="14592" h="10750" extrusionOk="0">
                  <a:moveTo>
                    <a:pt x="1805" y="0"/>
                  </a:moveTo>
                  <a:cubicBezTo>
                    <a:pt x="777" y="0"/>
                    <a:pt x="1" y="586"/>
                    <a:pt x="432" y="1828"/>
                  </a:cubicBezTo>
                  <a:cubicBezTo>
                    <a:pt x="1155" y="3907"/>
                    <a:pt x="3259" y="3755"/>
                    <a:pt x="3285" y="5467"/>
                  </a:cubicBezTo>
                  <a:cubicBezTo>
                    <a:pt x="3317" y="6969"/>
                    <a:pt x="4192" y="8121"/>
                    <a:pt x="5401" y="8121"/>
                  </a:cubicBezTo>
                  <a:cubicBezTo>
                    <a:pt x="5569" y="8121"/>
                    <a:pt x="5742" y="8099"/>
                    <a:pt x="5921" y="8052"/>
                  </a:cubicBezTo>
                  <a:cubicBezTo>
                    <a:pt x="6543" y="7890"/>
                    <a:pt x="7094" y="7730"/>
                    <a:pt x="7579" y="7730"/>
                  </a:cubicBezTo>
                  <a:cubicBezTo>
                    <a:pt x="8230" y="7730"/>
                    <a:pt x="8763" y="8018"/>
                    <a:pt x="9191" y="8977"/>
                  </a:cubicBezTo>
                  <a:cubicBezTo>
                    <a:pt x="9669" y="10055"/>
                    <a:pt x="10738" y="10749"/>
                    <a:pt x="11652" y="10749"/>
                  </a:cubicBezTo>
                  <a:cubicBezTo>
                    <a:pt x="12168" y="10749"/>
                    <a:pt x="12635" y="10528"/>
                    <a:pt x="12918" y="10030"/>
                  </a:cubicBezTo>
                  <a:cubicBezTo>
                    <a:pt x="13121" y="9687"/>
                    <a:pt x="13336" y="9307"/>
                    <a:pt x="13539" y="8952"/>
                  </a:cubicBezTo>
                  <a:cubicBezTo>
                    <a:pt x="13603" y="8850"/>
                    <a:pt x="13653" y="8749"/>
                    <a:pt x="13716" y="8648"/>
                  </a:cubicBezTo>
                  <a:cubicBezTo>
                    <a:pt x="13729" y="8622"/>
                    <a:pt x="13742" y="8597"/>
                    <a:pt x="13755" y="8585"/>
                  </a:cubicBezTo>
                  <a:cubicBezTo>
                    <a:pt x="14591" y="7114"/>
                    <a:pt x="14211" y="5225"/>
                    <a:pt x="12829" y="4236"/>
                  </a:cubicBezTo>
                  <a:cubicBezTo>
                    <a:pt x="12437" y="3961"/>
                    <a:pt x="11995" y="3772"/>
                    <a:pt x="11517" y="3772"/>
                  </a:cubicBezTo>
                  <a:cubicBezTo>
                    <a:pt x="11314" y="3772"/>
                    <a:pt x="11105" y="3806"/>
                    <a:pt x="10890" y="3882"/>
                  </a:cubicBezTo>
                  <a:cubicBezTo>
                    <a:pt x="10579" y="3988"/>
                    <a:pt x="10324" y="4036"/>
                    <a:pt x="10113" y="4036"/>
                  </a:cubicBezTo>
                  <a:cubicBezTo>
                    <a:pt x="8792" y="4036"/>
                    <a:pt x="9162" y="2184"/>
                    <a:pt x="7949" y="1397"/>
                  </a:cubicBezTo>
                  <a:cubicBezTo>
                    <a:pt x="7436" y="1066"/>
                    <a:pt x="6954" y="975"/>
                    <a:pt x="6497" y="975"/>
                  </a:cubicBezTo>
                  <a:cubicBezTo>
                    <a:pt x="6219" y="975"/>
                    <a:pt x="5952" y="1009"/>
                    <a:pt x="5693" y="1042"/>
                  </a:cubicBezTo>
                  <a:cubicBezTo>
                    <a:pt x="5429" y="1079"/>
                    <a:pt x="5177" y="1115"/>
                    <a:pt x="4935" y="1115"/>
                  </a:cubicBezTo>
                  <a:cubicBezTo>
                    <a:pt x="4585" y="1115"/>
                    <a:pt x="4253" y="1039"/>
                    <a:pt x="3930" y="776"/>
                  </a:cubicBezTo>
                  <a:cubicBezTo>
                    <a:pt x="3303" y="266"/>
                    <a:pt x="2497" y="0"/>
                    <a:pt x="1805" y="0"/>
                  </a:cubicBezTo>
                  <a:close/>
                </a:path>
              </a:pathLst>
            </a:custGeom>
            <a:solidFill>
              <a:srgbClr val="11DCCA"/>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44" name="Google Shape;544;p34"/>
            <p:cNvSpPr/>
            <p:nvPr/>
          </p:nvSpPr>
          <p:spPr>
            <a:xfrm>
              <a:off x="1822600" y="1414325"/>
              <a:ext cx="265600" cy="166175"/>
            </a:xfrm>
            <a:custGeom>
              <a:avLst/>
              <a:gdLst/>
              <a:ahLst/>
              <a:cxnLst/>
              <a:rect l="l" t="t" r="r" b="b"/>
              <a:pathLst>
                <a:path w="10624" h="6647" extrusionOk="0">
                  <a:moveTo>
                    <a:pt x="201" y="0"/>
                  </a:moveTo>
                  <a:cubicBezTo>
                    <a:pt x="140" y="0"/>
                    <a:pt x="78" y="28"/>
                    <a:pt x="52" y="81"/>
                  </a:cubicBezTo>
                  <a:cubicBezTo>
                    <a:pt x="1" y="157"/>
                    <a:pt x="26" y="271"/>
                    <a:pt x="102" y="309"/>
                  </a:cubicBezTo>
                  <a:lnTo>
                    <a:pt x="10446" y="6647"/>
                  </a:lnTo>
                  <a:cubicBezTo>
                    <a:pt x="10510" y="6545"/>
                    <a:pt x="10560" y="6444"/>
                    <a:pt x="10623" y="6343"/>
                  </a:cubicBezTo>
                  <a:lnTo>
                    <a:pt x="280" y="18"/>
                  </a:lnTo>
                  <a:cubicBezTo>
                    <a:pt x="256" y="6"/>
                    <a:pt x="229" y="0"/>
                    <a:pt x="201" y="0"/>
                  </a:cubicBezTo>
                  <a:close/>
                </a:path>
              </a:pathLst>
            </a:custGeom>
            <a:solidFill>
              <a:srgbClr val="11DCCA"/>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45" name="Google Shape;545;p34"/>
            <p:cNvSpPr/>
            <p:nvPr/>
          </p:nvSpPr>
          <p:spPr>
            <a:xfrm>
              <a:off x="1827675" y="1122500"/>
              <a:ext cx="344175" cy="445450"/>
            </a:xfrm>
            <a:custGeom>
              <a:avLst/>
              <a:gdLst/>
              <a:ahLst/>
              <a:cxnLst/>
              <a:rect l="l" t="t" r="r" b="b"/>
              <a:pathLst>
                <a:path w="13767" h="17818" extrusionOk="0">
                  <a:moveTo>
                    <a:pt x="1800" y="0"/>
                  </a:moveTo>
                  <a:cubicBezTo>
                    <a:pt x="1076" y="0"/>
                    <a:pt x="482" y="453"/>
                    <a:pt x="343" y="1550"/>
                  </a:cubicBezTo>
                  <a:cubicBezTo>
                    <a:pt x="1" y="4263"/>
                    <a:pt x="2422" y="5238"/>
                    <a:pt x="1522" y="7153"/>
                  </a:cubicBezTo>
                  <a:cubicBezTo>
                    <a:pt x="609" y="9080"/>
                    <a:pt x="1180" y="11082"/>
                    <a:pt x="3018" y="11475"/>
                  </a:cubicBezTo>
                  <a:cubicBezTo>
                    <a:pt x="4856" y="11855"/>
                    <a:pt x="6225" y="12033"/>
                    <a:pt x="6136" y="14302"/>
                  </a:cubicBezTo>
                  <a:cubicBezTo>
                    <a:pt x="6074" y="16134"/>
                    <a:pt x="7377" y="17817"/>
                    <a:pt x="8741" y="17817"/>
                  </a:cubicBezTo>
                  <a:cubicBezTo>
                    <a:pt x="9066" y="17817"/>
                    <a:pt x="9395" y="17721"/>
                    <a:pt x="9710" y="17509"/>
                  </a:cubicBezTo>
                  <a:cubicBezTo>
                    <a:pt x="10116" y="17230"/>
                    <a:pt x="10560" y="16939"/>
                    <a:pt x="10991" y="16647"/>
                  </a:cubicBezTo>
                  <a:cubicBezTo>
                    <a:pt x="11105" y="16571"/>
                    <a:pt x="11219" y="16482"/>
                    <a:pt x="11333" y="16406"/>
                  </a:cubicBezTo>
                  <a:cubicBezTo>
                    <a:pt x="11371" y="16393"/>
                    <a:pt x="11397" y="16368"/>
                    <a:pt x="11422" y="16356"/>
                  </a:cubicBezTo>
                  <a:cubicBezTo>
                    <a:pt x="13158" y="15176"/>
                    <a:pt x="13767" y="12882"/>
                    <a:pt x="12778" y="11032"/>
                  </a:cubicBezTo>
                  <a:cubicBezTo>
                    <a:pt x="12385" y="10283"/>
                    <a:pt x="11764" y="9688"/>
                    <a:pt x="10839" y="9574"/>
                  </a:cubicBezTo>
                  <a:cubicBezTo>
                    <a:pt x="7910" y="9193"/>
                    <a:pt x="9989" y="6988"/>
                    <a:pt x="8924" y="5213"/>
                  </a:cubicBezTo>
                  <a:cubicBezTo>
                    <a:pt x="7708" y="3160"/>
                    <a:pt x="5553" y="3920"/>
                    <a:pt x="4805" y="2298"/>
                  </a:cubicBezTo>
                  <a:cubicBezTo>
                    <a:pt x="4196" y="966"/>
                    <a:pt x="2858" y="0"/>
                    <a:pt x="1800" y="0"/>
                  </a:cubicBezTo>
                  <a:close/>
                </a:path>
              </a:pathLst>
            </a:custGeom>
            <a:solidFill>
              <a:srgbClr val="CDF8F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46" name="Google Shape;546;p34"/>
            <p:cNvSpPr/>
            <p:nvPr/>
          </p:nvSpPr>
          <p:spPr>
            <a:xfrm>
              <a:off x="1900575" y="1213050"/>
              <a:ext cx="210425" cy="325625"/>
            </a:xfrm>
            <a:custGeom>
              <a:avLst/>
              <a:gdLst/>
              <a:ahLst/>
              <a:cxnLst/>
              <a:rect l="l" t="t" r="r" b="b"/>
              <a:pathLst>
                <a:path w="8417" h="13025" extrusionOk="0">
                  <a:moveTo>
                    <a:pt x="239" y="1"/>
                  </a:moveTo>
                  <a:cubicBezTo>
                    <a:pt x="201" y="1"/>
                    <a:pt x="162" y="11"/>
                    <a:pt x="127" y="32"/>
                  </a:cubicBezTo>
                  <a:cubicBezTo>
                    <a:pt x="39" y="95"/>
                    <a:pt x="0" y="222"/>
                    <a:pt x="64" y="323"/>
                  </a:cubicBezTo>
                  <a:lnTo>
                    <a:pt x="8075" y="13025"/>
                  </a:lnTo>
                  <a:cubicBezTo>
                    <a:pt x="8189" y="12949"/>
                    <a:pt x="8303" y="12860"/>
                    <a:pt x="8417" y="12784"/>
                  </a:cubicBezTo>
                  <a:lnTo>
                    <a:pt x="419" y="95"/>
                  </a:lnTo>
                  <a:cubicBezTo>
                    <a:pt x="386" y="37"/>
                    <a:pt x="314" y="1"/>
                    <a:pt x="239" y="1"/>
                  </a:cubicBezTo>
                  <a:close/>
                </a:path>
              </a:pathLst>
            </a:custGeom>
            <a:solidFill>
              <a:srgbClr val="2F046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47" name="Google Shape;547;p34"/>
            <p:cNvSpPr/>
            <p:nvPr/>
          </p:nvSpPr>
          <p:spPr>
            <a:xfrm>
              <a:off x="3268925" y="1009575"/>
              <a:ext cx="123300" cy="358300"/>
            </a:xfrm>
            <a:custGeom>
              <a:avLst/>
              <a:gdLst/>
              <a:ahLst/>
              <a:cxnLst/>
              <a:rect l="l" t="t" r="r" b="b"/>
              <a:pathLst>
                <a:path w="4932" h="14332" extrusionOk="0">
                  <a:moveTo>
                    <a:pt x="807" y="0"/>
                  </a:moveTo>
                  <a:cubicBezTo>
                    <a:pt x="735" y="0"/>
                    <a:pt x="665" y="39"/>
                    <a:pt x="634" y="110"/>
                  </a:cubicBezTo>
                  <a:cubicBezTo>
                    <a:pt x="76" y="1516"/>
                    <a:pt x="228" y="3620"/>
                    <a:pt x="1078" y="6371"/>
                  </a:cubicBezTo>
                  <a:cubicBezTo>
                    <a:pt x="1737" y="8476"/>
                    <a:pt x="2789" y="10960"/>
                    <a:pt x="4234" y="13774"/>
                  </a:cubicBezTo>
                  <a:lnTo>
                    <a:pt x="4932" y="14332"/>
                  </a:lnTo>
                  <a:cubicBezTo>
                    <a:pt x="1369" y="7563"/>
                    <a:pt x="0" y="2695"/>
                    <a:pt x="964" y="249"/>
                  </a:cubicBezTo>
                  <a:cubicBezTo>
                    <a:pt x="1002" y="160"/>
                    <a:pt x="964" y="46"/>
                    <a:pt x="862" y="8"/>
                  </a:cubicBezTo>
                  <a:cubicBezTo>
                    <a:pt x="844" y="3"/>
                    <a:pt x="825" y="0"/>
                    <a:pt x="807" y="0"/>
                  </a:cubicBezTo>
                  <a:close/>
                </a:path>
              </a:pathLst>
            </a:custGeom>
            <a:solidFill>
              <a:srgbClr val="0E1D8D"/>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48" name="Google Shape;548;p34"/>
            <p:cNvSpPr/>
            <p:nvPr/>
          </p:nvSpPr>
          <p:spPr>
            <a:xfrm>
              <a:off x="3223625" y="1058475"/>
              <a:ext cx="59375" cy="49225"/>
            </a:xfrm>
            <a:custGeom>
              <a:avLst/>
              <a:gdLst/>
              <a:ahLst/>
              <a:cxnLst/>
              <a:rect l="l" t="t" r="r" b="b"/>
              <a:pathLst>
                <a:path w="2375" h="1969" extrusionOk="0">
                  <a:moveTo>
                    <a:pt x="302" y="1"/>
                  </a:moveTo>
                  <a:cubicBezTo>
                    <a:pt x="119" y="1"/>
                    <a:pt x="0" y="16"/>
                    <a:pt x="0" y="16"/>
                  </a:cubicBezTo>
                  <a:cubicBezTo>
                    <a:pt x="643" y="1696"/>
                    <a:pt x="1488" y="1968"/>
                    <a:pt x="1968" y="1968"/>
                  </a:cubicBezTo>
                  <a:cubicBezTo>
                    <a:pt x="2198" y="1968"/>
                    <a:pt x="2345" y="1906"/>
                    <a:pt x="2345" y="1906"/>
                  </a:cubicBezTo>
                  <a:cubicBezTo>
                    <a:pt x="2375" y="192"/>
                    <a:pt x="942" y="1"/>
                    <a:pt x="302" y="1"/>
                  </a:cubicBezTo>
                  <a:close/>
                </a:path>
              </a:pathLst>
            </a:custGeom>
            <a:solidFill>
              <a:srgbClr val="11DCCA"/>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49" name="Google Shape;549;p34"/>
            <p:cNvSpPr/>
            <p:nvPr/>
          </p:nvSpPr>
          <p:spPr>
            <a:xfrm>
              <a:off x="3275900" y="1077575"/>
              <a:ext cx="71625" cy="61175"/>
            </a:xfrm>
            <a:custGeom>
              <a:avLst/>
              <a:gdLst/>
              <a:ahLst/>
              <a:cxnLst/>
              <a:rect l="l" t="t" r="r" b="b"/>
              <a:pathLst>
                <a:path w="2865" h="2447" extrusionOk="0">
                  <a:moveTo>
                    <a:pt x="2422" y="1"/>
                  </a:moveTo>
                  <a:lnTo>
                    <a:pt x="2422" y="1"/>
                  </a:lnTo>
                  <a:cubicBezTo>
                    <a:pt x="0" y="1091"/>
                    <a:pt x="673" y="2447"/>
                    <a:pt x="673" y="2447"/>
                  </a:cubicBezTo>
                  <a:cubicBezTo>
                    <a:pt x="2865" y="2359"/>
                    <a:pt x="2422" y="1"/>
                    <a:pt x="2422" y="1"/>
                  </a:cubicBezTo>
                  <a:close/>
                </a:path>
              </a:pathLst>
            </a:custGeom>
            <a:solidFill>
              <a:srgbClr val="11DCCA"/>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50" name="Google Shape;550;p34"/>
            <p:cNvSpPr/>
            <p:nvPr/>
          </p:nvSpPr>
          <p:spPr>
            <a:xfrm>
              <a:off x="3255300" y="969500"/>
              <a:ext cx="78300" cy="72275"/>
            </a:xfrm>
            <a:custGeom>
              <a:avLst/>
              <a:gdLst/>
              <a:ahLst/>
              <a:cxnLst/>
              <a:rect l="l" t="t" r="r" b="b"/>
              <a:pathLst>
                <a:path w="3132" h="2891" extrusionOk="0">
                  <a:moveTo>
                    <a:pt x="1927" y="1"/>
                  </a:moveTo>
                  <a:cubicBezTo>
                    <a:pt x="1" y="1839"/>
                    <a:pt x="1091" y="2891"/>
                    <a:pt x="1091" y="2891"/>
                  </a:cubicBezTo>
                  <a:cubicBezTo>
                    <a:pt x="3131" y="2080"/>
                    <a:pt x="1928" y="1"/>
                    <a:pt x="1927" y="1"/>
                  </a:cubicBezTo>
                  <a:close/>
                </a:path>
              </a:pathLst>
            </a:custGeom>
            <a:solidFill>
              <a:srgbClr val="11DCCA"/>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51" name="Google Shape;551;p34"/>
            <p:cNvSpPr/>
            <p:nvPr/>
          </p:nvSpPr>
          <p:spPr>
            <a:xfrm>
              <a:off x="3241025" y="1173125"/>
              <a:ext cx="71025" cy="38400"/>
            </a:xfrm>
            <a:custGeom>
              <a:avLst/>
              <a:gdLst/>
              <a:ahLst/>
              <a:cxnLst/>
              <a:rect l="l" t="t" r="r" b="b"/>
              <a:pathLst>
                <a:path w="2841" h="1536" extrusionOk="0">
                  <a:moveTo>
                    <a:pt x="1204" y="0"/>
                  </a:moveTo>
                  <a:cubicBezTo>
                    <a:pt x="562" y="0"/>
                    <a:pt x="1" y="286"/>
                    <a:pt x="1" y="286"/>
                  </a:cubicBezTo>
                  <a:cubicBezTo>
                    <a:pt x="861" y="1284"/>
                    <a:pt x="1566" y="1536"/>
                    <a:pt x="2058" y="1536"/>
                  </a:cubicBezTo>
                  <a:cubicBezTo>
                    <a:pt x="2560" y="1536"/>
                    <a:pt x="2840" y="1275"/>
                    <a:pt x="2840" y="1275"/>
                  </a:cubicBezTo>
                  <a:cubicBezTo>
                    <a:pt x="2500" y="260"/>
                    <a:pt x="1816" y="0"/>
                    <a:pt x="1204" y="0"/>
                  </a:cubicBezTo>
                  <a:close/>
                </a:path>
              </a:pathLst>
            </a:custGeom>
            <a:solidFill>
              <a:srgbClr val="11DCCA"/>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52" name="Google Shape;552;p34"/>
            <p:cNvSpPr/>
            <p:nvPr/>
          </p:nvSpPr>
          <p:spPr>
            <a:xfrm>
              <a:off x="3305375" y="1168850"/>
              <a:ext cx="76075" cy="67500"/>
            </a:xfrm>
            <a:custGeom>
              <a:avLst/>
              <a:gdLst/>
              <a:ahLst/>
              <a:cxnLst/>
              <a:rect l="l" t="t" r="r" b="b"/>
              <a:pathLst>
                <a:path w="3043" h="2700" extrusionOk="0">
                  <a:moveTo>
                    <a:pt x="2206" y="0"/>
                  </a:moveTo>
                  <a:lnTo>
                    <a:pt x="2206" y="0"/>
                  </a:lnTo>
                  <a:cubicBezTo>
                    <a:pt x="1" y="1483"/>
                    <a:pt x="900" y="2700"/>
                    <a:pt x="900" y="2700"/>
                  </a:cubicBezTo>
                  <a:cubicBezTo>
                    <a:pt x="3043" y="2244"/>
                    <a:pt x="2206" y="1"/>
                    <a:pt x="2206" y="0"/>
                  </a:cubicBezTo>
                  <a:close/>
                </a:path>
              </a:pathLst>
            </a:custGeom>
            <a:solidFill>
              <a:srgbClr val="11DCCA"/>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53" name="Google Shape;553;p34"/>
            <p:cNvSpPr/>
            <p:nvPr/>
          </p:nvSpPr>
          <p:spPr>
            <a:xfrm>
              <a:off x="3273675" y="1250850"/>
              <a:ext cx="71650" cy="38100"/>
            </a:xfrm>
            <a:custGeom>
              <a:avLst/>
              <a:gdLst/>
              <a:ahLst/>
              <a:cxnLst/>
              <a:rect l="l" t="t" r="r" b="b"/>
              <a:pathLst>
                <a:path w="2866" h="1524" extrusionOk="0">
                  <a:moveTo>
                    <a:pt x="1235" y="0"/>
                  </a:moveTo>
                  <a:cubicBezTo>
                    <a:pt x="578" y="0"/>
                    <a:pt x="1" y="307"/>
                    <a:pt x="1" y="307"/>
                  </a:cubicBezTo>
                  <a:cubicBezTo>
                    <a:pt x="863" y="1275"/>
                    <a:pt x="1564" y="1523"/>
                    <a:pt x="2057" y="1523"/>
                  </a:cubicBezTo>
                  <a:cubicBezTo>
                    <a:pt x="2578" y="1523"/>
                    <a:pt x="2866" y="1245"/>
                    <a:pt x="2866" y="1245"/>
                  </a:cubicBezTo>
                  <a:cubicBezTo>
                    <a:pt x="2508" y="258"/>
                    <a:pt x="1838" y="0"/>
                    <a:pt x="1235" y="0"/>
                  </a:cubicBezTo>
                  <a:close/>
                </a:path>
              </a:pathLst>
            </a:custGeom>
            <a:solidFill>
              <a:srgbClr val="11DCCA"/>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54" name="Google Shape;554;p34"/>
            <p:cNvSpPr/>
            <p:nvPr/>
          </p:nvSpPr>
          <p:spPr>
            <a:xfrm>
              <a:off x="2699150" y="940675"/>
              <a:ext cx="192700" cy="747900"/>
            </a:xfrm>
            <a:custGeom>
              <a:avLst/>
              <a:gdLst/>
              <a:ahLst/>
              <a:cxnLst/>
              <a:rect l="l" t="t" r="r" b="b"/>
              <a:pathLst>
                <a:path w="7708" h="29916" extrusionOk="0">
                  <a:moveTo>
                    <a:pt x="0" y="1"/>
                  </a:moveTo>
                  <a:lnTo>
                    <a:pt x="0" y="10142"/>
                  </a:lnTo>
                  <a:lnTo>
                    <a:pt x="0" y="29916"/>
                  </a:lnTo>
                  <a:lnTo>
                    <a:pt x="7707" y="29916"/>
                  </a:lnTo>
                  <a:lnTo>
                    <a:pt x="7707" y="12714"/>
                  </a:lnTo>
                  <a:lnTo>
                    <a:pt x="7707" y="1"/>
                  </a:lnTo>
                  <a:close/>
                </a:path>
              </a:pathLst>
            </a:custGeom>
            <a:solidFill>
              <a:srgbClr val="11DCCA"/>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55" name="Google Shape;555;p34"/>
            <p:cNvSpPr/>
            <p:nvPr/>
          </p:nvSpPr>
          <p:spPr>
            <a:xfrm>
              <a:off x="3014125" y="1185950"/>
              <a:ext cx="192700" cy="502625"/>
            </a:xfrm>
            <a:custGeom>
              <a:avLst/>
              <a:gdLst/>
              <a:ahLst/>
              <a:cxnLst/>
              <a:rect l="l" t="t" r="r" b="b"/>
              <a:pathLst>
                <a:path w="7708" h="20105" extrusionOk="0">
                  <a:moveTo>
                    <a:pt x="1" y="1"/>
                  </a:moveTo>
                  <a:lnTo>
                    <a:pt x="1" y="3728"/>
                  </a:lnTo>
                  <a:lnTo>
                    <a:pt x="1" y="20105"/>
                  </a:lnTo>
                  <a:lnTo>
                    <a:pt x="7708" y="20105"/>
                  </a:lnTo>
                  <a:lnTo>
                    <a:pt x="7708" y="3410"/>
                  </a:lnTo>
                  <a:lnTo>
                    <a:pt x="7708" y="1"/>
                  </a:lnTo>
                  <a:close/>
                </a:path>
              </a:pathLst>
            </a:custGeom>
            <a:solidFill>
              <a:srgbClr val="11DCCA"/>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56" name="Google Shape;556;p34"/>
            <p:cNvSpPr/>
            <p:nvPr/>
          </p:nvSpPr>
          <p:spPr>
            <a:xfrm>
              <a:off x="2384150" y="667525"/>
              <a:ext cx="192700" cy="1021050"/>
            </a:xfrm>
            <a:custGeom>
              <a:avLst/>
              <a:gdLst/>
              <a:ahLst/>
              <a:cxnLst/>
              <a:rect l="l" t="t" r="r" b="b"/>
              <a:pathLst>
                <a:path w="7708" h="40842" extrusionOk="0">
                  <a:moveTo>
                    <a:pt x="0" y="0"/>
                  </a:moveTo>
                  <a:lnTo>
                    <a:pt x="0" y="12600"/>
                  </a:lnTo>
                  <a:lnTo>
                    <a:pt x="0" y="40842"/>
                  </a:lnTo>
                  <a:lnTo>
                    <a:pt x="7707" y="40842"/>
                  </a:lnTo>
                  <a:lnTo>
                    <a:pt x="7707" y="18570"/>
                  </a:lnTo>
                  <a:lnTo>
                    <a:pt x="7707" y="0"/>
                  </a:lnTo>
                  <a:close/>
                </a:path>
              </a:pathLst>
            </a:custGeom>
            <a:solidFill>
              <a:srgbClr val="11DCCA"/>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57" name="Google Shape;557;p34"/>
            <p:cNvSpPr/>
            <p:nvPr/>
          </p:nvSpPr>
          <p:spPr>
            <a:xfrm>
              <a:off x="2072950" y="444100"/>
              <a:ext cx="192700" cy="1244475"/>
            </a:xfrm>
            <a:custGeom>
              <a:avLst/>
              <a:gdLst/>
              <a:ahLst/>
              <a:cxnLst/>
              <a:rect l="l" t="t" r="r" b="b"/>
              <a:pathLst>
                <a:path w="7708" h="49779" extrusionOk="0">
                  <a:moveTo>
                    <a:pt x="1" y="0"/>
                  </a:moveTo>
                  <a:lnTo>
                    <a:pt x="1" y="16555"/>
                  </a:lnTo>
                  <a:lnTo>
                    <a:pt x="1" y="49779"/>
                  </a:lnTo>
                  <a:lnTo>
                    <a:pt x="7708" y="49779"/>
                  </a:lnTo>
                  <a:lnTo>
                    <a:pt x="7708" y="18241"/>
                  </a:lnTo>
                  <a:lnTo>
                    <a:pt x="7708" y="0"/>
                  </a:lnTo>
                  <a:close/>
                </a:path>
              </a:pathLst>
            </a:custGeom>
            <a:solidFill>
              <a:srgbClr val="11DCCA"/>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58" name="Google Shape;558;p34"/>
            <p:cNvSpPr/>
            <p:nvPr/>
          </p:nvSpPr>
          <p:spPr>
            <a:xfrm>
              <a:off x="2106250" y="461525"/>
              <a:ext cx="1608575" cy="661075"/>
            </a:xfrm>
            <a:custGeom>
              <a:avLst/>
              <a:gdLst/>
              <a:ahLst/>
              <a:cxnLst/>
              <a:rect l="l" t="t" r="r" b="b"/>
              <a:pathLst>
                <a:path w="64343" h="26443" extrusionOk="0">
                  <a:moveTo>
                    <a:pt x="61224" y="1"/>
                  </a:moveTo>
                  <a:lnTo>
                    <a:pt x="48028" y="13196"/>
                  </a:lnTo>
                  <a:lnTo>
                    <a:pt x="36874" y="2041"/>
                  </a:lnTo>
                  <a:lnTo>
                    <a:pt x="19635" y="19268"/>
                  </a:lnTo>
                  <a:lnTo>
                    <a:pt x="11839" y="11472"/>
                  </a:lnTo>
                  <a:lnTo>
                    <a:pt x="0" y="23325"/>
                  </a:lnTo>
                  <a:lnTo>
                    <a:pt x="3119" y="26443"/>
                  </a:lnTo>
                  <a:lnTo>
                    <a:pt x="11839" y="17709"/>
                  </a:lnTo>
                  <a:lnTo>
                    <a:pt x="19635" y="25505"/>
                  </a:lnTo>
                  <a:lnTo>
                    <a:pt x="36874" y="8278"/>
                  </a:lnTo>
                  <a:lnTo>
                    <a:pt x="48028" y="19433"/>
                  </a:lnTo>
                  <a:lnTo>
                    <a:pt x="64343" y="3119"/>
                  </a:lnTo>
                  <a:lnTo>
                    <a:pt x="61224" y="1"/>
                  </a:lnTo>
                  <a:close/>
                </a:path>
              </a:pathLst>
            </a:custGeom>
            <a:solidFill>
              <a:srgbClr val="2F046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59" name="Google Shape;559;p34"/>
            <p:cNvSpPr/>
            <p:nvPr/>
          </p:nvSpPr>
          <p:spPr>
            <a:xfrm>
              <a:off x="2149350" y="992950"/>
              <a:ext cx="106175" cy="87825"/>
            </a:xfrm>
            <a:custGeom>
              <a:avLst/>
              <a:gdLst/>
              <a:ahLst/>
              <a:cxnLst/>
              <a:rect l="l" t="t" r="r" b="b"/>
              <a:pathLst>
                <a:path w="4247" h="3513" extrusionOk="0">
                  <a:moveTo>
                    <a:pt x="342" y="1"/>
                  </a:moveTo>
                  <a:lnTo>
                    <a:pt x="0" y="330"/>
                  </a:lnTo>
                  <a:lnTo>
                    <a:pt x="3055" y="3513"/>
                  </a:lnTo>
                  <a:lnTo>
                    <a:pt x="4246" y="2321"/>
                  </a:lnTo>
                  <a:lnTo>
                    <a:pt x="342" y="1"/>
                  </a:lnTo>
                  <a:close/>
                </a:path>
              </a:pathLst>
            </a:custGeom>
            <a:solidFill>
              <a:srgbClr val="2F046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60" name="Google Shape;560;p34"/>
            <p:cNvSpPr/>
            <p:nvPr/>
          </p:nvSpPr>
          <p:spPr>
            <a:xfrm>
              <a:off x="2006400" y="918800"/>
              <a:ext cx="290950" cy="288400"/>
            </a:xfrm>
            <a:custGeom>
              <a:avLst/>
              <a:gdLst/>
              <a:ahLst/>
              <a:cxnLst/>
              <a:rect l="l" t="t" r="r" b="b"/>
              <a:pathLst>
                <a:path w="11638" h="11536" extrusionOk="0">
                  <a:moveTo>
                    <a:pt x="2549" y="1"/>
                  </a:moveTo>
                  <a:lnTo>
                    <a:pt x="1" y="11536"/>
                  </a:lnTo>
                  <a:lnTo>
                    <a:pt x="11637" y="9445"/>
                  </a:lnTo>
                  <a:lnTo>
                    <a:pt x="2549" y="1"/>
                  </a:lnTo>
                  <a:close/>
                </a:path>
              </a:pathLst>
            </a:custGeom>
            <a:solidFill>
              <a:srgbClr val="2F046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61" name="Google Shape;561;p34"/>
            <p:cNvSpPr/>
            <p:nvPr/>
          </p:nvSpPr>
          <p:spPr>
            <a:xfrm>
              <a:off x="1832450" y="539500"/>
              <a:ext cx="34550" cy="34550"/>
            </a:xfrm>
            <a:custGeom>
              <a:avLst/>
              <a:gdLst/>
              <a:ahLst/>
              <a:cxnLst/>
              <a:rect l="l" t="t" r="r" b="b"/>
              <a:pathLst>
                <a:path w="1382" h="1382" extrusionOk="0">
                  <a:moveTo>
                    <a:pt x="685" y="215"/>
                  </a:moveTo>
                  <a:cubicBezTo>
                    <a:pt x="951" y="215"/>
                    <a:pt x="1167" y="431"/>
                    <a:pt x="1167" y="697"/>
                  </a:cubicBezTo>
                  <a:cubicBezTo>
                    <a:pt x="1167" y="950"/>
                    <a:pt x="951" y="1166"/>
                    <a:pt x="685" y="1166"/>
                  </a:cubicBezTo>
                  <a:cubicBezTo>
                    <a:pt x="431" y="1166"/>
                    <a:pt x="215" y="950"/>
                    <a:pt x="215" y="697"/>
                  </a:cubicBezTo>
                  <a:cubicBezTo>
                    <a:pt x="215" y="431"/>
                    <a:pt x="431" y="215"/>
                    <a:pt x="685" y="215"/>
                  </a:cubicBezTo>
                  <a:close/>
                  <a:moveTo>
                    <a:pt x="685" y="0"/>
                  </a:moveTo>
                  <a:cubicBezTo>
                    <a:pt x="305" y="0"/>
                    <a:pt x="0" y="317"/>
                    <a:pt x="0" y="697"/>
                  </a:cubicBezTo>
                  <a:cubicBezTo>
                    <a:pt x="0" y="1077"/>
                    <a:pt x="305" y="1381"/>
                    <a:pt x="685" y="1381"/>
                  </a:cubicBezTo>
                  <a:cubicBezTo>
                    <a:pt x="1065" y="1381"/>
                    <a:pt x="1382" y="1077"/>
                    <a:pt x="1382" y="697"/>
                  </a:cubicBezTo>
                  <a:cubicBezTo>
                    <a:pt x="1382" y="317"/>
                    <a:pt x="1065" y="0"/>
                    <a:pt x="685" y="0"/>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62" name="Google Shape;562;p34"/>
            <p:cNvSpPr/>
            <p:nvPr/>
          </p:nvSpPr>
          <p:spPr>
            <a:xfrm>
              <a:off x="1902800" y="516350"/>
              <a:ext cx="34550" cy="34575"/>
            </a:xfrm>
            <a:custGeom>
              <a:avLst/>
              <a:gdLst/>
              <a:ahLst/>
              <a:cxnLst/>
              <a:rect l="l" t="t" r="r" b="b"/>
              <a:pathLst>
                <a:path w="1382" h="1383" extrusionOk="0">
                  <a:moveTo>
                    <a:pt x="685" y="216"/>
                  </a:moveTo>
                  <a:cubicBezTo>
                    <a:pt x="951" y="216"/>
                    <a:pt x="1167" y="431"/>
                    <a:pt x="1167" y="685"/>
                  </a:cubicBezTo>
                  <a:cubicBezTo>
                    <a:pt x="1167" y="952"/>
                    <a:pt x="951" y="1167"/>
                    <a:pt x="685" y="1167"/>
                  </a:cubicBezTo>
                  <a:cubicBezTo>
                    <a:pt x="431" y="1167"/>
                    <a:pt x="215" y="952"/>
                    <a:pt x="215" y="685"/>
                  </a:cubicBezTo>
                  <a:cubicBezTo>
                    <a:pt x="215" y="431"/>
                    <a:pt x="431" y="216"/>
                    <a:pt x="685" y="216"/>
                  </a:cubicBezTo>
                  <a:close/>
                  <a:moveTo>
                    <a:pt x="685" y="0"/>
                  </a:moveTo>
                  <a:cubicBezTo>
                    <a:pt x="305" y="0"/>
                    <a:pt x="0" y="305"/>
                    <a:pt x="0" y="685"/>
                  </a:cubicBezTo>
                  <a:cubicBezTo>
                    <a:pt x="0" y="1065"/>
                    <a:pt x="305" y="1383"/>
                    <a:pt x="685" y="1383"/>
                  </a:cubicBezTo>
                  <a:cubicBezTo>
                    <a:pt x="1065" y="1383"/>
                    <a:pt x="1382" y="1065"/>
                    <a:pt x="1382" y="685"/>
                  </a:cubicBezTo>
                  <a:cubicBezTo>
                    <a:pt x="1382" y="305"/>
                    <a:pt x="1065" y="0"/>
                    <a:pt x="685" y="0"/>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63" name="Google Shape;563;p34"/>
            <p:cNvSpPr/>
            <p:nvPr/>
          </p:nvSpPr>
          <p:spPr>
            <a:xfrm>
              <a:off x="1936700" y="459625"/>
              <a:ext cx="5425" cy="17150"/>
            </a:xfrm>
            <a:custGeom>
              <a:avLst/>
              <a:gdLst/>
              <a:ahLst/>
              <a:cxnLst/>
              <a:rect l="l" t="t" r="r" b="b"/>
              <a:pathLst>
                <a:path w="217" h="686" extrusionOk="0">
                  <a:moveTo>
                    <a:pt x="115" y="1"/>
                  </a:moveTo>
                  <a:cubicBezTo>
                    <a:pt x="51" y="1"/>
                    <a:pt x="0" y="52"/>
                    <a:pt x="0" y="102"/>
                  </a:cubicBezTo>
                  <a:lnTo>
                    <a:pt x="0" y="584"/>
                  </a:lnTo>
                  <a:cubicBezTo>
                    <a:pt x="0" y="647"/>
                    <a:pt x="51" y="685"/>
                    <a:pt x="115" y="685"/>
                  </a:cubicBezTo>
                  <a:cubicBezTo>
                    <a:pt x="165" y="685"/>
                    <a:pt x="216" y="647"/>
                    <a:pt x="216" y="584"/>
                  </a:cubicBezTo>
                  <a:lnTo>
                    <a:pt x="216" y="102"/>
                  </a:lnTo>
                  <a:cubicBezTo>
                    <a:pt x="216" y="52"/>
                    <a:pt x="165" y="1"/>
                    <a:pt x="115" y="1"/>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64" name="Google Shape;564;p34"/>
            <p:cNvSpPr/>
            <p:nvPr/>
          </p:nvSpPr>
          <p:spPr>
            <a:xfrm>
              <a:off x="1936700" y="438725"/>
              <a:ext cx="5425" cy="17425"/>
            </a:xfrm>
            <a:custGeom>
              <a:avLst/>
              <a:gdLst/>
              <a:ahLst/>
              <a:cxnLst/>
              <a:rect l="l" t="t" r="r" b="b"/>
              <a:pathLst>
                <a:path w="217" h="697" extrusionOk="0">
                  <a:moveTo>
                    <a:pt x="115" y="0"/>
                  </a:moveTo>
                  <a:cubicBezTo>
                    <a:pt x="51" y="0"/>
                    <a:pt x="0" y="51"/>
                    <a:pt x="0" y="114"/>
                  </a:cubicBezTo>
                  <a:lnTo>
                    <a:pt x="0" y="583"/>
                  </a:lnTo>
                  <a:cubicBezTo>
                    <a:pt x="0" y="646"/>
                    <a:pt x="51" y="697"/>
                    <a:pt x="115" y="697"/>
                  </a:cubicBezTo>
                  <a:cubicBezTo>
                    <a:pt x="165" y="697"/>
                    <a:pt x="216" y="646"/>
                    <a:pt x="216" y="583"/>
                  </a:cubicBezTo>
                  <a:lnTo>
                    <a:pt x="216" y="114"/>
                  </a:lnTo>
                  <a:cubicBezTo>
                    <a:pt x="216" y="51"/>
                    <a:pt x="165" y="0"/>
                    <a:pt x="115" y="0"/>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65" name="Google Shape;565;p34"/>
            <p:cNvSpPr/>
            <p:nvPr/>
          </p:nvSpPr>
          <p:spPr>
            <a:xfrm>
              <a:off x="1942725" y="455200"/>
              <a:ext cx="16175" cy="5400"/>
            </a:xfrm>
            <a:custGeom>
              <a:avLst/>
              <a:gdLst/>
              <a:ahLst/>
              <a:cxnLst/>
              <a:rect l="l" t="t" r="r" b="b"/>
              <a:pathLst>
                <a:path w="647" h="216" extrusionOk="0">
                  <a:moveTo>
                    <a:pt x="114" y="0"/>
                  </a:moveTo>
                  <a:cubicBezTo>
                    <a:pt x="51" y="0"/>
                    <a:pt x="1" y="51"/>
                    <a:pt x="1" y="102"/>
                  </a:cubicBezTo>
                  <a:cubicBezTo>
                    <a:pt x="1" y="165"/>
                    <a:pt x="51" y="215"/>
                    <a:pt x="114" y="215"/>
                  </a:cubicBezTo>
                  <a:lnTo>
                    <a:pt x="533" y="215"/>
                  </a:lnTo>
                  <a:cubicBezTo>
                    <a:pt x="596" y="215"/>
                    <a:pt x="646" y="165"/>
                    <a:pt x="646" y="102"/>
                  </a:cubicBezTo>
                  <a:cubicBezTo>
                    <a:pt x="646" y="51"/>
                    <a:pt x="596" y="0"/>
                    <a:pt x="533" y="0"/>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66" name="Google Shape;566;p34"/>
            <p:cNvSpPr/>
            <p:nvPr/>
          </p:nvSpPr>
          <p:spPr>
            <a:xfrm>
              <a:off x="1919900" y="455200"/>
              <a:ext cx="16175" cy="5400"/>
            </a:xfrm>
            <a:custGeom>
              <a:avLst/>
              <a:gdLst/>
              <a:ahLst/>
              <a:cxnLst/>
              <a:rect l="l" t="t" r="r" b="b"/>
              <a:pathLst>
                <a:path w="647" h="216" extrusionOk="0">
                  <a:moveTo>
                    <a:pt x="114" y="0"/>
                  </a:moveTo>
                  <a:cubicBezTo>
                    <a:pt x="52" y="0"/>
                    <a:pt x="1" y="51"/>
                    <a:pt x="1" y="102"/>
                  </a:cubicBezTo>
                  <a:cubicBezTo>
                    <a:pt x="1" y="165"/>
                    <a:pt x="52" y="215"/>
                    <a:pt x="114" y="215"/>
                  </a:cubicBezTo>
                  <a:lnTo>
                    <a:pt x="545" y="215"/>
                  </a:lnTo>
                  <a:cubicBezTo>
                    <a:pt x="596" y="215"/>
                    <a:pt x="647" y="165"/>
                    <a:pt x="647" y="102"/>
                  </a:cubicBezTo>
                  <a:cubicBezTo>
                    <a:pt x="647" y="51"/>
                    <a:pt x="596" y="0"/>
                    <a:pt x="545" y="0"/>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67" name="Google Shape;567;p34"/>
            <p:cNvSpPr/>
            <p:nvPr/>
          </p:nvSpPr>
          <p:spPr>
            <a:xfrm>
              <a:off x="1863800" y="478650"/>
              <a:ext cx="5425" cy="17450"/>
            </a:xfrm>
            <a:custGeom>
              <a:avLst/>
              <a:gdLst/>
              <a:ahLst/>
              <a:cxnLst/>
              <a:rect l="l" t="t" r="r" b="b"/>
              <a:pathLst>
                <a:path w="217" h="698" extrusionOk="0">
                  <a:moveTo>
                    <a:pt x="102" y="0"/>
                  </a:moveTo>
                  <a:cubicBezTo>
                    <a:pt x="51" y="0"/>
                    <a:pt x="1" y="51"/>
                    <a:pt x="1" y="114"/>
                  </a:cubicBezTo>
                  <a:lnTo>
                    <a:pt x="1" y="584"/>
                  </a:lnTo>
                  <a:cubicBezTo>
                    <a:pt x="1" y="646"/>
                    <a:pt x="51" y="697"/>
                    <a:pt x="102" y="697"/>
                  </a:cubicBezTo>
                  <a:cubicBezTo>
                    <a:pt x="166" y="697"/>
                    <a:pt x="217" y="646"/>
                    <a:pt x="217" y="584"/>
                  </a:cubicBezTo>
                  <a:lnTo>
                    <a:pt x="217" y="114"/>
                  </a:lnTo>
                  <a:cubicBezTo>
                    <a:pt x="217" y="51"/>
                    <a:pt x="166" y="0"/>
                    <a:pt x="102" y="0"/>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68" name="Google Shape;568;p34"/>
            <p:cNvSpPr/>
            <p:nvPr/>
          </p:nvSpPr>
          <p:spPr>
            <a:xfrm>
              <a:off x="1863800" y="457725"/>
              <a:ext cx="5425" cy="17450"/>
            </a:xfrm>
            <a:custGeom>
              <a:avLst/>
              <a:gdLst/>
              <a:ahLst/>
              <a:cxnLst/>
              <a:rect l="l" t="t" r="r" b="b"/>
              <a:pathLst>
                <a:path w="217" h="698" extrusionOk="0">
                  <a:moveTo>
                    <a:pt x="102" y="1"/>
                  </a:moveTo>
                  <a:cubicBezTo>
                    <a:pt x="51" y="1"/>
                    <a:pt x="1" y="52"/>
                    <a:pt x="1" y="114"/>
                  </a:cubicBezTo>
                  <a:lnTo>
                    <a:pt x="1" y="584"/>
                  </a:lnTo>
                  <a:cubicBezTo>
                    <a:pt x="1" y="647"/>
                    <a:pt x="51" y="698"/>
                    <a:pt x="102" y="698"/>
                  </a:cubicBezTo>
                  <a:cubicBezTo>
                    <a:pt x="166" y="698"/>
                    <a:pt x="217" y="647"/>
                    <a:pt x="217" y="584"/>
                  </a:cubicBezTo>
                  <a:lnTo>
                    <a:pt x="217" y="114"/>
                  </a:lnTo>
                  <a:cubicBezTo>
                    <a:pt x="217" y="52"/>
                    <a:pt x="166" y="1"/>
                    <a:pt x="102" y="1"/>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69" name="Google Shape;569;p34"/>
            <p:cNvSpPr/>
            <p:nvPr/>
          </p:nvSpPr>
          <p:spPr>
            <a:xfrm>
              <a:off x="1869850" y="474225"/>
              <a:ext cx="16175" cy="5375"/>
            </a:xfrm>
            <a:custGeom>
              <a:avLst/>
              <a:gdLst/>
              <a:ahLst/>
              <a:cxnLst/>
              <a:rect l="l" t="t" r="r" b="b"/>
              <a:pathLst>
                <a:path w="647" h="215" extrusionOk="0">
                  <a:moveTo>
                    <a:pt x="102" y="0"/>
                  </a:moveTo>
                  <a:cubicBezTo>
                    <a:pt x="51" y="0"/>
                    <a:pt x="0" y="51"/>
                    <a:pt x="0" y="101"/>
                  </a:cubicBezTo>
                  <a:cubicBezTo>
                    <a:pt x="0" y="164"/>
                    <a:pt x="51" y="215"/>
                    <a:pt x="102" y="215"/>
                  </a:cubicBezTo>
                  <a:lnTo>
                    <a:pt x="532" y="215"/>
                  </a:lnTo>
                  <a:cubicBezTo>
                    <a:pt x="595" y="215"/>
                    <a:pt x="646" y="164"/>
                    <a:pt x="646" y="101"/>
                  </a:cubicBezTo>
                  <a:cubicBezTo>
                    <a:pt x="646" y="51"/>
                    <a:pt x="595" y="0"/>
                    <a:pt x="532" y="0"/>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70" name="Google Shape;570;p34"/>
            <p:cNvSpPr/>
            <p:nvPr/>
          </p:nvSpPr>
          <p:spPr>
            <a:xfrm>
              <a:off x="1847025" y="474225"/>
              <a:ext cx="16175" cy="5375"/>
            </a:xfrm>
            <a:custGeom>
              <a:avLst/>
              <a:gdLst/>
              <a:ahLst/>
              <a:cxnLst/>
              <a:rect l="l" t="t" r="r" b="b"/>
              <a:pathLst>
                <a:path w="647" h="215" extrusionOk="0">
                  <a:moveTo>
                    <a:pt x="102" y="0"/>
                  </a:moveTo>
                  <a:cubicBezTo>
                    <a:pt x="51" y="0"/>
                    <a:pt x="0" y="51"/>
                    <a:pt x="0" y="101"/>
                  </a:cubicBezTo>
                  <a:cubicBezTo>
                    <a:pt x="0" y="164"/>
                    <a:pt x="51" y="215"/>
                    <a:pt x="102" y="215"/>
                  </a:cubicBezTo>
                  <a:lnTo>
                    <a:pt x="533" y="215"/>
                  </a:lnTo>
                  <a:cubicBezTo>
                    <a:pt x="596" y="215"/>
                    <a:pt x="646" y="164"/>
                    <a:pt x="646" y="101"/>
                  </a:cubicBezTo>
                  <a:cubicBezTo>
                    <a:pt x="646" y="51"/>
                    <a:pt x="596" y="0"/>
                    <a:pt x="533" y="0"/>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71" name="Google Shape;571;p34"/>
            <p:cNvSpPr/>
            <p:nvPr/>
          </p:nvSpPr>
          <p:spPr>
            <a:xfrm>
              <a:off x="3946150" y="1164075"/>
              <a:ext cx="34550" cy="34575"/>
            </a:xfrm>
            <a:custGeom>
              <a:avLst/>
              <a:gdLst/>
              <a:ahLst/>
              <a:cxnLst/>
              <a:rect l="l" t="t" r="r" b="b"/>
              <a:pathLst>
                <a:path w="1382" h="1383" extrusionOk="0">
                  <a:moveTo>
                    <a:pt x="685" y="217"/>
                  </a:moveTo>
                  <a:cubicBezTo>
                    <a:pt x="950" y="217"/>
                    <a:pt x="1166" y="432"/>
                    <a:pt x="1166" y="699"/>
                  </a:cubicBezTo>
                  <a:cubicBezTo>
                    <a:pt x="1166" y="952"/>
                    <a:pt x="950" y="1167"/>
                    <a:pt x="685" y="1167"/>
                  </a:cubicBezTo>
                  <a:cubicBezTo>
                    <a:pt x="431" y="1167"/>
                    <a:pt x="215" y="952"/>
                    <a:pt x="215" y="699"/>
                  </a:cubicBezTo>
                  <a:cubicBezTo>
                    <a:pt x="215" y="432"/>
                    <a:pt x="431" y="217"/>
                    <a:pt x="685" y="217"/>
                  </a:cubicBezTo>
                  <a:close/>
                  <a:moveTo>
                    <a:pt x="685" y="1"/>
                  </a:moveTo>
                  <a:cubicBezTo>
                    <a:pt x="304" y="1"/>
                    <a:pt x="0" y="318"/>
                    <a:pt x="0" y="699"/>
                  </a:cubicBezTo>
                  <a:cubicBezTo>
                    <a:pt x="0" y="1079"/>
                    <a:pt x="304" y="1383"/>
                    <a:pt x="685" y="1383"/>
                  </a:cubicBezTo>
                  <a:cubicBezTo>
                    <a:pt x="1065" y="1383"/>
                    <a:pt x="1381" y="1079"/>
                    <a:pt x="1381" y="699"/>
                  </a:cubicBezTo>
                  <a:cubicBezTo>
                    <a:pt x="1381" y="318"/>
                    <a:pt x="1065" y="1"/>
                    <a:pt x="685" y="1"/>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72" name="Google Shape;572;p34"/>
            <p:cNvSpPr/>
            <p:nvPr/>
          </p:nvSpPr>
          <p:spPr>
            <a:xfrm>
              <a:off x="4016500" y="1140950"/>
              <a:ext cx="34550" cy="34575"/>
            </a:xfrm>
            <a:custGeom>
              <a:avLst/>
              <a:gdLst/>
              <a:ahLst/>
              <a:cxnLst/>
              <a:rect l="l" t="t" r="r" b="b"/>
              <a:pathLst>
                <a:path w="1382" h="1383" extrusionOk="0">
                  <a:moveTo>
                    <a:pt x="685" y="216"/>
                  </a:moveTo>
                  <a:cubicBezTo>
                    <a:pt x="950" y="216"/>
                    <a:pt x="1166" y="432"/>
                    <a:pt x="1166" y="685"/>
                  </a:cubicBezTo>
                  <a:cubicBezTo>
                    <a:pt x="1166" y="951"/>
                    <a:pt x="950" y="1167"/>
                    <a:pt x="685" y="1167"/>
                  </a:cubicBezTo>
                  <a:cubicBezTo>
                    <a:pt x="431" y="1167"/>
                    <a:pt x="215" y="951"/>
                    <a:pt x="215" y="685"/>
                  </a:cubicBezTo>
                  <a:cubicBezTo>
                    <a:pt x="215" y="432"/>
                    <a:pt x="431" y="216"/>
                    <a:pt x="685" y="216"/>
                  </a:cubicBezTo>
                  <a:close/>
                  <a:moveTo>
                    <a:pt x="685" y="1"/>
                  </a:moveTo>
                  <a:cubicBezTo>
                    <a:pt x="304" y="1"/>
                    <a:pt x="0" y="305"/>
                    <a:pt x="0" y="685"/>
                  </a:cubicBezTo>
                  <a:cubicBezTo>
                    <a:pt x="0" y="1066"/>
                    <a:pt x="304" y="1382"/>
                    <a:pt x="685" y="1382"/>
                  </a:cubicBezTo>
                  <a:cubicBezTo>
                    <a:pt x="1065" y="1382"/>
                    <a:pt x="1381" y="1066"/>
                    <a:pt x="1381" y="685"/>
                  </a:cubicBezTo>
                  <a:cubicBezTo>
                    <a:pt x="1381" y="305"/>
                    <a:pt x="1065" y="1"/>
                    <a:pt x="685" y="1"/>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73" name="Google Shape;573;p34"/>
            <p:cNvSpPr/>
            <p:nvPr/>
          </p:nvSpPr>
          <p:spPr>
            <a:xfrm>
              <a:off x="4050375" y="1084225"/>
              <a:ext cx="5425" cy="17475"/>
            </a:xfrm>
            <a:custGeom>
              <a:avLst/>
              <a:gdLst/>
              <a:ahLst/>
              <a:cxnLst/>
              <a:rect l="l" t="t" r="r" b="b"/>
              <a:pathLst>
                <a:path w="217" h="699" extrusionOk="0">
                  <a:moveTo>
                    <a:pt x="115" y="1"/>
                  </a:moveTo>
                  <a:cubicBezTo>
                    <a:pt x="52" y="1"/>
                    <a:pt x="1" y="51"/>
                    <a:pt x="1" y="102"/>
                  </a:cubicBezTo>
                  <a:lnTo>
                    <a:pt x="1" y="584"/>
                  </a:lnTo>
                  <a:cubicBezTo>
                    <a:pt x="1" y="647"/>
                    <a:pt x="52" y="698"/>
                    <a:pt x="115" y="698"/>
                  </a:cubicBezTo>
                  <a:cubicBezTo>
                    <a:pt x="166" y="698"/>
                    <a:pt x="217" y="647"/>
                    <a:pt x="217" y="584"/>
                  </a:cubicBezTo>
                  <a:lnTo>
                    <a:pt x="217" y="102"/>
                  </a:lnTo>
                  <a:cubicBezTo>
                    <a:pt x="217" y="51"/>
                    <a:pt x="166" y="1"/>
                    <a:pt x="115" y="1"/>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74" name="Google Shape;574;p34"/>
            <p:cNvSpPr/>
            <p:nvPr/>
          </p:nvSpPr>
          <p:spPr>
            <a:xfrm>
              <a:off x="4050375" y="1063300"/>
              <a:ext cx="5425" cy="17475"/>
            </a:xfrm>
            <a:custGeom>
              <a:avLst/>
              <a:gdLst/>
              <a:ahLst/>
              <a:cxnLst/>
              <a:rect l="l" t="t" r="r" b="b"/>
              <a:pathLst>
                <a:path w="217" h="699" extrusionOk="0">
                  <a:moveTo>
                    <a:pt x="115" y="1"/>
                  </a:moveTo>
                  <a:cubicBezTo>
                    <a:pt x="52" y="1"/>
                    <a:pt x="1" y="52"/>
                    <a:pt x="1" y="115"/>
                  </a:cubicBezTo>
                  <a:lnTo>
                    <a:pt x="1" y="584"/>
                  </a:lnTo>
                  <a:cubicBezTo>
                    <a:pt x="1" y="648"/>
                    <a:pt x="52" y="699"/>
                    <a:pt x="115" y="699"/>
                  </a:cubicBezTo>
                  <a:cubicBezTo>
                    <a:pt x="166" y="699"/>
                    <a:pt x="217" y="648"/>
                    <a:pt x="217" y="584"/>
                  </a:cubicBezTo>
                  <a:lnTo>
                    <a:pt x="217" y="115"/>
                  </a:lnTo>
                  <a:cubicBezTo>
                    <a:pt x="217" y="52"/>
                    <a:pt x="166" y="1"/>
                    <a:pt x="115" y="1"/>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75" name="Google Shape;575;p34"/>
            <p:cNvSpPr/>
            <p:nvPr/>
          </p:nvSpPr>
          <p:spPr>
            <a:xfrm>
              <a:off x="4056425" y="1079800"/>
              <a:ext cx="16175" cy="5425"/>
            </a:xfrm>
            <a:custGeom>
              <a:avLst/>
              <a:gdLst/>
              <a:ahLst/>
              <a:cxnLst/>
              <a:rect l="l" t="t" r="r" b="b"/>
              <a:pathLst>
                <a:path w="647" h="217" extrusionOk="0">
                  <a:moveTo>
                    <a:pt x="114" y="0"/>
                  </a:moveTo>
                  <a:cubicBezTo>
                    <a:pt x="51" y="0"/>
                    <a:pt x="0" y="51"/>
                    <a:pt x="0" y="101"/>
                  </a:cubicBezTo>
                  <a:cubicBezTo>
                    <a:pt x="0" y="165"/>
                    <a:pt x="51" y="216"/>
                    <a:pt x="114" y="216"/>
                  </a:cubicBezTo>
                  <a:lnTo>
                    <a:pt x="533" y="216"/>
                  </a:lnTo>
                  <a:cubicBezTo>
                    <a:pt x="595" y="216"/>
                    <a:pt x="646" y="165"/>
                    <a:pt x="646" y="101"/>
                  </a:cubicBezTo>
                  <a:cubicBezTo>
                    <a:pt x="646" y="51"/>
                    <a:pt x="595" y="0"/>
                    <a:pt x="533" y="0"/>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76" name="Google Shape;576;p34"/>
            <p:cNvSpPr/>
            <p:nvPr/>
          </p:nvSpPr>
          <p:spPr>
            <a:xfrm>
              <a:off x="4033600" y="1079800"/>
              <a:ext cx="16175" cy="5425"/>
            </a:xfrm>
            <a:custGeom>
              <a:avLst/>
              <a:gdLst/>
              <a:ahLst/>
              <a:cxnLst/>
              <a:rect l="l" t="t" r="r" b="b"/>
              <a:pathLst>
                <a:path w="647" h="217" extrusionOk="0">
                  <a:moveTo>
                    <a:pt x="114" y="0"/>
                  </a:moveTo>
                  <a:cubicBezTo>
                    <a:pt x="51" y="0"/>
                    <a:pt x="1" y="51"/>
                    <a:pt x="1" y="101"/>
                  </a:cubicBezTo>
                  <a:cubicBezTo>
                    <a:pt x="1" y="165"/>
                    <a:pt x="51" y="216"/>
                    <a:pt x="114" y="216"/>
                  </a:cubicBezTo>
                  <a:lnTo>
                    <a:pt x="545" y="216"/>
                  </a:lnTo>
                  <a:cubicBezTo>
                    <a:pt x="596" y="216"/>
                    <a:pt x="647" y="165"/>
                    <a:pt x="647" y="101"/>
                  </a:cubicBezTo>
                  <a:cubicBezTo>
                    <a:pt x="647" y="51"/>
                    <a:pt x="596" y="0"/>
                    <a:pt x="545" y="0"/>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77" name="Google Shape;577;p34"/>
            <p:cNvSpPr/>
            <p:nvPr/>
          </p:nvSpPr>
          <p:spPr>
            <a:xfrm>
              <a:off x="3977500" y="1103250"/>
              <a:ext cx="5425" cy="17450"/>
            </a:xfrm>
            <a:custGeom>
              <a:avLst/>
              <a:gdLst/>
              <a:ahLst/>
              <a:cxnLst/>
              <a:rect l="l" t="t" r="r" b="b"/>
              <a:pathLst>
                <a:path w="217" h="698" extrusionOk="0">
                  <a:moveTo>
                    <a:pt x="102" y="0"/>
                  </a:moveTo>
                  <a:cubicBezTo>
                    <a:pt x="39" y="0"/>
                    <a:pt x="0" y="51"/>
                    <a:pt x="0" y="115"/>
                  </a:cubicBezTo>
                  <a:lnTo>
                    <a:pt x="0" y="583"/>
                  </a:lnTo>
                  <a:cubicBezTo>
                    <a:pt x="0" y="647"/>
                    <a:pt x="39" y="698"/>
                    <a:pt x="102" y="698"/>
                  </a:cubicBezTo>
                  <a:cubicBezTo>
                    <a:pt x="166" y="698"/>
                    <a:pt x="216" y="647"/>
                    <a:pt x="216" y="583"/>
                  </a:cubicBezTo>
                  <a:lnTo>
                    <a:pt x="216" y="115"/>
                  </a:lnTo>
                  <a:cubicBezTo>
                    <a:pt x="216" y="51"/>
                    <a:pt x="166" y="0"/>
                    <a:pt x="102" y="0"/>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78" name="Google Shape;578;p34"/>
            <p:cNvSpPr/>
            <p:nvPr/>
          </p:nvSpPr>
          <p:spPr>
            <a:xfrm>
              <a:off x="3977500" y="1082325"/>
              <a:ext cx="5425" cy="17475"/>
            </a:xfrm>
            <a:custGeom>
              <a:avLst/>
              <a:gdLst/>
              <a:ahLst/>
              <a:cxnLst/>
              <a:rect l="l" t="t" r="r" b="b"/>
              <a:pathLst>
                <a:path w="217" h="699" extrusionOk="0">
                  <a:moveTo>
                    <a:pt x="102" y="0"/>
                  </a:moveTo>
                  <a:cubicBezTo>
                    <a:pt x="39" y="0"/>
                    <a:pt x="0" y="51"/>
                    <a:pt x="0" y="115"/>
                  </a:cubicBezTo>
                  <a:lnTo>
                    <a:pt x="0" y="584"/>
                  </a:lnTo>
                  <a:cubicBezTo>
                    <a:pt x="0" y="647"/>
                    <a:pt x="39" y="698"/>
                    <a:pt x="102" y="698"/>
                  </a:cubicBezTo>
                  <a:cubicBezTo>
                    <a:pt x="166" y="698"/>
                    <a:pt x="216" y="647"/>
                    <a:pt x="216" y="584"/>
                  </a:cubicBezTo>
                  <a:lnTo>
                    <a:pt x="216" y="115"/>
                  </a:lnTo>
                  <a:cubicBezTo>
                    <a:pt x="216" y="51"/>
                    <a:pt x="166" y="0"/>
                    <a:pt x="102" y="0"/>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79" name="Google Shape;579;p34"/>
            <p:cNvSpPr/>
            <p:nvPr/>
          </p:nvSpPr>
          <p:spPr>
            <a:xfrm>
              <a:off x="3983525" y="1098800"/>
              <a:ext cx="16175" cy="5425"/>
            </a:xfrm>
            <a:custGeom>
              <a:avLst/>
              <a:gdLst/>
              <a:ahLst/>
              <a:cxnLst/>
              <a:rect l="l" t="t" r="r" b="b"/>
              <a:pathLst>
                <a:path w="647" h="217" extrusionOk="0">
                  <a:moveTo>
                    <a:pt x="102" y="1"/>
                  </a:moveTo>
                  <a:cubicBezTo>
                    <a:pt x="52" y="1"/>
                    <a:pt x="1" y="51"/>
                    <a:pt x="1" y="115"/>
                  </a:cubicBezTo>
                  <a:cubicBezTo>
                    <a:pt x="1" y="166"/>
                    <a:pt x="52" y="217"/>
                    <a:pt x="102" y="217"/>
                  </a:cubicBezTo>
                  <a:lnTo>
                    <a:pt x="533" y="217"/>
                  </a:lnTo>
                  <a:cubicBezTo>
                    <a:pt x="596" y="217"/>
                    <a:pt x="647" y="166"/>
                    <a:pt x="647" y="115"/>
                  </a:cubicBezTo>
                  <a:cubicBezTo>
                    <a:pt x="647" y="51"/>
                    <a:pt x="596" y="1"/>
                    <a:pt x="533" y="1"/>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80" name="Google Shape;580;p34"/>
            <p:cNvSpPr/>
            <p:nvPr/>
          </p:nvSpPr>
          <p:spPr>
            <a:xfrm>
              <a:off x="3960725" y="1098800"/>
              <a:ext cx="16175" cy="5425"/>
            </a:xfrm>
            <a:custGeom>
              <a:avLst/>
              <a:gdLst/>
              <a:ahLst/>
              <a:cxnLst/>
              <a:rect l="l" t="t" r="r" b="b"/>
              <a:pathLst>
                <a:path w="647" h="217" extrusionOk="0">
                  <a:moveTo>
                    <a:pt x="102" y="1"/>
                  </a:moveTo>
                  <a:cubicBezTo>
                    <a:pt x="51" y="1"/>
                    <a:pt x="0" y="51"/>
                    <a:pt x="0" y="115"/>
                  </a:cubicBezTo>
                  <a:cubicBezTo>
                    <a:pt x="0" y="166"/>
                    <a:pt x="51" y="217"/>
                    <a:pt x="102" y="217"/>
                  </a:cubicBezTo>
                  <a:lnTo>
                    <a:pt x="533" y="217"/>
                  </a:lnTo>
                  <a:cubicBezTo>
                    <a:pt x="595" y="217"/>
                    <a:pt x="646" y="166"/>
                    <a:pt x="646" y="115"/>
                  </a:cubicBezTo>
                  <a:cubicBezTo>
                    <a:pt x="646" y="51"/>
                    <a:pt x="595" y="1"/>
                    <a:pt x="533" y="1"/>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81" name="Google Shape;581;p34"/>
            <p:cNvSpPr/>
            <p:nvPr/>
          </p:nvSpPr>
          <p:spPr>
            <a:xfrm>
              <a:off x="1845425" y="808450"/>
              <a:ext cx="149300" cy="131050"/>
            </a:xfrm>
            <a:custGeom>
              <a:avLst/>
              <a:gdLst/>
              <a:ahLst/>
              <a:cxnLst/>
              <a:rect l="l" t="t" r="r" b="b"/>
              <a:pathLst>
                <a:path w="5972" h="5242" extrusionOk="0">
                  <a:moveTo>
                    <a:pt x="2977" y="1"/>
                  </a:moveTo>
                  <a:cubicBezTo>
                    <a:pt x="2505" y="1"/>
                    <a:pt x="2027" y="129"/>
                    <a:pt x="1598" y="397"/>
                  </a:cubicBezTo>
                  <a:lnTo>
                    <a:pt x="1586" y="409"/>
                  </a:lnTo>
                  <a:cubicBezTo>
                    <a:pt x="369" y="1183"/>
                    <a:pt x="1" y="2792"/>
                    <a:pt x="761" y="4009"/>
                  </a:cubicBezTo>
                  <a:lnTo>
                    <a:pt x="774" y="4022"/>
                  </a:lnTo>
                  <a:cubicBezTo>
                    <a:pt x="1275" y="4810"/>
                    <a:pt x="2120" y="5242"/>
                    <a:pt x="2989" y="5242"/>
                  </a:cubicBezTo>
                  <a:cubicBezTo>
                    <a:pt x="3461" y="5242"/>
                    <a:pt x="3941" y="5114"/>
                    <a:pt x="4374" y="4846"/>
                  </a:cubicBezTo>
                  <a:lnTo>
                    <a:pt x="4386" y="4834"/>
                  </a:lnTo>
                  <a:cubicBezTo>
                    <a:pt x="5603" y="4060"/>
                    <a:pt x="5971" y="2450"/>
                    <a:pt x="5198" y="1234"/>
                  </a:cubicBezTo>
                  <a:lnTo>
                    <a:pt x="5198" y="1220"/>
                  </a:lnTo>
                  <a:cubicBezTo>
                    <a:pt x="4697" y="433"/>
                    <a:pt x="3846" y="1"/>
                    <a:pt x="2977" y="1"/>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82" name="Google Shape;582;p34"/>
            <p:cNvSpPr/>
            <p:nvPr/>
          </p:nvSpPr>
          <p:spPr>
            <a:xfrm>
              <a:off x="1884725" y="831675"/>
              <a:ext cx="73225" cy="82725"/>
            </a:xfrm>
            <a:custGeom>
              <a:avLst/>
              <a:gdLst/>
              <a:ahLst/>
              <a:cxnLst/>
              <a:rect l="l" t="t" r="r" b="b"/>
              <a:pathLst>
                <a:path w="2929" h="3309" extrusionOk="0">
                  <a:moveTo>
                    <a:pt x="825" y="0"/>
                  </a:moveTo>
                  <a:lnTo>
                    <a:pt x="368" y="266"/>
                  </a:lnTo>
                  <a:lnTo>
                    <a:pt x="571" y="621"/>
                  </a:lnTo>
                  <a:cubicBezTo>
                    <a:pt x="90" y="1014"/>
                    <a:pt x="0" y="1471"/>
                    <a:pt x="229" y="1838"/>
                  </a:cubicBezTo>
                  <a:cubicBezTo>
                    <a:pt x="292" y="1965"/>
                    <a:pt x="381" y="2054"/>
                    <a:pt x="482" y="2105"/>
                  </a:cubicBezTo>
                  <a:cubicBezTo>
                    <a:pt x="597" y="2181"/>
                    <a:pt x="736" y="2193"/>
                    <a:pt x="875" y="2193"/>
                  </a:cubicBezTo>
                  <a:cubicBezTo>
                    <a:pt x="1116" y="2181"/>
                    <a:pt x="1369" y="2091"/>
                    <a:pt x="1572" y="2015"/>
                  </a:cubicBezTo>
                  <a:cubicBezTo>
                    <a:pt x="1705" y="1977"/>
                    <a:pt x="1818" y="1943"/>
                    <a:pt x="1898" y="1943"/>
                  </a:cubicBezTo>
                  <a:cubicBezTo>
                    <a:pt x="1947" y="1943"/>
                    <a:pt x="1984" y="1956"/>
                    <a:pt x="2003" y="1990"/>
                  </a:cubicBezTo>
                  <a:cubicBezTo>
                    <a:pt x="2054" y="2079"/>
                    <a:pt x="2003" y="2167"/>
                    <a:pt x="1788" y="2294"/>
                  </a:cubicBezTo>
                  <a:cubicBezTo>
                    <a:pt x="1699" y="2345"/>
                    <a:pt x="1598" y="2396"/>
                    <a:pt x="1484" y="2434"/>
                  </a:cubicBezTo>
                  <a:cubicBezTo>
                    <a:pt x="1306" y="2497"/>
                    <a:pt x="1104" y="2536"/>
                    <a:pt x="913" y="2536"/>
                  </a:cubicBezTo>
                  <a:lnTo>
                    <a:pt x="1002" y="3232"/>
                  </a:lnTo>
                  <a:cubicBezTo>
                    <a:pt x="1104" y="3232"/>
                    <a:pt x="1205" y="3220"/>
                    <a:pt x="1319" y="3195"/>
                  </a:cubicBezTo>
                  <a:cubicBezTo>
                    <a:pt x="1521" y="3156"/>
                    <a:pt x="1750" y="3080"/>
                    <a:pt x="1966" y="2967"/>
                  </a:cubicBezTo>
                  <a:lnTo>
                    <a:pt x="2079" y="3156"/>
                  </a:lnTo>
                  <a:lnTo>
                    <a:pt x="2168" y="3308"/>
                  </a:lnTo>
                  <a:lnTo>
                    <a:pt x="2625" y="3043"/>
                  </a:lnTo>
                  <a:lnTo>
                    <a:pt x="2409" y="2674"/>
                  </a:lnTo>
                  <a:cubicBezTo>
                    <a:pt x="2865" y="2294"/>
                    <a:pt x="2929" y="1838"/>
                    <a:pt x="2726" y="1496"/>
                  </a:cubicBezTo>
                  <a:cubicBezTo>
                    <a:pt x="2662" y="1382"/>
                    <a:pt x="2586" y="1305"/>
                    <a:pt x="2498" y="1243"/>
                  </a:cubicBezTo>
                  <a:cubicBezTo>
                    <a:pt x="2387" y="1170"/>
                    <a:pt x="2259" y="1142"/>
                    <a:pt x="2126" y="1142"/>
                  </a:cubicBezTo>
                  <a:cubicBezTo>
                    <a:pt x="2001" y="1142"/>
                    <a:pt x="1872" y="1167"/>
                    <a:pt x="1750" y="1204"/>
                  </a:cubicBezTo>
                  <a:cubicBezTo>
                    <a:pt x="1459" y="1280"/>
                    <a:pt x="1192" y="1407"/>
                    <a:pt x="1053" y="1407"/>
                  </a:cubicBezTo>
                  <a:cubicBezTo>
                    <a:pt x="1002" y="1407"/>
                    <a:pt x="977" y="1382"/>
                    <a:pt x="952" y="1356"/>
                  </a:cubicBezTo>
                  <a:cubicBezTo>
                    <a:pt x="913" y="1280"/>
                    <a:pt x="938" y="1179"/>
                    <a:pt x="1129" y="1065"/>
                  </a:cubicBezTo>
                  <a:cubicBezTo>
                    <a:pt x="1141" y="1052"/>
                    <a:pt x="1154" y="1052"/>
                    <a:pt x="1167" y="1040"/>
                  </a:cubicBezTo>
                  <a:cubicBezTo>
                    <a:pt x="1344" y="925"/>
                    <a:pt x="1572" y="862"/>
                    <a:pt x="1839" y="837"/>
                  </a:cubicBezTo>
                  <a:lnTo>
                    <a:pt x="1890" y="837"/>
                  </a:lnTo>
                  <a:lnTo>
                    <a:pt x="1864" y="672"/>
                  </a:lnTo>
                  <a:lnTo>
                    <a:pt x="1788" y="139"/>
                  </a:lnTo>
                  <a:cubicBezTo>
                    <a:pt x="1636" y="152"/>
                    <a:pt x="1471" y="178"/>
                    <a:pt x="1306" y="229"/>
                  </a:cubicBezTo>
                  <a:cubicBezTo>
                    <a:pt x="1205" y="266"/>
                    <a:pt x="1116" y="305"/>
                    <a:pt x="1028" y="342"/>
                  </a:cubicBezTo>
                  <a:lnTo>
                    <a:pt x="901" y="139"/>
                  </a:lnTo>
                  <a:lnTo>
                    <a:pt x="825" y="0"/>
                  </a:lnTo>
                  <a:close/>
                </a:path>
              </a:pathLst>
            </a:custGeom>
            <a:solidFill>
              <a:srgbClr val="F2F2F2"/>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83" name="Google Shape;583;p34"/>
            <p:cNvSpPr/>
            <p:nvPr/>
          </p:nvSpPr>
          <p:spPr>
            <a:xfrm>
              <a:off x="3243900" y="502550"/>
              <a:ext cx="146425" cy="130925"/>
            </a:xfrm>
            <a:custGeom>
              <a:avLst/>
              <a:gdLst/>
              <a:ahLst/>
              <a:cxnLst/>
              <a:rect l="l" t="t" r="r" b="b"/>
              <a:pathLst>
                <a:path w="5857" h="5237" extrusionOk="0">
                  <a:moveTo>
                    <a:pt x="2920" y="1"/>
                  </a:moveTo>
                  <a:cubicBezTo>
                    <a:pt x="1812" y="1"/>
                    <a:pt x="781" y="711"/>
                    <a:pt x="431" y="1820"/>
                  </a:cubicBezTo>
                  <a:lnTo>
                    <a:pt x="431" y="1845"/>
                  </a:lnTo>
                  <a:cubicBezTo>
                    <a:pt x="0" y="3214"/>
                    <a:pt x="761" y="4673"/>
                    <a:pt x="2130" y="5104"/>
                  </a:cubicBezTo>
                  <a:lnTo>
                    <a:pt x="2155" y="5116"/>
                  </a:lnTo>
                  <a:cubicBezTo>
                    <a:pt x="2415" y="5197"/>
                    <a:pt x="2678" y="5236"/>
                    <a:pt x="2936" y="5236"/>
                  </a:cubicBezTo>
                  <a:cubicBezTo>
                    <a:pt x="4040" y="5236"/>
                    <a:pt x="5063" y="4526"/>
                    <a:pt x="5413" y="3417"/>
                  </a:cubicBezTo>
                  <a:lnTo>
                    <a:pt x="5426" y="3392"/>
                  </a:lnTo>
                  <a:cubicBezTo>
                    <a:pt x="5857" y="2023"/>
                    <a:pt x="5096" y="552"/>
                    <a:pt x="3727" y="121"/>
                  </a:cubicBezTo>
                  <a:lnTo>
                    <a:pt x="3702" y="121"/>
                  </a:lnTo>
                  <a:cubicBezTo>
                    <a:pt x="3442" y="40"/>
                    <a:pt x="3179" y="1"/>
                    <a:pt x="2920" y="1"/>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84" name="Google Shape;584;p34"/>
            <p:cNvSpPr/>
            <p:nvPr/>
          </p:nvSpPr>
          <p:spPr>
            <a:xfrm>
              <a:off x="3280975" y="524925"/>
              <a:ext cx="71950" cy="87775"/>
            </a:xfrm>
            <a:custGeom>
              <a:avLst/>
              <a:gdLst/>
              <a:ahLst/>
              <a:cxnLst/>
              <a:rect l="l" t="t" r="r" b="b"/>
              <a:pathLst>
                <a:path w="2878" h="3511" extrusionOk="0">
                  <a:moveTo>
                    <a:pt x="1851" y="0"/>
                  </a:moveTo>
                  <a:lnTo>
                    <a:pt x="1712" y="393"/>
                  </a:lnTo>
                  <a:cubicBezTo>
                    <a:pt x="1601" y="370"/>
                    <a:pt x="1498" y="359"/>
                    <a:pt x="1401" y="359"/>
                  </a:cubicBezTo>
                  <a:cubicBezTo>
                    <a:pt x="965" y="359"/>
                    <a:pt x="672" y="581"/>
                    <a:pt x="558" y="913"/>
                  </a:cubicBezTo>
                  <a:cubicBezTo>
                    <a:pt x="507" y="1052"/>
                    <a:pt x="507" y="1166"/>
                    <a:pt x="520" y="1280"/>
                  </a:cubicBezTo>
                  <a:cubicBezTo>
                    <a:pt x="546" y="1420"/>
                    <a:pt x="622" y="1533"/>
                    <a:pt x="723" y="1635"/>
                  </a:cubicBezTo>
                  <a:cubicBezTo>
                    <a:pt x="887" y="1812"/>
                    <a:pt x="1115" y="1952"/>
                    <a:pt x="1306" y="2054"/>
                  </a:cubicBezTo>
                  <a:cubicBezTo>
                    <a:pt x="1496" y="2167"/>
                    <a:pt x="1636" y="2269"/>
                    <a:pt x="1597" y="2370"/>
                  </a:cubicBezTo>
                  <a:cubicBezTo>
                    <a:pt x="1583" y="2421"/>
                    <a:pt x="1544" y="2451"/>
                    <a:pt x="1468" y="2451"/>
                  </a:cubicBezTo>
                  <a:cubicBezTo>
                    <a:pt x="1411" y="2451"/>
                    <a:pt x="1333" y="2434"/>
                    <a:pt x="1230" y="2395"/>
                  </a:cubicBezTo>
                  <a:cubicBezTo>
                    <a:pt x="1129" y="2358"/>
                    <a:pt x="1027" y="2319"/>
                    <a:pt x="926" y="2256"/>
                  </a:cubicBezTo>
                  <a:cubicBezTo>
                    <a:pt x="761" y="2155"/>
                    <a:pt x="608" y="2028"/>
                    <a:pt x="482" y="1888"/>
                  </a:cubicBezTo>
                  <a:lnTo>
                    <a:pt x="0" y="2409"/>
                  </a:lnTo>
                  <a:cubicBezTo>
                    <a:pt x="64" y="2485"/>
                    <a:pt x="140" y="2561"/>
                    <a:pt x="241" y="2624"/>
                  </a:cubicBezTo>
                  <a:cubicBezTo>
                    <a:pt x="406" y="2750"/>
                    <a:pt x="608" y="2877"/>
                    <a:pt x="837" y="2966"/>
                  </a:cubicBezTo>
                  <a:lnTo>
                    <a:pt x="761" y="3181"/>
                  </a:lnTo>
                  <a:lnTo>
                    <a:pt x="698" y="3347"/>
                  </a:lnTo>
                  <a:lnTo>
                    <a:pt x="1205" y="3511"/>
                  </a:lnTo>
                  <a:lnTo>
                    <a:pt x="1344" y="3118"/>
                  </a:lnTo>
                  <a:cubicBezTo>
                    <a:pt x="1434" y="3134"/>
                    <a:pt x="1520" y="3142"/>
                    <a:pt x="1601" y="3142"/>
                  </a:cubicBezTo>
                  <a:cubicBezTo>
                    <a:pt x="2042" y="3142"/>
                    <a:pt x="2340" y="2919"/>
                    <a:pt x="2447" y="2598"/>
                  </a:cubicBezTo>
                  <a:cubicBezTo>
                    <a:pt x="2484" y="2471"/>
                    <a:pt x="2498" y="2358"/>
                    <a:pt x="2484" y="2256"/>
                  </a:cubicBezTo>
                  <a:cubicBezTo>
                    <a:pt x="2447" y="2003"/>
                    <a:pt x="2256" y="1812"/>
                    <a:pt x="2041" y="1660"/>
                  </a:cubicBezTo>
                  <a:cubicBezTo>
                    <a:pt x="1788" y="1496"/>
                    <a:pt x="1521" y="1369"/>
                    <a:pt x="1433" y="1255"/>
                  </a:cubicBezTo>
                  <a:cubicBezTo>
                    <a:pt x="1408" y="1229"/>
                    <a:pt x="1394" y="1192"/>
                    <a:pt x="1408" y="1153"/>
                  </a:cubicBezTo>
                  <a:cubicBezTo>
                    <a:pt x="1425" y="1101"/>
                    <a:pt x="1471" y="1061"/>
                    <a:pt x="1568" y="1061"/>
                  </a:cubicBezTo>
                  <a:cubicBezTo>
                    <a:pt x="1613" y="1061"/>
                    <a:pt x="1668" y="1070"/>
                    <a:pt x="1737" y="1090"/>
                  </a:cubicBezTo>
                  <a:cubicBezTo>
                    <a:pt x="1749" y="1102"/>
                    <a:pt x="1762" y="1102"/>
                    <a:pt x="1775" y="1102"/>
                  </a:cubicBezTo>
                  <a:cubicBezTo>
                    <a:pt x="1977" y="1178"/>
                    <a:pt x="2180" y="1305"/>
                    <a:pt x="2371" y="1483"/>
                  </a:cubicBezTo>
                  <a:cubicBezTo>
                    <a:pt x="2383" y="1496"/>
                    <a:pt x="2396" y="1521"/>
                    <a:pt x="2408" y="1533"/>
                  </a:cubicBezTo>
                  <a:lnTo>
                    <a:pt x="2523" y="1407"/>
                  </a:lnTo>
                  <a:lnTo>
                    <a:pt x="2878" y="1014"/>
                  </a:lnTo>
                  <a:cubicBezTo>
                    <a:pt x="2763" y="887"/>
                    <a:pt x="2637" y="786"/>
                    <a:pt x="2484" y="697"/>
                  </a:cubicBezTo>
                  <a:cubicBezTo>
                    <a:pt x="2396" y="646"/>
                    <a:pt x="2307" y="595"/>
                    <a:pt x="2219" y="558"/>
                  </a:cubicBezTo>
                  <a:lnTo>
                    <a:pt x="2295" y="330"/>
                  </a:lnTo>
                  <a:lnTo>
                    <a:pt x="2346" y="178"/>
                  </a:lnTo>
                  <a:lnTo>
                    <a:pt x="1851" y="0"/>
                  </a:lnTo>
                  <a:close/>
                </a:path>
              </a:pathLst>
            </a:custGeom>
            <a:solidFill>
              <a:srgbClr val="F2F2F2"/>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85" name="Google Shape;585;p34"/>
            <p:cNvSpPr/>
            <p:nvPr/>
          </p:nvSpPr>
          <p:spPr>
            <a:xfrm>
              <a:off x="2616750" y="1702175"/>
              <a:ext cx="781825" cy="88450"/>
            </a:xfrm>
            <a:custGeom>
              <a:avLst/>
              <a:gdLst/>
              <a:ahLst/>
              <a:cxnLst/>
              <a:rect l="l" t="t" r="r" b="b"/>
              <a:pathLst>
                <a:path w="31273" h="3538" extrusionOk="0">
                  <a:moveTo>
                    <a:pt x="15642" y="0"/>
                  </a:moveTo>
                  <a:cubicBezTo>
                    <a:pt x="6998" y="0"/>
                    <a:pt x="0" y="786"/>
                    <a:pt x="0" y="1763"/>
                  </a:cubicBezTo>
                  <a:cubicBezTo>
                    <a:pt x="0" y="2738"/>
                    <a:pt x="6998" y="3537"/>
                    <a:pt x="15642" y="3537"/>
                  </a:cubicBezTo>
                  <a:cubicBezTo>
                    <a:pt x="24275" y="3537"/>
                    <a:pt x="31272" y="2738"/>
                    <a:pt x="31272" y="1763"/>
                  </a:cubicBezTo>
                  <a:cubicBezTo>
                    <a:pt x="31272" y="786"/>
                    <a:pt x="24275" y="0"/>
                    <a:pt x="15642" y="0"/>
                  </a:cubicBezTo>
                  <a:close/>
                </a:path>
              </a:pathLst>
            </a:custGeom>
            <a:solidFill>
              <a:srgbClr val="F2F2F2"/>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86" name="Google Shape;586;p34"/>
            <p:cNvSpPr/>
            <p:nvPr/>
          </p:nvSpPr>
          <p:spPr>
            <a:xfrm>
              <a:off x="2761325" y="781575"/>
              <a:ext cx="425250" cy="97325"/>
            </a:xfrm>
            <a:custGeom>
              <a:avLst/>
              <a:gdLst/>
              <a:ahLst/>
              <a:cxnLst/>
              <a:rect l="l" t="t" r="r" b="b"/>
              <a:pathLst>
                <a:path w="17010" h="3893" extrusionOk="0">
                  <a:moveTo>
                    <a:pt x="3378" y="0"/>
                  </a:moveTo>
                  <a:cubicBezTo>
                    <a:pt x="0" y="0"/>
                    <a:pt x="974" y="2524"/>
                    <a:pt x="974" y="2524"/>
                  </a:cubicBezTo>
                  <a:cubicBezTo>
                    <a:pt x="974" y="2524"/>
                    <a:pt x="1228" y="2664"/>
                    <a:pt x="1760" y="2866"/>
                  </a:cubicBezTo>
                  <a:cubicBezTo>
                    <a:pt x="2850" y="3284"/>
                    <a:pt x="5107" y="3893"/>
                    <a:pt x="8845" y="3893"/>
                  </a:cubicBezTo>
                  <a:cubicBezTo>
                    <a:pt x="13371" y="3893"/>
                    <a:pt x="15577" y="2473"/>
                    <a:pt x="16363" y="1802"/>
                  </a:cubicBezTo>
                  <a:cubicBezTo>
                    <a:pt x="16603" y="1599"/>
                    <a:pt x="16718" y="1472"/>
                    <a:pt x="16718" y="1472"/>
                  </a:cubicBezTo>
                  <a:cubicBezTo>
                    <a:pt x="17009" y="895"/>
                    <a:pt x="16432" y="660"/>
                    <a:pt x="15561" y="660"/>
                  </a:cubicBezTo>
                  <a:cubicBezTo>
                    <a:pt x="14689" y="660"/>
                    <a:pt x="13523" y="895"/>
                    <a:pt x="12636" y="1256"/>
                  </a:cubicBezTo>
                  <a:cubicBezTo>
                    <a:pt x="12307" y="1390"/>
                    <a:pt x="11957" y="1446"/>
                    <a:pt x="11577" y="1446"/>
                  </a:cubicBezTo>
                  <a:cubicBezTo>
                    <a:pt x="9905" y="1446"/>
                    <a:pt x="7657" y="360"/>
                    <a:pt x="4155" y="39"/>
                  </a:cubicBezTo>
                  <a:cubicBezTo>
                    <a:pt x="3874" y="13"/>
                    <a:pt x="3615" y="0"/>
                    <a:pt x="3378" y="0"/>
                  </a:cubicBezTo>
                  <a:close/>
                </a:path>
              </a:pathLst>
            </a:custGeom>
            <a:solidFill>
              <a:srgbClr val="465157"/>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87" name="Google Shape;587;p34"/>
            <p:cNvSpPr/>
            <p:nvPr/>
          </p:nvSpPr>
          <p:spPr>
            <a:xfrm>
              <a:off x="2764250" y="795425"/>
              <a:ext cx="408025" cy="83475"/>
            </a:xfrm>
            <a:custGeom>
              <a:avLst/>
              <a:gdLst/>
              <a:ahLst/>
              <a:cxnLst/>
              <a:rect l="l" t="t" r="r" b="b"/>
              <a:pathLst>
                <a:path w="16321" h="3339" extrusionOk="0">
                  <a:moveTo>
                    <a:pt x="3219" y="1"/>
                  </a:moveTo>
                  <a:cubicBezTo>
                    <a:pt x="0" y="1"/>
                    <a:pt x="1643" y="2312"/>
                    <a:pt x="1643" y="2312"/>
                  </a:cubicBezTo>
                  <a:cubicBezTo>
                    <a:pt x="2733" y="2730"/>
                    <a:pt x="4990" y="3339"/>
                    <a:pt x="8728" y="3339"/>
                  </a:cubicBezTo>
                  <a:cubicBezTo>
                    <a:pt x="13254" y="3339"/>
                    <a:pt x="15460" y="1919"/>
                    <a:pt x="16246" y="1248"/>
                  </a:cubicBezTo>
                  <a:cubicBezTo>
                    <a:pt x="16321" y="797"/>
                    <a:pt x="15902" y="633"/>
                    <a:pt x="15264" y="633"/>
                  </a:cubicBezTo>
                  <a:cubicBezTo>
                    <a:pt x="14503" y="633"/>
                    <a:pt x="13430" y="865"/>
                    <a:pt x="12506" y="1121"/>
                  </a:cubicBezTo>
                  <a:cubicBezTo>
                    <a:pt x="12188" y="1208"/>
                    <a:pt x="11856" y="1245"/>
                    <a:pt x="11502" y="1245"/>
                  </a:cubicBezTo>
                  <a:cubicBezTo>
                    <a:pt x="9799" y="1245"/>
                    <a:pt x="7597" y="379"/>
                    <a:pt x="4038" y="43"/>
                  </a:cubicBezTo>
                  <a:cubicBezTo>
                    <a:pt x="3736" y="14"/>
                    <a:pt x="3464" y="1"/>
                    <a:pt x="3219" y="1"/>
                  </a:cubicBezTo>
                  <a:close/>
                </a:path>
              </a:pathLst>
            </a:custGeom>
            <a:solidFill>
              <a:srgbClr val="1B2022"/>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88" name="Google Shape;588;p34"/>
            <p:cNvSpPr/>
            <p:nvPr/>
          </p:nvSpPr>
          <p:spPr>
            <a:xfrm>
              <a:off x="3071800" y="961000"/>
              <a:ext cx="175300" cy="134125"/>
            </a:xfrm>
            <a:custGeom>
              <a:avLst/>
              <a:gdLst/>
              <a:ahLst/>
              <a:cxnLst/>
              <a:rect l="l" t="t" r="r" b="b"/>
              <a:pathLst>
                <a:path w="7012" h="5365" extrusionOk="0">
                  <a:moveTo>
                    <a:pt x="619" y="1"/>
                  </a:moveTo>
                  <a:cubicBezTo>
                    <a:pt x="401" y="1"/>
                    <a:pt x="193" y="25"/>
                    <a:pt x="1" y="62"/>
                  </a:cubicBezTo>
                  <a:lnTo>
                    <a:pt x="1" y="481"/>
                  </a:lnTo>
                  <a:lnTo>
                    <a:pt x="1" y="823"/>
                  </a:lnTo>
                  <a:lnTo>
                    <a:pt x="1" y="1191"/>
                  </a:lnTo>
                  <a:cubicBezTo>
                    <a:pt x="331" y="1267"/>
                    <a:pt x="825" y="1419"/>
                    <a:pt x="1358" y="1799"/>
                  </a:cubicBezTo>
                  <a:cubicBezTo>
                    <a:pt x="1383" y="1811"/>
                    <a:pt x="1408" y="1837"/>
                    <a:pt x="1421" y="1850"/>
                  </a:cubicBezTo>
                  <a:cubicBezTo>
                    <a:pt x="2080" y="2394"/>
                    <a:pt x="2980" y="4284"/>
                    <a:pt x="4133" y="4980"/>
                  </a:cubicBezTo>
                  <a:cubicBezTo>
                    <a:pt x="4607" y="5264"/>
                    <a:pt x="5076" y="5364"/>
                    <a:pt x="5478" y="5364"/>
                  </a:cubicBezTo>
                  <a:cubicBezTo>
                    <a:pt x="5776" y="5364"/>
                    <a:pt x="6038" y="5309"/>
                    <a:pt x="6237" y="5234"/>
                  </a:cubicBezTo>
                  <a:cubicBezTo>
                    <a:pt x="6403" y="5183"/>
                    <a:pt x="6491" y="5044"/>
                    <a:pt x="6491" y="4879"/>
                  </a:cubicBezTo>
                  <a:cubicBezTo>
                    <a:pt x="6491" y="4853"/>
                    <a:pt x="6491" y="4816"/>
                    <a:pt x="6479" y="4791"/>
                  </a:cubicBezTo>
                  <a:cubicBezTo>
                    <a:pt x="6436" y="4618"/>
                    <a:pt x="6282" y="4501"/>
                    <a:pt x="6113" y="4501"/>
                  </a:cubicBezTo>
                  <a:cubicBezTo>
                    <a:pt x="6083" y="4501"/>
                    <a:pt x="6053" y="4504"/>
                    <a:pt x="6022" y="4512"/>
                  </a:cubicBezTo>
                  <a:cubicBezTo>
                    <a:pt x="5853" y="4555"/>
                    <a:pt x="5685" y="4577"/>
                    <a:pt x="5519" y="4577"/>
                  </a:cubicBezTo>
                  <a:cubicBezTo>
                    <a:pt x="4426" y="4577"/>
                    <a:pt x="3399" y="3654"/>
                    <a:pt x="2485" y="2014"/>
                  </a:cubicBezTo>
                  <a:cubicBezTo>
                    <a:pt x="2308" y="1698"/>
                    <a:pt x="2080" y="1431"/>
                    <a:pt x="1839" y="1228"/>
                  </a:cubicBezTo>
                  <a:cubicBezTo>
                    <a:pt x="1637" y="1051"/>
                    <a:pt x="1421" y="912"/>
                    <a:pt x="1192" y="810"/>
                  </a:cubicBezTo>
                  <a:lnTo>
                    <a:pt x="1192" y="810"/>
                  </a:lnTo>
                  <a:cubicBezTo>
                    <a:pt x="1395" y="861"/>
                    <a:pt x="1637" y="949"/>
                    <a:pt x="1916" y="1064"/>
                  </a:cubicBezTo>
                  <a:cubicBezTo>
                    <a:pt x="2805" y="1440"/>
                    <a:pt x="3994" y="2040"/>
                    <a:pt x="4964" y="2040"/>
                  </a:cubicBezTo>
                  <a:cubicBezTo>
                    <a:pt x="4974" y="2040"/>
                    <a:pt x="4985" y="2040"/>
                    <a:pt x="4995" y="2039"/>
                  </a:cubicBezTo>
                  <a:cubicBezTo>
                    <a:pt x="5959" y="2039"/>
                    <a:pt x="6618" y="1558"/>
                    <a:pt x="6935" y="1165"/>
                  </a:cubicBezTo>
                  <a:cubicBezTo>
                    <a:pt x="6986" y="1101"/>
                    <a:pt x="7011" y="1013"/>
                    <a:pt x="7011" y="924"/>
                  </a:cubicBezTo>
                  <a:cubicBezTo>
                    <a:pt x="7011" y="823"/>
                    <a:pt x="6973" y="734"/>
                    <a:pt x="6897" y="658"/>
                  </a:cubicBezTo>
                  <a:cubicBezTo>
                    <a:pt x="6822" y="584"/>
                    <a:pt x="6727" y="549"/>
                    <a:pt x="6632" y="549"/>
                  </a:cubicBezTo>
                  <a:cubicBezTo>
                    <a:pt x="6533" y="549"/>
                    <a:pt x="6436" y="587"/>
                    <a:pt x="6364" y="658"/>
                  </a:cubicBezTo>
                  <a:cubicBezTo>
                    <a:pt x="5960" y="1080"/>
                    <a:pt x="5433" y="1279"/>
                    <a:pt x="4809" y="1279"/>
                  </a:cubicBezTo>
                  <a:cubicBezTo>
                    <a:pt x="4027" y="1279"/>
                    <a:pt x="3092" y="965"/>
                    <a:pt x="2054" y="379"/>
                  </a:cubicBezTo>
                  <a:lnTo>
                    <a:pt x="2042" y="379"/>
                  </a:lnTo>
                  <a:cubicBezTo>
                    <a:pt x="1550" y="99"/>
                    <a:pt x="1063" y="1"/>
                    <a:pt x="619" y="1"/>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89" name="Google Shape;589;p34"/>
            <p:cNvSpPr/>
            <p:nvPr/>
          </p:nvSpPr>
          <p:spPr>
            <a:xfrm>
              <a:off x="3071800" y="961000"/>
              <a:ext cx="51375" cy="46250"/>
            </a:xfrm>
            <a:custGeom>
              <a:avLst/>
              <a:gdLst/>
              <a:ahLst/>
              <a:cxnLst/>
              <a:rect l="l" t="t" r="r" b="b"/>
              <a:pathLst>
                <a:path w="2055" h="1850" extrusionOk="0">
                  <a:moveTo>
                    <a:pt x="619" y="1"/>
                  </a:moveTo>
                  <a:cubicBezTo>
                    <a:pt x="401" y="1"/>
                    <a:pt x="193" y="25"/>
                    <a:pt x="1" y="62"/>
                  </a:cubicBezTo>
                  <a:lnTo>
                    <a:pt x="1" y="1191"/>
                  </a:lnTo>
                  <a:cubicBezTo>
                    <a:pt x="331" y="1267"/>
                    <a:pt x="825" y="1419"/>
                    <a:pt x="1358" y="1799"/>
                  </a:cubicBezTo>
                  <a:cubicBezTo>
                    <a:pt x="1383" y="1811"/>
                    <a:pt x="1408" y="1837"/>
                    <a:pt x="1421" y="1850"/>
                  </a:cubicBezTo>
                  <a:cubicBezTo>
                    <a:pt x="1611" y="1659"/>
                    <a:pt x="1750" y="1444"/>
                    <a:pt x="1839" y="1228"/>
                  </a:cubicBezTo>
                  <a:cubicBezTo>
                    <a:pt x="1637" y="1051"/>
                    <a:pt x="1421" y="912"/>
                    <a:pt x="1192" y="810"/>
                  </a:cubicBezTo>
                  <a:lnTo>
                    <a:pt x="1192" y="810"/>
                  </a:lnTo>
                  <a:cubicBezTo>
                    <a:pt x="1395" y="861"/>
                    <a:pt x="1637" y="949"/>
                    <a:pt x="1916" y="1064"/>
                  </a:cubicBezTo>
                  <a:cubicBezTo>
                    <a:pt x="1992" y="810"/>
                    <a:pt x="2029" y="569"/>
                    <a:pt x="2054" y="379"/>
                  </a:cubicBezTo>
                  <a:lnTo>
                    <a:pt x="2042" y="379"/>
                  </a:lnTo>
                  <a:cubicBezTo>
                    <a:pt x="1550" y="99"/>
                    <a:pt x="1063" y="1"/>
                    <a:pt x="619" y="1"/>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90" name="Google Shape;590;p34"/>
            <p:cNvSpPr/>
            <p:nvPr/>
          </p:nvSpPr>
          <p:spPr>
            <a:xfrm>
              <a:off x="2785675" y="808500"/>
              <a:ext cx="393600" cy="186050"/>
            </a:xfrm>
            <a:custGeom>
              <a:avLst/>
              <a:gdLst/>
              <a:ahLst/>
              <a:cxnLst/>
              <a:rect l="l" t="t" r="r" b="b"/>
              <a:pathLst>
                <a:path w="15744" h="7442" extrusionOk="0">
                  <a:moveTo>
                    <a:pt x="3913" y="0"/>
                  </a:moveTo>
                  <a:cubicBezTo>
                    <a:pt x="3876" y="0"/>
                    <a:pt x="3840" y="1"/>
                    <a:pt x="3803" y="2"/>
                  </a:cubicBezTo>
                  <a:cubicBezTo>
                    <a:pt x="545" y="103"/>
                    <a:pt x="0" y="1447"/>
                    <a:pt x="0" y="1447"/>
                  </a:cubicBezTo>
                  <a:cubicBezTo>
                    <a:pt x="849" y="3196"/>
                    <a:pt x="5197" y="6505"/>
                    <a:pt x="5197" y="6505"/>
                  </a:cubicBezTo>
                  <a:cubicBezTo>
                    <a:pt x="5552" y="6860"/>
                    <a:pt x="5995" y="7088"/>
                    <a:pt x="6465" y="7240"/>
                  </a:cubicBezTo>
                  <a:cubicBezTo>
                    <a:pt x="6948" y="7386"/>
                    <a:pt x="7469" y="7442"/>
                    <a:pt x="7981" y="7442"/>
                  </a:cubicBezTo>
                  <a:cubicBezTo>
                    <a:pt x="9550" y="7442"/>
                    <a:pt x="11028" y="6923"/>
                    <a:pt x="11028" y="6923"/>
                  </a:cubicBezTo>
                  <a:cubicBezTo>
                    <a:pt x="15034" y="4603"/>
                    <a:pt x="15744" y="395"/>
                    <a:pt x="15744" y="395"/>
                  </a:cubicBezTo>
                  <a:lnTo>
                    <a:pt x="15744" y="395"/>
                  </a:lnTo>
                  <a:cubicBezTo>
                    <a:pt x="14147" y="1004"/>
                    <a:pt x="12722" y="1218"/>
                    <a:pt x="11430" y="1218"/>
                  </a:cubicBezTo>
                  <a:cubicBezTo>
                    <a:pt x="9172" y="1218"/>
                    <a:pt x="7319" y="564"/>
                    <a:pt x="5666" y="218"/>
                  </a:cubicBezTo>
                  <a:cubicBezTo>
                    <a:pt x="5060" y="86"/>
                    <a:pt x="4475" y="0"/>
                    <a:pt x="3913" y="0"/>
                  </a:cubicBezTo>
                  <a:close/>
                </a:path>
              </a:pathLst>
            </a:custGeom>
            <a:solidFill>
              <a:srgbClr val="2D363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91" name="Google Shape;591;p34"/>
            <p:cNvSpPr/>
            <p:nvPr/>
          </p:nvSpPr>
          <p:spPr>
            <a:xfrm>
              <a:off x="3071800" y="830075"/>
              <a:ext cx="94175" cy="110000"/>
            </a:xfrm>
            <a:custGeom>
              <a:avLst/>
              <a:gdLst/>
              <a:ahLst/>
              <a:cxnLst/>
              <a:rect l="l" t="t" r="r" b="b"/>
              <a:pathLst>
                <a:path w="3767" h="4400" extrusionOk="0">
                  <a:moveTo>
                    <a:pt x="3766" y="0"/>
                  </a:moveTo>
                  <a:lnTo>
                    <a:pt x="3766" y="0"/>
                  </a:lnTo>
                  <a:cubicBezTo>
                    <a:pt x="2054" y="3284"/>
                    <a:pt x="1" y="4107"/>
                    <a:pt x="1" y="4107"/>
                  </a:cubicBezTo>
                  <a:cubicBezTo>
                    <a:pt x="470" y="4349"/>
                    <a:pt x="952" y="4400"/>
                    <a:pt x="952" y="4400"/>
                  </a:cubicBezTo>
                  <a:cubicBezTo>
                    <a:pt x="2803" y="3322"/>
                    <a:pt x="3766" y="1"/>
                    <a:pt x="3766" y="0"/>
                  </a:cubicBezTo>
                  <a:close/>
                </a:path>
              </a:pathLst>
            </a:custGeom>
            <a:solidFill>
              <a:srgbClr val="F2F2F2"/>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92" name="Google Shape;592;p34"/>
            <p:cNvSpPr/>
            <p:nvPr/>
          </p:nvSpPr>
          <p:spPr>
            <a:xfrm>
              <a:off x="2663937" y="930100"/>
              <a:ext cx="751700" cy="803350"/>
            </a:xfrm>
            <a:custGeom>
              <a:avLst/>
              <a:gdLst/>
              <a:ahLst/>
              <a:cxnLst/>
              <a:rect l="l" t="t" r="r" b="b"/>
              <a:pathLst>
                <a:path w="30068" h="32134" extrusionOk="0">
                  <a:moveTo>
                    <a:pt x="12588" y="0"/>
                  </a:moveTo>
                  <a:cubicBezTo>
                    <a:pt x="12588" y="0"/>
                    <a:pt x="9773" y="5527"/>
                    <a:pt x="4881" y="12904"/>
                  </a:cubicBezTo>
                  <a:cubicBezTo>
                    <a:pt x="1" y="20269"/>
                    <a:pt x="241" y="32134"/>
                    <a:pt x="15909" y="32134"/>
                  </a:cubicBezTo>
                  <a:cubicBezTo>
                    <a:pt x="26544" y="32134"/>
                    <a:pt x="30068" y="26683"/>
                    <a:pt x="29713" y="20864"/>
                  </a:cubicBezTo>
                  <a:cubicBezTo>
                    <a:pt x="29548" y="18114"/>
                    <a:pt x="28508" y="15275"/>
                    <a:pt x="26937" y="12904"/>
                  </a:cubicBezTo>
                  <a:cubicBezTo>
                    <a:pt x="24491" y="9216"/>
                    <a:pt x="22449" y="5996"/>
                    <a:pt x="21043" y="3689"/>
                  </a:cubicBezTo>
                  <a:cubicBezTo>
                    <a:pt x="19623" y="1382"/>
                    <a:pt x="18812" y="0"/>
                    <a:pt x="18812" y="0"/>
                  </a:cubicBezTo>
                  <a:cubicBezTo>
                    <a:pt x="17787" y="195"/>
                    <a:pt x="16755" y="293"/>
                    <a:pt x="15715" y="293"/>
                  </a:cubicBezTo>
                  <a:cubicBezTo>
                    <a:pt x="15405" y="293"/>
                    <a:pt x="15093" y="284"/>
                    <a:pt x="14781" y="267"/>
                  </a:cubicBezTo>
                  <a:cubicBezTo>
                    <a:pt x="14185" y="228"/>
                    <a:pt x="13589" y="165"/>
                    <a:pt x="12993" y="64"/>
                  </a:cubicBezTo>
                  <a:lnTo>
                    <a:pt x="12588" y="0"/>
                  </a:lnTo>
                  <a:close/>
                </a:path>
              </a:pathLst>
            </a:custGeom>
            <a:solidFill>
              <a:srgbClr val="2D363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dirty="0"/>
            </a:p>
          </p:txBody>
        </p:sp>
        <p:sp>
          <p:nvSpPr>
            <p:cNvPr id="593" name="Google Shape;593;p34"/>
            <p:cNvSpPr/>
            <p:nvPr/>
          </p:nvSpPr>
          <p:spPr>
            <a:xfrm>
              <a:off x="3074050" y="1011975"/>
              <a:ext cx="268425" cy="562525"/>
            </a:xfrm>
            <a:custGeom>
              <a:avLst/>
              <a:gdLst/>
              <a:ahLst/>
              <a:cxnLst/>
              <a:rect l="l" t="t" r="r" b="b"/>
              <a:pathLst>
                <a:path w="10737" h="22501" extrusionOk="0">
                  <a:moveTo>
                    <a:pt x="0" y="0"/>
                  </a:moveTo>
                  <a:cubicBezTo>
                    <a:pt x="1026" y="3448"/>
                    <a:pt x="5172" y="8950"/>
                    <a:pt x="6744" y="11890"/>
                  </a:cubicBezTo>
                  <a:cubicBezTo>
                    <a:pt x="10128" y="18254"/>
                    <a:pt x="8531" y="22501"/>
                    <a:pt x="8531" y="22501"/>
                  </a:cubicBezTo>
                  <a:cubicBezTo>
                    <a:pt x="10736" y="19661"/>
                    <a:pt x="9862" y="15605"/>
                    <a:pt x="7504" y="11611"/>
                  </a:cubicBezTo>
                  <a:cubicBezTo>
                    <a:pt x="4728" y="6884"/>
                    <a:pt x="1" y="1"/>
                    <a:pt x="0" y="0"/>
                  </a:cubicBezTo>
                  <a:close/>
                </a:path>
              </a:pathLst>
            </a:custGeom>
            <a:solidFill>
              <a:srgbClr val="F2F2F2"/>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94" name="Google Shape;594;p34"/>
            <p:cNvSpPr/>
            <p:nvPr/>
          </p:nvSpPr>
          <p:spPr>
            <a:xfrm>
              <a:off x="2909900" y="1166625"/>
              <a:ext cx="224375" cy="334025"/>
            </a:xfrm>
            <a:custGeom>
              <a:avLst/>
              <a:gdLst/>
              <a:ahLst/>
              <a:cxnLst/>
              <a:rect l="l" t="t" r="r" b="b"/>
              <a:pathLst>
                <a:path w="8975" h="13361" extrusionOk="0">
                  <a:moveTo>
                    <a:pt x="3651" y="0"/>
                  </a:moveTo>
                  <a:lnTo>
                    <a:pt x="3651" y="1547"/>
                  </a:lnTo>
                  <a:cubicBezTo>
                    <a:pt x="1318" y="1876"/>
                    <a:pt x="152" y="3233"/>
                    <a:pt x="152" y="4842"/>
                  </a:cubicBezTo>
                  <a:cubicBezTo>
                    <a:pt x="164" y="8544"/>
                    <a:pt x="5654" y="7530"/>
                    <a:pt x="5654" y="8785"/>
                  </a:cubicBezTo>
                  <a:cubicBezTo>
                    <a:pt x="5654" y="9127"/>
                    <a:pt x="5324" y="9317"/>
                    <a:pt x="4361" y="9330"/>
                  </a:cubicBezTo>
                  <a:cubicBezTo>
                    <a:pt x="3270" y="9330"/>
                    <a:pt x="2015" y="8975"/>
                    <a:pt x="1077" y="8417"/>
                  </a:cubicBezTo>
                  <a:lnTo>
                    <a:pt x="0" y="10864"/>
                  </a:lnTo>
                  <a:cubicBezTo>
                    <a:pt x="862" y="11383"/>
                    <a:pt x="2231" y="11777"/>
                    <a:pt x="3663" y="11853"/>
                  </a:cubicBezTo>
                  <a:lnTo>
                    <a:pt x="3663" y="13361"/>
                  </a:lnTo>
                  <a:lnTo>
                    <a:pt x="5666" y="13361"/>
                  </a:lnTo>
                  <a:lnTo>
                    <a:pt x="5666" y="11777"/>
                  </a:lnTo>
                  <a:cubicBezTo>
                    <a:pt x="7859" y="11396"/>
                    <a:pt x="8975" y="10065"/>
                    <a:pt x="8975" y="8518"/>
                  </a:cubicBezTo>
                  <a:cubicBezTo>
                    <a:pt x="8961" y="4856"/>
                    <a:pt x="3473" y="5856"/>
                    <a:pt x="3460" y="4665"/>
                  </a:cubicBezTo>
                  <a:cubicBezTo>
                    <a:pt x="3460" y="4323"/>
                    <a:pt x="3778" y="4044"/>
                    <a:pt x="4753" y="4044"/>
                  </a:cubicBezTo>
                  <a:cubicBezTo>
                    <a:pt x="4776" y="4044"/>
                    <a:pt x="4798" y="4044"/>
                    <a:pt x="4821" y="4044"/>
                  </a:cubicBezTo>
                  <a:cubicBezTo>
                    <a:pt x="5676" y="4044"/>
                    <a:pt x="6578" y="4286"/>
                    <a:pt x="7530" y="4780"/>
                  </a:cubicBezTo>
                  <a:lnTo>
                    <a:pt x="8544" y="2346"/>
                  </a:lnTo>
                  <a:cubicBezTo>
                    <a:pt x="7732" y="1889"/>
                    <a:pt x="6705" y="1623"/>
                    <a:pt x="5654" y="1521"/>
                  </a:cubicBezTo>
                  <a:lnTo>
                    <a:pt x="5654" y="0"/>
                  </a:ln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95" name="Google Shape;595;p34"/>
            <p:cNvSpPr/>
            <p:nvPr/>
          </p:nvSpPr>
          <p:spPr>
            <a:xfrm>
              <a:off x="2603125" y="964450"/>
              <a:ext cx="748975" cy="803350"/>
            </a:xfrm>
            <a:custGeom>
              <a:avLst/>
              <a:gdLst/>
              <a:ahLst/>
              <a:cxnLst/>
              <a:rect l="l" t="t" r="r" b="b"/>
              <a:pathLst>
                <a:path w="29959" h="32134" extrusionOk="0">
                  <a:moveTo>
                    <a:pt x="29713" y="20864"/>
                  </a:moveTo>
                  <a:cubicBezTo>
                    <a:pt x="29714" y="20876"/>
                    <a:pt x="29715" y="20888"/>
                    <a:pt x="29715" y="20900"/>
                  </a:cubicBezTo>
                  <a:lnTo>
                    <a:pt x="29715" y="20900"/>
                  </a:lnTo>
                  <a:cubicBezTo>
                    <a:pt x="29715" y="20888"/>
                    <a:pt x="29714" y="20876"/>
                    <a:pt x="29713" y="20864"/>
                  </a:cubicBezTo>
                  <a:close/>
                  <a:moveTo>
                    <a:pt x="12588" y="0"/>
                  </a:moveTo>
                  <a:cubicBezTo>
                    <a:pt x="12588" y="0"/>
                    <a:pt x="9773" y="5527"/>
                    <a:pt x="4881" y="12904"/>
                  </a:cubicBezTo>
                  <a:cubicBezTo>
                    <a:pt x="1" y="20269"/>
                    <a:pt x="241" y="32134"/>
                    <a:pt x="15909" y="32134"/>
                  </a:cubicBezTo>
                  <a:cubicBezTo>
                    <a:pt x="20954" y="32134"/>
                    <a:pt x="24401" y="30917"/>
                    <a:pt x="26582" y="29002"/>
                  </a:cubicBezTo>
                  <a:cubicBezTo>
                    <a:pt x="29006" y="26894"/>
                    <a:pt x="29896" y="23943"/>
                    <a:pt x="29715" y="20900"/>
                  </a:cubicBezTo>
                  <a:lnTo>
                    <a:pt x="29715" y="20900"/>
                  </a:lnTo>
                  <a:cubicBezTo>
                    <a:pt x="29959" y="25168"/>
                    <a:pt x="24457" y="27173"/>
                    <a:pt x="19280" y="27173"/>
                  </a:cubicBezTo>
                  <a:cubicBezTo>
                    <a:pt x="18047" y="27173"/>
                    <a:pt x="16833" y="27059"/>
                    <a:pt x="15719" y="26835"/>
                  </a:cubicBezTo>
                  <a:cubicBezTo>
                    <a:pt x="7353" y="25149"/>
                    <a:pt x="6491" y="18583"/>
                    <a:pt x="10522" y="12980"/>
                  </a:cubicBezTo>
                  <a:cubicBezTo>
                    <a:pt x="14540" y="7365"/>
                    <a:pt x="14781" y="267"/>
                    <a:pt x="14781" y="267"/>
                  </a:cubicBezTo>
                  <a:cubicBezTo>
                    <a:pt x="14401" y="241"/>
                    <a:pt x="14020" y="203"/>
                    <a:pt x="13640" y="165"/>
                  </a:cubicBezTo>
                  <a:cubicBezTo>
                    <a:pt x="13424" y="127"/>
                    <a:pt x="13209" y="101"/>
                    <a:pt x="12993" y="64"/>
                  </a:cubicBezTo>
                  <a:lnTo>
                    <a:pt x="12588" y="0"/>
                  </a:lnTo>
                  <a:close/>
                </a:path>
              </a:pathLst>
            </a:custGeom>
            <a:solidFill>
              <a:srgbClr val="1B2022"/>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96" name="Google Shape;596;p34"/>
            <p:cNvSpPr/>
            <p:nvPr/>
          </p:nvSpPr>
          <p:spPr>
            <a:xfrm>
              <a:off x="2927300" y="813600"/>
              <a:ext cx="350" cy="350"/>
            </a:xfrm>
            <a:custGeom>
              <a:avLst/>
              <a:gdLst/>
              <a:ahLst/>
              <a:cxnLst/>
              <a:rect l="l" t="t" r="r" b="b"/>
              <a:pathLst>
                <a:path w="14" h="14" extrusionOk="0">
                  <a:moveTo>
                    <a:pt x="14" y="0"/>
                  </a:moveTo>
                  <a:cubicBezTo>
                    <a:pt x="1" y="0"/>
                    <a:pt x="1" y="14"/>
                    <a:pt x="1" y="14"/>
                  </a:cubicBezTo>
                  <a:lnTo>
                    <a:pt x="14" y="0"/>
                  </a:lnTo>
                  <a:close/>
                </a:path>
              </a:pathLst>
            </a:custGeom>
            <a:solidFill>
              <a:srgbClr val="D7E6F7"/>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97" name="Google Shape;597;p34"/>
            <p:cNvSpPr/>
            <p:nvPr/>
          </p:nvSpPr>
          <p:spPr>
            <a:xfrm>
              <a:off x="2785675" y="808500"/>
              <a:ext cx="190150" cy="157550"/>
            </a:xfrm>
            <a:custGeom>
              <a:avLst/>
              <a:gdLst/>
              <a:ahLst/>
              <a:cxnLst/>
              <a:rect l="l" t="t" r="r" b="b"/>
              <a:pathLst>
                <a:path w="7606" h="6302" extrusionOk="0">
                  <a:moveTo>
                    <a:pt x="3913" y="0"/>
                  </a:moveTo>
                  <a:cubicBezTo>
                    <a:pt x="3876" y="0"/>
                    <a:pt x="3840" y="1"/>
                    <a:pt x="3803" y="2"/>
                  </a:cubicBezTo>
                  <a:cubicBezTo>
                    <a:pt x="2738" y="40"/>
                    <a:pt x="1964" y="204"/>
                    <a:pt x="1407" y="407"/>
                  </a:cubicBezTo>
                  <a:cubicBezTo>
                    <a:pt x="254" y="838"/>
                    <a:pt x="0" y="1447"/>
                    <a:pt x="0" y="1447"/>
                  </a:cubicBezTo>
                  <a:cubicBezTo>
                    <a:pt x="722" y="2942"/>
                    <a:pt x="3993" y="5554"/>
                    <a:pt x="4944" y="6302"/>
                  </a:cubicBezTo>
                  <a:lnTo>
                    <a:pt x="7516" y="6302"/>
                  </a:lnTo>
                  <a:cubicBezTo>
                    <a:pt x="7606" y="4818"/>
                    <a:pt x="5425" y="4337"/>
                    <a:pt x="4361" y="2537"/>
                  </a:cubicBezTo>
                  <a:cubicBezTo>
                    <a:pt x="3232" y="674"/>
                    <a:pt x="5666" y="218"/>
                    <a:pt x="5666" y="218"/>
                  </a:cubicBezTo>
                  <a:cubicBezTo>
                    <a:pt x="5060" y="86"/>
                    <a:pt x="4475" y="0"/>
                    <a:pt x="3913" y="0"/>
                  </a:cubicBezTo>
                  <a:close/>
                </a:path>
              </a:pathLst>
            </a:custGeom>
            <a:solidFill>
              <a:srgbClr val="1B2022"/>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98" name="Google Shape;598;p34"/>
            <p:cNvSpPr/>
            <p:nvPr/>
          </p:nvSpPr>
          <p:spPr>
            <a:xfrm>
              <a:off x="2896250" y="950900"/>
              <a:ext cx="197775" cy="43675"/>
            </a:xfrm>
            <a:custGeom>
              <a:avLst/>
              <a:gdLst/>
              <a:ahLst/>
              <a:cxnLst/>
              <a:rect l="l" t="t" r="r" b="b"/>
              <a:pathLst>
                <a:path w="7911" h="1747" extrusionOk="0">
                  <a:moveTo>
                    <a:pt x="4019" y="1"/>
                  </a:moveTo>
                  <a:cubicBezTo>
                    <a:pt x="1809" y="1"/>
                    <a:pt x="217" y="454"/>
                    <a:pt x="217" y="454"/>
                  </a:cubicBezTo>
                  <a:cubicBezTo>
                    <a:pt x="90" y="657"/>
                    <a:pt x="39" y="846"/>
                    <a:pt x="26" y="1024"/>
                  </a:cubicBezTo>
                  <a:cubicBezTo>
                    <a:pt x="1" y="1443"/>
                    <a:pt x="229" y="1747"/>
                    <a:pt x="229" y="1747"/>
                  </a:cubicBezTo>
                  <a:cubicBezTo>
                    <a:pt x="1613" y="1244"/>
                    <a:pt x="2994" y="1086"/>
                    <a:pt x="4185" y="1086"/>
                  </a:cubicBezTo>
                  <a:cubicBezTo>
                    <a:pt x="6209" y="1086"/>
                    <a:pt x="7682" y="1544"/>
                    <a:pt x="7682" y="1544"/>
                  </a:cubicBezTo>
                  <a:cubicBezTo>
                    <a:pt x="7860" y="1366"/>
                    <a:pt x="7910" y="1176"/>
                    <a:pt x="7910" y="1012"/>
                  </a:cubicBezTo>
                  <a:cubicBezTo>
                    <a:pt x="7910" y="707"/>
                    <a:pt x="7721" y="466"/>
                    <a:pt x="7721" y="466"/>
                  </a:cubicBezTo>
                  <a:cubicBezTo>
                    <a:pt x="6413" y="117"/>
                    <a:pt x="5137" y="1"/>
                    <a:pt x="4019" y="1"/>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599" name="Google Shape;599;p34"/>
            <p:cNvSpPr/>
            <p:nvPr/>
          </p:nvSpPr>
          <p:spPr>
            <a:xfrm>
              <a:off x="2896250" y="962925"/>
              <a:ext cx="197775" cy="31650"/>
            </a:xfrm>
            <a:custGeom>
              <a:avLst/>
              <a:gdLst/>
              <a:ahLst/>
              <a:cxnLst/>
              <a:rect l="l" t="t" r="r" b="b"/>
              <a:pathLst>
                <a:path w="7911" h="1266" extrusionOk="0">
                  <a:moveTo>
                    <a:pt x="4077" y="1"/>
                  </a:moveTo>
                  <a:cubicBezTo>
                    <a:pt x="2136" y="1"/>
                    <a:pt x="569" y="362"/>
                    <a:pt x="26" y="543"/>
                  </a:cubicBezTo>
                  <a:cubicBezTo>
                    <a:pt x="1" y="962"/>
                    <a:pt x="229" y="1266"/>
                    <a:pt x="229" y="1266"/>
                  </a:cubicBezTo>
                  <a:cubicBezTo>
                    <a:pt x="1613" y="763"/>
                    <a:pt x="2994" y="605"/>
                    <a:pt x="4185" y="605"/>
                  </a:cubicBezTo>
                  <a:cubicBezTo>
                    <a:pt x="6209" y="605"/>
                    <a:pt x="7682" y="1063"/>
                    <a:pt x="7682" y="1063"/>
                  </a:cubicBezTo>
                  <a:cubicBezTo>
                    <a:pt x="7860" y="885"/>
                    <a:pt x="7910" y="695"/>
                    <a:pt x="7910" y="531"/>
                  </a:cubicBezTo>
                  <a:cubicBezTo>
                    <a:pt x="6592" y="136"/>
                    <a:pt x="5265" y="1"/>
                    <a:pt x="4077" y="1"/>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00" name="Google Shape;600;p34"/>
            <p:cNvSpPr/>
            <p:nvPr/>
          </p:nvSpPr>
          <p:spPr>
            <a:xfrm>
              <a:off x="2888975" y="935925"/>
              <a:ext cx="214550" cy="30125"/>
            </a:xfrm>
            <a:custGeom>
              <a:avLst/>
              <a:gdLst/>
              <a:ahLst/>
              <a:cxnLst/>
              <a:rect l="l" t="t" r="r" b="b"/>
              <a:pathLst>
                <a:path w="8582" h="1205" extrusionOk="0">
                  <a:moveTo>
                    <a:pt x="4442" y="1"/>
                  </a:moveTo>
                  <a:cubicBezTo>
                    <a:pt x="1942" y="1"/>
                    <a:pt x="1" y="685"/>
                    <a:pt x="1" y="685"/>
                  </a:cubicBezTo>
                  <a:cubicBezTo>
                    <a:pt x="1" y="811"/>
                    <a:pt x="38" y="913"/>
                    <a:pt x="89" y="977"/>
                  </a:cubicBezTo>
                  <a:cubicBezTo>
                    <a:pt x="241" y="1180"/>
                    <a:pt x="508" y="1192"/>
                    <a:pt x="508" y="1192"/>
                  </a:cubicBezTo>
                  <a:cubicBezTo>
                    <a:pt x="1867" y="760"/>
                    <a:pt x="3149" y="615"/>
                    <a:pt x="4256" y="615"/>
                  </a:cubicBezTo>
                  <a:cubicBezTo>
                    <a:pt x="6492" y="615"/>
                    <a:pt x="8012" y="1205"/>
                    <a:pt x="8012" y="1205"/>
                  </a:cubicBezTo>
                  <a:cubicBezTo>
                    <a:pt x="8265" y="1205"/>
                    <a:pt x="8392" y="1129"/>
                    <a:pt x="8468" y="1027"/>
                  </a:cubicBezTo>
                  <a:cubicBezTo>
                    <a:pt x="8582" y="901"/>
                    <a:pt x="8569" y="735"/>
                    <a:pt x="8569" y="735"/>
                  </a:cubicBezTo>
                  <a:cubicBezTo>
                    <a:pt x="7171" y="183"/>
                    <a:pt x="5732" y="1"/>
                    <a:pt x="4442" y="1"/>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01" name="Google Shape;601;p34"/>
            <p:cNvSpPr/>
            <p:nvPr/>
          </p:nvSpPr>
          <p:spPr>
            <a:xfrm>
              <a:off x="2891175" y="944250"/>
              <a:ext cx="209500" cy="21800"/>
            </a:xfrm>
            <a:custGeom>
              <a:avLst/>
              <a:gdLst/>
              <a:ahLst/>
              <a:cxnLst/>
              <a:rect l="l" t="t" r="r" b="b"/>
              <a:pathLst>
                <a:path w="8380" h="872" extrusionOk="0">
                  <a:moveTo>
                    <a:pt x="4354" y="1"/>
                  </a:moveTo>
                  <a:cubicBezTo>
                    <a:pt x="2177" y="1"/>
                    <a:pt x="418" y="515"/>
                    <a:pt x="1" y="644"/>
                  </a:cubicBezTo>
                  <a:cubicBezTo>
                    <a:pt x="153" y="847"/>
                    <a:pt x="420" y="859"/>
                    <a:pt x="420" y="859"/>
                  </a:cubicBezTo>
                  <a:cubicBezTo>
                    <a:pt x="1779" y="427"/>
                    <a:pt x="3061" y="282"/>
                    <a:pt x="4168" y="282"/>
                  </a:cubicBezTo>
                  <a:cubicBezTo>
                    <a:pt x="6404" y="282"/>
                    <a:pt x="7924" y="872"/>
                    <a:pt x="7924" y="872"/>
                  </a:cubicBezTo>
                  <a:cubicBezTo>
                    <a:pt x="8177" y="872"/>
                    <a:pt x="8304" y="796"/>
                    <a:pt x="8380" y="694"/>
                  </a:cubicBezTo>
                  <a:cubicBezTo>
                    <a:pt x="7017" y="174"/>
                    <a:pt x="5615" y="1"/>
                    <a:pt x="4354" y="1"/>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02" name="Google Shape;602;p34"/>
            <p:cNvSpPr/>
            <p:nvPr/>
          </p:nvSpPr>
          <p:spPr>
            <a:xfrm>
              <a:off x="1855900" y="1701550"/>
              <a:ext cx="877200" cy="83050"/>
            </a:xfrm>
            <a:custGeom>
              <a:avLst/>
              <a:gdLst/>
              <a:ahLst/>
              <a:cxnLst/>
              <a:rect l="l" t="t" r="r" b="b"/>
              <a:pathLst>
                <a:path w="35088" h="3322" extrusionOk="0">
                  <a:moveTo>
                    <a:pt x="17544" y="0"/>
                  </a:moveTo>
                  <a:cubicBezTo>
                    <a:pt x="7859" y="0"/>
                    <a:pt x="0" y="748"/>
                    <a:pt x="0" y="1661"/>
                  </a:cubicBezTo>
                  <a:cubicBezTo>
                    <a:pt x="0" y="2586"/>
                    <a:pt x="7859" y="3321"/>
                    <a:pt x="17544" y="3321"/>
                  </a:cubicBezTo>
                  <a:cubicBezTo>
                    <a:pt x="27240" y="3321"/>
                    <a:pt x="35087" y="2586"/>
                    <a:pt x="35087" y="1661"/>
                  </a:cubicBezTo>
                  <a:cubicBezTo>
                    <a:pt x="35087" y="748"/>
                    <a:pt x="27240" y="0"/>
                    <a:pt x="17544" y="0"/>
                  </a:cubicBezTo>
                  <a:close/>
                </a:path>
              </a:pathLst>
            </a:custGeom>
            <a:solidFill>
              <a:srgbClr val="F2F2F2"/>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03" name="Google Shape;603;p34"/>
            <p:cNvSpPr/>
            <p:nvPr/>
          </p:nvSpPr>
          <p:spPr>
            <a:xfrm>
              <a:off x="1938925" y="1659400"/>
              <a:ext cx="402475" cy="107450"/>
            </a:xfrm>
            <a:custGeom>
              <a:avLst/>
              <a:gdLst/>
              <a:ahLst/>
              <a:cxnLst/>
              <a:rect l="l" t="t" r="r" b="b"/>
              <a:pathLst>
                <a:path w="16099" h="4298" extrusionOk="0">
                  <a:moveTo>
                    <a:pt x="11180" y="1"/>
                  </a:moveTo>
                  <a:lnTo>
                    <a:pt x="10331" y="13"/>
                  </a:lnTo>
                  <a:lnTo>
                    <a:pt x="2637" y="13"/>
                  </a:lnTo>
                  <a:lnTo>
                    <a:pt x="2446" y="26"/>
                  </a:lnTo>
                  <a:lnTo>
                    <a:pt x="0" y="26"/>
                  </a:lnTo>
                  <a:lnTo>
                    <a:pt x="0" y="1737"/>
                  </a:lnTo>
                  <a:lnTo>
                    <a:pt x="0" y="1801"/>
                  </a:lnTo>
                  <a:cubicBezTo>
                    <a:pt x="0" y="2105"/>
                    <a:pt x="178" y="2396"/>
                    <a:pt x="494" y="2663"/>
                  </a:cubicBezTo>
                  <a:cubicBezTo>
                    <a:pt x="533" y="2700"/>
                    <a:pt x="570" y="2725"/>
                    <a:pt x="609" y="2751"/>
                  </a:cubicBezTo>
                  <a:cubicBezTo>
                    <a:pt x="646" y="2789"/>
                    <a:pt x="685" y="2815"/>
                    <a:pt x="722" y="2840"/>
                  </a:cubicBezTo>
                  <a:cubicBezTo>
                    <a:pt x="748" y="2852"/>
                    <a:pt x="786" y="2878"/>
                    <a:pt x="812" y="2903"/>
                  </a:cubicBezTo>
                  <a:cubicBezTo>
                    <a:pt x="1027" y="3030"/>
                    <a:pt x="1280" y="3156"/>
                    <a:pt x="1559" y="3283"/>
                  </a:cubicBezTo>
                  <a:cubicBezTo>
                    <a:pt x="1635" y="3309"/>
                    <a:pt x="1711" y="3334"/>
                    <a:pt x="1787" y="3372"/>
                  </a:cubicBezTo>
                  <a:cubicBezTo>
                    <a:pt x="1939" y="3423"/>
                    <a:pt x="2105" y="3486"/>
                    <a:pt x="2282" y="3537"/>
                  </a:cubicBezTo>
                  <a:cubicBezTo>
                    <a:pt x="2396" y="3575"/>
                    <a:pt x="2510" y="3613"/>
                    <a:pt x="2637" y="3651"/>
                  </a:cubicBezTo>
                  <a:cubicBezTo>
                    <a:pt x="2662" y="3651"/>
                    <a:pt x="2675" y="3663"/>
                    <a:pt x="2700" y="3663"/>
                  </a:cubicBezTo>
                  <a:lnTo>
                    <a:pt x="2852" y="3702"/>
                  </a:lnTo>
                  <a:cubicBezTo>
                    <a:pt x="3119" y="3778"/>
                    <a:pt x="3410" y="3841"/>
                    <a:pt x="3702" y="3905"/>
                  </a:cubicBezTo>
                  <a:lnTo>
                    <a:pt x="3930" y="3942"/>
                  </a:lnTo>
                  <a:cubicBezTo>
                    <a:pt x="4031" y="3956"/>
                    <a:pt x="4145" y="3981"/>
                    <a:pt x="4259" y="3993"/>
                  </a:cubicBezTo>
                  <a:cubicBezTo>
                    <a:pt x="4424" y="4032"/>
                    <a:pt x="4601" y="4057"/>
                    <a:pt x="4767" y="4082"/>
                  </a:cubicBezTo>
                  <a:cubicBezTo>
                    <a:pt x="4843" y="4082"/>
                    <a:pt x="4919" y="4094"/>
                    <a:pt x="4995" y="4108"/>
                  </a:cubicBezTo>
                  <a:cubicBezTo>
                    <a:pt x="5274" y="4145"/>
                    <a:pt x="5552" y="4171"/>
                    <a:pt x="5843" y="4196"/>
                  </a:cubicBezTo>
                  <a:cubicBezTo>
                    <a:pt x="5907" y="4209"/>
                    <a:pt x="5983" y="4209"/>
                    <a:pt x="6059" y="4221"/>
                  </a:cubicBezTo>
                  <a:cubicBezTo>
                    <a:pt x="6136" y="4221"/>
                    <a:pt x="6212" y="4221"/>
                    <a:pt x="6274" y="4234"/>
                  </a:cubicBezTo>
                  <a:cubicBezTo>
                    <a:pt x="6490" y="4247"/>
                    <a:pt x="6693" y="4260"/>
                    <a:pt x="6908" y="4272"/>
                  </a:cubicBezTo>
                  <a:lnTo>
                    <a:pt x="7124" y="4272"/>
                  </a:lnTo>
                  <a:cubicBezTo>
                    <a:pt x="7403" y="4285"/>
                    <a:pt x="7694" y="4285"/>
                    <a:pt x="7973" y="4297"/>
                  </a:cubicBezTo>
                  <a:lnTo>
                    <a:pt x="8201" y="4297"/>
                  </a:lnTo>
                  <a:cubicBezTo>
                    <a:pt x="8480" y="4285"/>
                    <a:pt x="8772" y="4285"/>
                    <a:pt x="9038" y="4272"/>
                  </a:cubicBezTo>
                  <a:cubicBezTo>
                    <a:pt x="9114" y="4272"/>
                    <a:pt x="9190" y="4272"/>
                    <a:pt x="9266" y="4260"/>
                  </a:cubicBezTo>
                  <a:cubicBezTo>
                    <a:pt x="9558" y="4247"/>
                    <a:pt x="9837" y="4234"/>
                    <a:pt x="10116" y="4209"/>
                  </a:cubicBezTo>
                  <a:cubicBezTo>
                    <a:pt x="10192" y="4209"/>
                    <a:pt x="10255" y="4196"/>
                    <a:pt x="10331" y="4196"/>
                  </a:cubicBezTo>
                  <a:cubicBezTo>
                    <a:pt x="10623" y="4158"/>
                    <a:pt x="10902" y="4133"/>
                    <a:pt x="11180" y="4094"/>
                  </a:cubicBezTo>
                  <a:cubicBezTo>
                    <a:pt x="11257" y="4082"/>
                    <a:pt x="11333" y="4082"/>
                    <a:pt x="11409" y="4069"/>
                  </a:cubicBezTo>
                  <a:cubicBezTo>
                    <a:pt x="11700" y="4032"/>
                    <a:pt x="11979" y="3981"/>
                    <a:pt x="12245" y="3930"/>
                  </a:cubicBezTo>
                  <a:cubicBezTo>
                    <a:pt x="12321" y="3917"/>
                    <a:pt x="12397" y="3905"/>
                    <a:pt x="12473" y="3879"/>
                  </a:cubicBezTo>
                  <a:cubicBezTo>
                    <a:pt x="12764" y="3829"/>
                    <a:pt x="13043" y="3753"/>
                    <a:pt x="13322" y="3689"/>
                  </a:cubicBezTo>
                  <a:cubicBezTo>
                    <a:pt x="13386" y="3663"/>
                    <a:pt x="13462" y="3651"/>
                    <a:pt x="13538" y="3626"/>
                  </a:cubicBezTo>
                  <a:cubicBezTo>
                    <a:pt x="13842" y="3537"/>
                    <a:pt x="14121" y="3435"/>
                    <a:pt x="14387" y="3334"/>
                  </a:cubicBezTo>
                  <a:cubicBezTo>
                    <a:pt x="14463" y="3309"/>
                    <a:pt x="14539" y="3283"/>
                    <a:pt x="14603" y="3246"/>
                  </a:cubicBezTo>
                  <a:cubicBezTo>
                    <a:pt x="14945" y="3106"/>
                    <a:pt x="15224" y="2954"/>
                    <a:pt x="15452" y="2789"/>
                  </a:cubicBezTo>
                  <a:lnTo>
                    <a:pt x="15680" y="2599"/>
                  </a:lnTo>
                  <a:cubicBezTo>
                    <a:pt x="15947" y="2358"/>
                    <a:pt x="16099" y="2080"/>
                    <a:pt x="16099" y="1801"/>
                  </a:cubicBezTo>
                  <a:lnTo>
                    <a:pt x="16099" y="1787"/>
                  </a:lnTo>
                  <a:lnTo>
                    <a:pt x="16099" y="1"/>
                  </a:ln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04" name="Google Shape;604;p34"/>
            <p:cNvSpPr/>
            <p:nvPr/>
          </p:nvSpPr>
          <p:spPr>
            <a:xfrm>
              <a:off x="1951275" y="1660050"/>
              <a:ext cx="5725" cy="70375"/>
            </a:xfrm>
            <a:custGeom>
              <a:avLst/>
              <a:gdLst/>
              <a:ahLst/>
              <a:cxnLst/>
              <a:rect l="l" t="t" r="r" b="b"/>
              <a:pathLst>
                <a:path w="229" h="2815" extrusionOk="0">
                  <a:moveTo>
                    <a:pt x="0" y="0"/>
                  </a:moveTo>
                  <a:lnTo>
                    <a:pt x="0" y="2637"/>
                  </a:lnTo>
                  <a:cubicBezTo>
                    <a:pt x="39" y="2674"/>
                    <a:pt x="76" y="2699"/>
                    <a:pt x="115" y="2725"/>
                  </a:cubicBezTo>
                  <a:cubicBezTo>
                    <a:pt x="152" y="2763"/>
                    <a:pt x="191" y="2789"/>
                    <a:pt x="228" y="2814"/>
                  </a:cubicBezTo>
                  <a:lnTo>
                    <a:pt x="2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05" name="Google Shape;605;p34"/>
            <p:cNvSpPr/>
            <p:nvPr/>
          </p:nvSpPr>
          <p:spPr>
            <a:xfrm>
              <a:off x="1977900" y="1660050"/>
              <a:ext cx="5725" cy="83675"/>
            </a:xfrm>
            <a:custGeom>
              <a:avLst/>
              <a:gdLst/>
              <a:ahLst/>
              <a:cxnLst/>
              <a:rect l="l" t="t" r="r" b="b"/>
              <a:pathLst>
                <a:path w="229" h="3347" extrusionOk="0">
                  <a:moveTo>
                    <a:pt x="0" y="0"/>
                  </a:moveTo>
                  <a:lnTo>
                    <a:pt x="0" y="3257"/>
                  </a:lnTo>
                  <a:cubicBezTo>
                    <a:pt x="76" y="3283"/>
                    <a:pt x="152" y="3308"/>
                    <a:pt x="228" y="3346"/>
                  </a:cubicBezTo>
                  <a:lnTo>
                    <a:pt x="2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06" name="Google Shape;606;p34"/>
            <p:cNvSpPr/>
            <p:nvPr/>
          </p:nvSpPr>
          <p:spPr>
            <a:xfrm>
              <a:off x="2004825" y="1659700"/>
              <a:ext cx="5400" cy="92275"/>
            </a:xfrm>
            <a:custGeom>
              <a:avLst/>
              <a:gdLst/>
              <a:ahLst/>
              <a:cxnLst/>
              <a:rect l="l" t="t" r="r" b="b"/>
              <a:pathLst>
                <a:path w="216" h="3691" extrusionOk="0">
                  <a:moveTo>
                    <a:pt x="1" y="1"/>
                  </a:moveTo>
                  <a:lnTo>
                    <a:pt x="1" y="3639"/>
                  </a:lnTo>
                  <a:cubicBezTo>
                    <a:pt x="26" y="3639"/>
                    <a:pt x="39" y="3651"/>
                    <a:pt x="64" y="3651"/>
                  </a:cubicBezTo>
                  <a:lnTo>
                    <a:pt x="216" y="3690"/>
                  </a:lnTo>
                  <a:lnTo>
                    <a:pt x="216"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07" name="Google Shape;607;p34"/>
            <p:cNvSpPr/>
            <p:nvPr/>
          </p:nvSpPr>
          <p:spPr>
            <a:xfrm>
              <a:off x="2031450" y="1659700"/>
              <a:ext cx="5725" cy="98275"/>
            </a:xfrm>
            <a:custGeom>
              <a:avLst/>
              <a:gdLst/>
              <a:ahLst/>
              <a:cxnLst/>
              <a:rect l="l" t="t" r="r" b="b"/>
              <a:pathLst>
                <a:path w="229" h="3931" extrusionOk="0">
                  <a:moveTo>
                    <a:pt x="1" y="1"/>
                  </a:moveTo>
                  <a:lnTo>
                    <a:pt x="1" y="3893"/>
                  </a:lnTo>
                  <a:lnTo>
                    <a:pt x="229" y="3930"/>
                  </a:lnTo>
                  <a:lnTo>
                    <a:pt x="229"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08" name="Google Shape;608;p34"/>
            <p:cNvSpPr/>
            <p:nvPr/>
          </p:nvSpPr>
          <p:spPr>
            <a:xfrm>
              <a:off x="2058075" y="1659700"/>
              <a:ext cx="5725" cy="102400"/>
            </a:xfrm>
            <a:custGeom>
              <a:avLst/>
              <a:gdLst/>
              <a:ahLst/>
              <a:cxnLst/>
              <a:rect l="l" t="t" r="r" b="b"/>
              <a:pathLst>
                <a:path w="229" h="4096" extrusionOk="0">
                  <a:moveTo>
                    <a:pt x="1" y="1"/>
                  </a:moveTo>
                  <a:lnTo>
                    <a:pt x="1" y="4070"/>
                  </a:lnTo>
                  <a:cubicBezTo>
                    <a:pt x="77" y="4070"/>
                    <a:pt x="153" y="4082"/>
                    <a:pt x="229" y="4096"/>
                  </a:cubicBezTo>
                  <a:lnTo>
                    <a:pt x="229"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09" name="Google Shape;609;p34"/>
            <p:cNvSpPr/>
            <p:nvPr/>
          </p:nvSpPr>
          <p:spPr>
            <a:xfrm>
              <a:off x="2085000" y="1659700"/>
              <a:ext cx="5425" cy="105250"/>
            </a:xfrm>
            <a:custGeom>
              <a:avLst/>
              <a:gdLst/>
              <a:ahLst/>
              <a:cxnLst/>
              <a:rect l="l" t="t" r="r" b="b"/>
              <a:pathLst>
                <a:path w="217" h="4210" extrusionOk="0">
                  <a:moveTo>
                    <a:pt x="0" y="1"/>
                  </a:moveTo>
                  <a:lnTo>
                    <a:pt x="0" y="4184"/>
                  </a:lnTo>
                  <a:cubicBezTo>
                    <a:pt x="64" y="4197"/>
                    <a:pt x="140" y="4197"/>
                    <a:pt x="216" y="4209"/>
                  </a:cubicBezTo>
                  <a:lnTo>
                    <a:pt x="216"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10" name="Google Shape;610;p34"/>
            <p:cNvSpPr/>
            <p:nvPr/>
          </p:nvSpPr>
          <p:spPr>
            <a:xfrm>
              <a:off x="2111625" y="1659700"/>
              <a:ext cx="5425" cy="106500"/>
            </a:xfrm>
            <a:custGeom>
              <a:avLst/>
              <a:gdLst/>
              <a:ahLst/>
              <a:cxnLst/>
              <a:rect l="l" t="t" r="r" b="b"/>
              <a:pathLst>
                <a:path w="217" h="4260" extrusionOk="0">
                  <a:moveTo>
                    <a:pt x="0" y="1"/>
                  </a:moveTo>
                  <a:lnTo>
                    <a:pt x="0" y="4260"/>
                  </a:lnTo>
                  <a:lnTo>
                    <a:pt x="216" y="4260"/>
                  </a:lnTo>
                  <a:lnTo>
                    <a:pt x="216"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11" name="Google Shape;611;p34"/>
            <p:cNvSpPr/>
            <p:nvPr/>
          </p:nvSpPr>
          <p:spPr>
            <a:xfrm>
              <a:off x="2138250" y="1659700"/>
              <a:ext cx="5725" cy="107150"/>
            </a:xfrm>
            <a:custGeom>
              <a:avLst/>
              <a:gdLst/>
              <a:ahLst/>
              <a:cxnLst/>
              <a:rect l="l" t="t" r="r" b="b"/>
              <a:pathLst>
                <a:path w="229" h="4286" extrusionOk="0">
                  <a:moveTo>
                    <a:pt x="0" y="1"/>
                  </a:moveTo>
                  <a:lnTo>
                    <a:pt x="0" y="4285"/>
                  </a:lnTo>
                  <a:lnTo>
                    <a:pt x="228" y="4285"/>
                  </a:lnTo>
                  <a:lnTo>
                    <a:pt x="228"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12" name="Google Shape;612;p34"/>
            <p:cNvSpPr/>
            <p:nvPr/>
          </p:nvSpPr>
          <p:spPr>
            <a:xfrm>
              <a:off x="2164850" y="1659700"/>
              <a:ext cx="5725" cy="106500"/>
            </a:xfrm>
            <a:custGeom>
              <a:avLst/>
              <a:gdLst/>
              <a:ahLst/>
              <a:cxnLst/>
              <a:rect l="l" t="t" r="r" b="b"/>
              <a:pathLst>
                <a:path w="229" h="4260" extrusionOk="0">
                  <a:moveTo>
                    <a:pt x="1" y="1"/>
                  </a:moveTo>
                  <a:lnTo>
                    <a:pt x="1" y="4260"/>
                  </a:lnTo>
                  <a:cubicBezTo>
                    <a:pt x="77" y="4260"/>
                    <a:pt x="153" y="4260"/>
                    <a:pt x="229" y="4248"/>
                  </a:cubicBezTo>
                  <a:lnTo>
                    <a:pt x="229"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13" name="Google Shape;613;p34"/>
            <p:cNvSpPr/>
            <p:nvPr/>
          </p:nvSpPr>
          <p:spPr>
            <a:xfrm>
              <a:off x="2191800" y="1659700"/>
              <a:ext cx="5400" cy="104950"/>
            </a:xfrm>
            <a:custGeom>
              <a:avLst/>
              <a:gdLst/>
              <a:ahLst/>
              <a:cxnLst/>
              <a:rect l="l" t="t" r="r" b="b"/>
              <a:pathLst>
                <a:path w="216" h="4198" extrusionOk="0">
                  <a:moveTo>
                    <a:pt x="1" y="1"/>
                  </a:moveTo>
                  <a:lnTo>
                    <a:pt x="1" y="4197"/>
                  </a:lnTo>
                  <a:cubicBezTo>
                    <a:pt x="77" y="4197"/>
                    <a:pt x="140" y="4184"/>
                    <a:pt x="216" y="4184"/>
                  </a:cubicBezTo>
                  <a:lnTo>
                    <a:pt x="216"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14" name="Google Shape;614;p34"/>
            <p:cNvSpPr/>
            <p:nvPr/>
          </p:nvSpPr>
          <p:spPr>
            <a:xfrm>
              <a:off x="2218425" y="1659400"/>
              <a:ext cx="5725" cy="102375"/>
            </a:xfrm>
            <a:custGeom>
              <a:avLst/>
              <a:gdLst/>
              <a:ahLst/>
              <a:cxnLst/>
              <a:rect l="l" t="t" r="r" b="b"/>
              <a:pathLst>
                <a:path w="229" h="4095" extrusionOk="0">
                  <a:moveTo>
                    <a:pt x="0" y="1"/>
                  </a:moveTo>
                  <a:lnTo>
                    <a:pt x="0" y="4094"/>
                  </a:lnTo>
                  <a:cubicBezTo>
                    <a:pt x="77" y="4082"/>
                    <a:pt x="153" y="4082"/>
                    <a:pt x="229" y="4069"/>
                  </a:cubicBezTo>
                  <a:lnTo>
                    <a:pt x="229"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15" name="Google Shape;615;p34"/>
            <p:cNvSpPr/>
            <p:nvPr/>
          </p:nvSpPr>
          <p:spPr>
            <a:xfrm>
              <a:off x="2245050" y="1659400"/>
              <a:ext cx="5725" cy="98275"/>
            </a:xfrm>
            <a:custGeom>
              <a:avLst/>
              <a:gdLst/>
              <a:ahLst/>
              <a:cxnLst/>
              <a:rect l="l" t="t" r="r" b="b"/>
              <a:pathLst>
                <a:path w="229" h="3931" extrusionOk="0">
                  <a:moveTo>
                    <a:pt x="0" y="1"/>
                  </a:moveTo>
                  <a:lnTo>
                    <a:pt x="0" y="3930"/>
                  </a:lnTo>
                  <a:cubicBezTo>
                    <a:pt x="76" y="3917"/>
                    <a:pt x="152" y="3905"/>
                    <a:pt x="228" y="3879"/>
                  </a:cubicBezTo>
                  <a:lnTo>
                    <a:pt x="228"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16" name="Google Shape;616;p34"/>
            <p:cNvSpPr/>
            <p:nvPr/>
          </p:nvSpPr>
          <p:spPr>
            <a:xfrm>
              <a:off x="2271975" y="1659400"/>
              <a:ext cx="5425" cy="92225"/>
            </a:xfrm>
            <a:custGeom>
              <a:avLst/>
              <a:gdLst/>
              <a:ahLst/>
              <a:cxnLst/>
              <a:rect l="l" t="t" r="r" b="b"/>
              <a:pathLst>
                <a:path w="217" h="3689" extrusionOk="0">
                  <a:moveTo>
                    <a:pt x="0" y="1"/>
                  </a:moveTo>
                  <a:lnTo>
                    <a:pt x="0" y="3689"/>
                  </a:lnTo>
                  <a:cubicBezTo>
                    <a:pt x="64" y="3663"/>
                    <a:pt x="140" y="3651"/>
                    <a:pt x="216" y="3626"/>
                  </a:cubicBezTo>
                  <a:lnTo>
                    <a:pt x="216"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17" name="Google Shape;617;p34"/>
            <p:cNvSpPr/>
            <p:nvPr/>
          </p:nvSpPr>
          <p:spPr>
            <a:xfrm>
              <a:off x="2298575" y="1659400"/>
              <a:ext cx="5425" cy="83350"/>
            </a:xfrm>
            <a:custGeom>
              <a:avLst/>
              <a:gdLst/>
              <a:ahLst/>
              <a:cxnLst/>
              <a:rect l="l" t="t" r="r" b="b"/>
              <a:pathLst>
                <a:path w="217" h="3334" extrusionOk="0">
                  <a:moveTo>
                    <a:pt x="1" y="1"/>
                  </a:moveTo>
                  <a:lnTo>
                    <a:pt x="1" y="3334"/>
                  </a:lnTo>
                  <a:cubicBezTo>
                    <a:pt x="77" y="3309"/>
                    <a:pt x="153" y="3283"/>
                    <a:pt x="217" y="3246"/>
                  </a:cubicBezTo>
                  <a:lnTo>
                    <a:pt x="217"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18" name="Google Shape;618;p34"/>
            <p:cNvSpPr/>
            <p:nvPr/>
          </p:nvSpPr>
          <p:spPr>
            <a:xfrm>
              <a:off x="2325200" y="1659400"/>
              <a:ext cx="5725" cy="69750"/>
            </a:xfrm>
            <a:custGeom>
              <a:avLst/>
              <a:gdLst/>
              <a:ahLst/>
              <a:cxnLst/>
              <a:rect l="l" t="t" r="r" b="b"/>
              <a:pathLst>
                <a:path w="229" h="2790" extrusionOk="0">
                  <a:moveTo>
                    <a:pt x="1" y="1"/>
                  </a:moveTo>
                  <a:lnTo>
                    <a:pt x="1" y="2789"/>
                  </a:lnTo>
                  <a:lnTo>
                    <a:pt x="229" y="2599"/>
                  </a:lnTo>
                  <a:lnTo>
                    <a:pt x="229"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19" name="Google Shape;619;p34"/>
            <p:cNvSpPr/>
            <p:nvPr/>
          </p:nvSpPr>
          <p:spPr>
            <a:xfrm>
              <a:off x="1938925" y="1602675"/>
              <a:ext cx="402475" cy="114425"/>
            </a:xfrm>
            <a:custGeom>
              <a:avLst/>
              <a:gdLst/>
              <a:ahLst/>
              <a:cxnLst/>
              <a:rect l="l" t="t" r="r" b="b"/>
              <a:pathLst>
                <a:path w="16099" h="4577" extrusionOk="0">
                  <a:moveTo>
                    <a:pt x="8049" y="0"/>
                  </a:moveTo>
                  <a:cubicBezTo>
                    <a:pt x="3702" y="0"/>
                    <a:pt x="165" y="977"/>
                    <a:pt x="13" y="2206"/>
                  </a:cubicBezTo>
                  <a:cubicBezTo>
                    <a:pt x="0" y="2231"/>
                    <a:pt x="0" y="2257"/>
                    <a:pt x="0" y="2295"/>
                  </a:cubicBezTo>
                  <a:cubicBezTo>
                    <a:pt x="0" y="2599"/>
                    <a:pt x="215" y="2890"/>
                    <a:pt x="609" y="3169"/>
                  </a:cubicBezTo>
                  <a:cubicBezTo>
                    <a:pt x="672" y="3208"/>
                    <a:pt x="748" y="3245"/>
                    <a:pt x="824" y="3296"/>
                  </a:cubicBezTo>
                  <a:cubicBezTo>
                    <a:pt x="1192" y="3512"/>
                    <a:pt x="1686" y="3715"/>
                    <a:pt x="2282" y="3879"/>
                  </a:cubicBezTo>
                  <a:cubicBezTo>
                    <a:pt x="2421" y="3930"/>
                    <a:pt x="2561" y="3955"/>
                    <a:pt x="2700" y="3994"/>
                  </a:cubicBezTo>
                  <a:cubicBezTo>
                    <a:pt x="3169" y="4120"/>
                    <a:pt x="3702" y="4222"/>
                    <a:pt x="4259" y="4310"/>
                  </a:cubicBezTo>
                  <a:cubicBezTo>
                    <a:pt x="4893" y="4399"/>
                    <a:pt x="5565" y="4475"/>
                    <a:pt x="6288" y="4526"/>
                  </a:cubicBezTo>
                  <a:cubicBezTo>
                    <a:pt x="6845" y="4551"/>
                    <a:pt x="7441" y="4577"/>
                    <a:pt x="8049" y="4577"/>
                  </a:cubicBezTo>
                  <a:cubicBezTo>
                    <a:pt x="12499" y="4577"/>
                    <a:pt x="16099" y="3549"/>
                    <a:pt x="16099" y="2295"/>
                  </a:cubicBezTo>
                  <a:cubicBezTo>
                    <a:pt x="16099" y="2257"/>
                    <a:pt x="16099" y="2231"/>
                    <a:pt x="16086" y="2206"/>
                  </a:cubicBezTo>
                  <a:cubicBezTo>
                    <a:pt x="16073" y="2054"/>
                    <a:pt x="15997" y="1915"/>
                    <a:pt x="15883" y="1763"/>
                  </a:cubicBezTo>
                  <a:cubicBezTo>
                    <a:pt x="15731" y="1572"/>
                    <a:pt x="15477" y="1395"/>
                    <a:pt x="15161" y="1217"/>
                  </a:cubicBezTo>
                  <a:cubicBezTo>
                    <a:pt x="14856" y="1053"/>
                    <a:pt x="14476" y="901"/>
                    <a:pt x="14032" y="761"/>
                  </a:cubicBezTo>
                  <a:lnTo>
                    <a:pt x="13652" y="647"/>
                  </a:lnTo>
                  <a:cubicBezTo>
                    <a:pt x="13057" y="482"/>
                    <a:pt x="12359" y="343"/>
                    <a:pt x="11598" y="242"/>
                  </a:cubicBezTo>
                  <a:cubicBezTo>
                    <a:pt x="11434" y="216"/>
                    <a:pt x="11257" y="191"/>
                    <a:pt x="11066" y="165"/>
                  </a:cubicBezTo>
                  <a:cubicBezTo>
                    <a:pt x="10141" y="64"/>
                    <a:pt x="9114" y="0"/>
                    <a:pt x="8049" y="0"/>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20" name="Google Shape;620;p34"/>
            <p:cNvSpPr/>
            <p:nvPr/>
          </p:nvSpPr>
          <p:spPr>
            <a:xfrm>
              <a:off x="2045400" y="1701875"/>
              <a:ext cx="85900" cy="13950"/>
            </a:xfrm>
            <a:custGeom>
              <a:avLst/>
              <a:gdLst/>
              <a:ahLst/>
              <a:cxnLst/>
              <a:rect l="l" t="t" r="r" b="b"/>
              <a:pathLst>
                <a:path w="3436" h="558" extrusionOk="0">
                  <a:moveTo>
                    <a:pt x="1204" y="0"/>
                  </a:moveTo>
                  <a:lnTo>
                    <a:pt x="0" y="342"/>
                  </a:lnTo>
                  <a:cubicBezTo>
                    <a:pt x="634" y="431"/>
                    <a:pt x="1306" y="507"/>
                    <a:pt x="2029" y="558"/>
                  </a:cubicBezTo>
                  <a:lnTo>
                    <a:pt x="3435" y="152"/>
                  </a:lnTo>
                  <a:cubicBezTo>
                    <a:pt x="2649" y="139"/>
                    <a:pt x="1902" y="76"/>
                    <a:pt x="1204" y="0"/>
                  </a:cubicBez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21" name="Google Shape;621;p34"/>
            <p:cNvSpPr/>
            <p:nvPr/>
          </p:nvSpPr>
          <p:spPr>
            <a:xfrm>
              <a:off x="1954125" y="1673025"/>
              <a:ext cx="35825" cy="12050"/>
            </a:xfrm>
            <a:custGeom>
              <a:avLst/>
              <a:gdLst/>
              <a:ahLst/>
              <a:cxnLst/>
              <a:rect l="l" t="t" r="r" b="b"/>
              <a:pathLst>
                <a:path w="1433" h="482" extrusionOk="0">
                  <a:moveTo>
                    <a:pt x="1205" y="0"/>
                  </a:moveTo>
                  <a:lnTo>
                    <a:pt x="1" y="355"/>
                  </a:lnTo>
                  <a:cubicBezTo>
                    <a:pt x="64" y="394"/>
                    <a:pt x="140" y="431"/>
                    <a:pt x="216" y="482"/>
                  </a:cubicBezTo>
                  <a:lnTo>
                    <a:pt x="1433" y="127"/>
                  </a:lnTo>
                  <a:cubicBezTo>
                    <a:pt x="1407" y="115"/>
                    <a:pt x="1382" y="89"/>
                    <a:pt x="1357" y="76"/>
                  </a:cubicBezTo>
                  <a:lnTo>
                    <a:pt x="1205" y="0"/>
                  </a:ln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22" name="Google Shape;622;p34"/>
            <p:cNvSpPr/>
            <p:nvPr/>
          </p:nvSpPr>
          <p:spPr>
            <a:xfrm>
              <a:off x="1995975" y="1691725"/>
              <a:ext cx="38975" cy="10800"/>
            </a:xfrm>
            <a:custGeom>
              <a:avLst/>
              <a:gdLst/>
              <a:ahLst/>
              <a:cxnLst/>
              <a:rect l="l" t="t" r="r" b="b"/>
              <a:pathLst>
                <a:path w="1559" h="432" extrusionOk="0">
                  <a:moveTo>
                    <a:pt x="1141" y="1"/>
                  </a:moveTo>
                  <a:lnTo>
                    <a:pt x="0" y="317"/>
                  </a:lnTo>
                  <a:cubicBezTo>
                    <a:pt x="139" y="368"/>
                    <a:pt x="279" y="393"/>
                    <a:pt x="418" y="432"/>
                  </a:cubicBezTo>
                  <a:lnTo>
                    <a:pt x="1559" y="114"/>
                  </a:lnTo>
                  <a:cubicBezTo>
                    <a:pt x="1457" y="77"/>
                    <a:pt x="1344" y="51"/>
                    <a:pt x="1242" y="26"/>
                  </a:cubicBezTo>
                  <a:cubicBezTo>
                    <a:pt x="1204" y="13"/>
                    <a:pt x="1178" y="1"/>
                    <a:pt x="1141" y="1"/>
                  </a:cubicBez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23" name="Google Shape;623;p34"/>
            <p:cNvSpPr/>
            <p:nvPr/>
          </p:nvSpPr>
          <p:spPr>
            <a:xfrm>
              <a:off x="1979475" y="1614400"/>
              <a:ext cx="321375" cy="91300"/>
            </a:xfrm>
            <a:custGeom>
              <a:avLst/>
              <a:gdLst/>
              <a:ahLst/>
              <a:cxnLst/>
              <a:rect l="l" t="t" r="r" b="b"/>
              <a:pathLst>
                <a:path w="12855" h="3652" extrusionOk="0">
                  <a:moveTo>
                    <a:pt x="6427" y="1"/>
                  </a:moveTo>
                  <a:cubicBezTo>
                    <a:pt x="2878" y="1"/>
                    <a:pt x="1" y="812"/>
                    <a:pt x="1" y="1826"/>
                  </a:cubicBezTo>
                  <a:lnTo>
                    <a:pt x="1" y="1902"/>
                  </a:lnTo>
                  <a:cubicBezTo>
                    <a:pt x="153" y="2878"/>
                    <a:pt x="2979" y="3651"/>
                    <a:pt x="6427" y="3651"/>
                  </a:cubicBezTo>
                  <a:cubicBezTo>
                    <a:pt x="9875" y="3651"/>
                    <a:pt x="12702" y="2878"/>
                    <a:pt x="12854" y="1902"/>
                  </a:cubicBezTo>
                  <a:lnTo>
                    <a:pt x="12854" y="1826"/>
                  </a:lnTo>
                  <a:cubicBezTo>
                    <a:pt x="12854" y="812"/>
                    <a:pt x="9976" y="1"/>
                    <a:pt x="6427" y="1"/>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24" name="Google Shape;624;p34"/>
            <p:cNvSpPr/>
            <p:nvPr/>
          </p:nvSpPr>
          <p:spPr>
            <a:xfrm>
              <a:off x="1979475" y="1618500"/>
              <a:ext cx="321375" cy="87200"/>
            </a:xfrm>
            <a:custGeom>
              <a:avLst/>
              <a:gdLst/>
              <a:ahLst/>
              <a:cxnLst/>
              <a:rect l="l" t="t" r="r" b="b"/>
              <a:pathLst>
                <a:path w="12855" h="3488" extrusionOk="0">
                  <a:moveTo>
                    <a:pt x="6427" y="1"/>
                  </a:moveTo>
                  <a:cubicBezTo>
                    <a:pt x="2979" y="1"/>
                    <a:pt x="153" y="775"/>
                    <a:pt x="1" y="1738"/>
                  </a:cubicBezTo>
                  <a:cubicBezTo>
                    <a:pt x="26" y="1877"/>
                    <a:pt x="102" y="2017"/>
                    <a:pt x="241" y="2156"/>
                  </a:cubicBezTo>
                  <a:cubicBezTo>
                    <a:pt x="292" y="2207"/>
                    <a:pt x="356" y="2270"/>
                    <a:pt x="432" y="2321"/>
                  </a:cubicBezTo>
                  <a:cubicBezTo>
                    <a:pt x="736" y="2549"/>
                    <a:pt x="1205" y="2752"/>
                    <a:pt x="1776" y="2916"/>
                  </a:cubicBezTo>
                  <a:cubicBezTo>
                    <a:pt x="1902" y="2955"/>
                    <a:pt x="2041" y="2992"/>
                    <a:pt x="2181" y="3031"/>
                  </a:cubicBezTo>
                  <a:cubicBezTo>
                    <a:pt x="2714" y="3158"/>
                    <a:pt x="3334" y="3271"/>
                    <a:pt x="4019" y="3347"/>
                  </a:cubicBezTo>
                  <a:cubicBezTo>
                    <a:pt x="4691" y="3423"/>
                    <a:pt x="5426" y="3474"/>
                    <a:pt x="6199" y="3487"/>
                  </a:cubicBezTo>
                  <a:lnTo>
                    <a:pt x="6427" y="3487"/>
                  </a:lnTo>
                  <a:cubicBezTo>
                    <a:pt x="9875" y="3487"/>
                    <a:pt x="12702" y="2714"/>
                    <a:pt x="12854" y="1738"/>
                  </a:cubicBezTo>
                  <a:cubicBezTo>
                    <a:pt x="12841" y="1700"/>
                    <a:pt x="12829" y="1649"/>
                    <a:pt x="12816" y="1598"/>
                  </a:cubicBezTo>
                  <a:cubicBezTo>
                    <a:pt x="12727" y="1395"/>
                    <a:pt x="12511" y="1206"/>
                    <a:pt x="12207" y="1028"/>
                  </a:cubicBezTo>
                  <a:cubicBezTo>
                    <a:pt x="11891" y="838"/>
                    <a:pt x="11472" y="673"/>
                    <a:pt x="10965" y="533"/>
                  </a:cubicBezTo>
                  <a:cubicBezTo>
                    <a:pt x="10838" y="496"/>
                    <a:pt x="10699" y="457"/>
                    <a:pt x="10559" y="420"/>
                  </a:cubicBezTo>
                  <a:cubicBezTo>
                    <a:pt x="9913" y="268"/>
                    <a:pt x="9153" y="153"/>
                    <a:pt x="8328" y="77"/>
                  </a:cubicBezTo>
                  <a:cubicBezTo>
                    <a:pt x="8126" y="65"/>
                    <a:pt x="7911" y="52"/>
                    <a:pt x="7708" y="40"/>
                  </a:cubicBezTo>
                  <a:cubicBezTo>
                    <a:pt x="7289" y="14"/>
                    <a:pt x="6858" y="1"/>
                    <a:pt x="6427" y="1"/>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25" name="Google Shape;625;p34"/>
            <p:cNvSpPr/>
            <p:nvPr/>
          </p:nvSpPr>
          <p:spPr>
            <a:xfrm>
              <a:off x="2079925" y="1698375"/>
              <a:ext cx="71025" cy="7325"/>
            </a:xfrm>
            <a:custGeom>
              <a:avLst/>
              <a:gdLst/>
              <a:ahLst/>
              <a:cxnLst/>
              <a:rect l="l" t="t" r="r" b="b"/>
              <a:pathLst>
                <a:path w="2841" h="293" extrusionOk="0">
                  <a:moveTo>
                    <a:pt x="558" y="0"/>
                  </a:moveTo>
                  <a:lnTo>
                    <a:pt x="1" y="152"/>
                  </a:lnTo>
                  <a:cubicBezTo>
                    <a:pt x="673" y="228"/>
                    <a:pt x="1408" y="279"/>
                    <a:pt x="2181" y="292"/>
                  </a:cubicBezTo>
                  <a:lnTo>
                    <a:pt x="2840" y="102"/>
                  </a:lnTo>
                  <a:lnTo>
                    <a:pt x="2803" y="102"/>
                  </a:lnTo>
                  <a:cubicBezTo>
                    <a:pt x="2524" y="102"/>
                    <a:pt x="2245" y="90"/>
                    <a:pt x="1966" y="90"/>
                  </a:cubicBezTo>
                  <a:cubicBezTo>
                    <a:pt x="1890" y="76"/>
                    <a:pt x="1814" y="76"/>
                    <a:pt x="1738" y="76"/>
                  </a:cubicBezTo>
                  <a:cubicBezTo>
                    <a:pt x="1522" y="64"/>
                    <a:pt x="1319" y="51"/>
                    <a:pt x="1116" y="39"/>
                  </a:cubicBezTo>
                  <a:cubicBezTo>
                    <a:pt x="1040" y="39"/>
                    <a:pt x="964" y="26"/>
                    <a:pt x="888" y="26"/>
                  </a:cubicBezTo>
                  <a:cubicBezTo>
                    <a:pt x="812" y="13"/>
                    <a:pt x="749" y="13"/>
                    <a:pt x="673" y="0"/>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26" name="Google Shape;626;p34"/>
            <p:cNvSpPr/>
            <p:nvPr/>
          </p:nvSpPr>
          <p:spPr>
            <a:xfrm>
              <a:off x="1988025" y="1674925"/>
              <a:ext cx="3525" cy="1625"/>
            </a:xfrm>
            <a:custGeom>
              <a:avLst/>
              <a:gdLst/>
              <a:ahLst/>
              <a:cxnLst/>
              <a:rect l="l" t="t" r="r" b="b"/>
              <a:pathLst>
                <a:path w="141" h="65" extrusionOk="0">
                  <a:moveTo>
                    <a:pt x="1" y="0"/>
                  </a:moveTo>
                  <a:cubicBezTo>
                    <a:pt x="26" y="13"/>
                    <a:pt x="65" y="39"/>
                    <a:pt x="90" y="64"/>
                  </a:cubicBezTo>
                  <a:lnTo>
                    <a:pt x="141" y="51"/>
                  </a:lnTo>
                  <a:cubicBezTo>
                    <a:pt x="115" y="39"/>
                    <a:pt x="90" y="39"/>
                    <a:pt x="77" y="26"/>
                  </a:cubicBezTo>
                  <a:cubicBezTo>
                    <a:pt x="51" y="13"/>
                    <a:pt x="26" y="0"/>
                    <a:pt x="1" y="0"/>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27" name="Google Shape;627;p34"/>
            <p:cNvSpPr/>
            <p:nvPr/>
          </p:nvSpPr>
          <p:spPr>
            <a:xfrm>
              <a:off x="2023850" y="1688875"/>
              <a:ext cx="20300" cy="5425"/>
            </a:xfrm>
            <a:custGeom>
              <a:avLst/>
              <a:gdLst/>
              <a:ahLst/>
              <a:cxnLst/>
              <a:rect l="l" t="t" r="r" b="b"/>
              <a:pathLst>
                <a:path w="812" h="217" extrusionOk="0">
                  <a:moveTo>
                    <a:pt x="368" y="0"/>
                  </a:moveTo>
                  <a:lnTo>
                    <a:pt x="1" y="101"/>
                  </a:lnTo>
                  <a:cubicBezTo>
                    <a:pt x="127" y="140"/>
                    <a:pt x="266" y="177"/>
                    <a:pt x="406" y="216"/>
                  </a:cubicBezTo>
                  <a:lnTo>
                    <a:pt x="812" y="89"/>
                  </a:lnTo>
                  <a:lnTo>
                    <a:pt x="773" y="89"/>
                  </a:lnTo>
                  <a:cubicBezTo>
                    <a:pt x="634" y="64"/>
                    <a:pt x="508" y="25"/>
                    <a:pt x="368" y="0"/>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28" name="Google Shape;628;p34"/>
            <p:cNvSpPr/>
            <p:nvPr/>
          </p:nvSpPr>
          <p:spPr>
            <a:xfrm>
              <a:off x="2066625" y="1629275"/>
              <a:ext cx="152125" cy="64050"/>
            </a:xfrm>
            <a:custGeom>
              <a:avLst/>
              <a:gdLst/>
              <a:ahLst/>
              <a:cxnLst/>
              <a:rect l="l" t="t" r="r" b="b"/>
              <a:pathLst>
                <a:path w="6085" h="2562" extrusionOk="0">
                  <a:moveTo>
                    <a:pt x="2473" y="1"/>
                  </a:moveTo>
                  <a:lnTo>
                    <a:pt x="2473" y="293"/>
                  </a:lnTo>
                  <a:cubicBezTo>
                    <a:pt x="901" y="356"/>
                    <a:pt x="115" y="623"/>
                    <a:pt x="115" y="927"/>
                  </a:cubicBezTo>
                  <a:cubicBezTo>
                    <a:pt x="115" y="1637"/>
                    <a:pt x="3842" y="1446"/>
                    <a:pt x="3842" y="1687"/>
                  </a:cubicBezTo>
                  <a:cubicBezTo>
                    <a:pt x="3842" y="1750"/>
                    <a:pt x="3600" y="1789"/>
                    <a:pt x="2954" y="1789"/>
                  </a:cubicBezTo>
                  <a:cubicBezTo>
                    <a:pt x="2219" y="1789"/>
                    <a:pt x="1369" y="1725"/>
                    <a:pt x="735" y="1611"/>
                  </a:cubicBezTo>
                  <a:lnTo>
                    <a:pt x="0" y="2080"/>
                  </a:lnTo>
                  <a:cubicBezTo>
                    <a:pt x="583" y="2181"/>
                    <a:pt x="1521" y="2257"/>
                    <a:pt x="2473" y="2270"/>
                  </a:cubicBezTo>
                  <a:lnTo>
                    <a:pt x="2473" y="2561"/>
                  </a:lnTo>
                  <a:lnTo>
                    <a:pt x="3842" y="2561"/>
                  </a:lnTo>
                  <a:lnTo>
                    <a:pt x="3842" y="2257"/>
                  </a:lnTo>
                  <a:cubicBezTo>
                    <a:pt x="5324" y="2194"/>
                    <a:pt x="6085" y="1928"/>
                    <a:pt x="6085" y="1637"/>
                  </a:cubicBezTo>
                  <a:cubicBezTo>
                    <a:pt x="6085" y="927"/>
                    <a:pt x="2358" y="1116"/>
                    <a:pt x="2358" y="888"/>
                  </a:cubicBezTo>
                  <a:cubicBezTo>
                    <a:pt x="2358" y="825"/>
                    <a:pt x="2561" y="775"/>
                    <a:pt x="3233" y="775"/>
                  </a:cubicBezTo>
                  <a:cubicBezTo>
                    <a:pt x="3816" y="775"/>
                    <a:pt x="4437" y="825"/>
                    <a:pt x="5109" y="914"/>
                  </a:cubicBezTo>
                  <a:lnTo>
                    <a:pt x="5794" y="445"/>
                  </a:lnTo>
                  <a:cubicBezTo>
                    <a:pt x="5236" y="356"/>
                    <a:pt x="4551" y="305"/>
                    <a:pt x="3842" y="293"/>
                  </a:cubicBezTo>
                  <a:lnTo>
                    <a:pt x="3842"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29" name="Google Shape;629;p34"/>
            <p:cNvSpPr/>
            <p:nvPr/>
          </p:nvSpPr>
          <p:spPr>
            <a:xfrm>
              <a:off x="2065675" y="1626750"/>
              <a:ext cx="151800" cy="64050"/>
            </a:xfrm>
            <a:custGeom>
              <a:avLst/>
              <a:gdLst/>
              <a:ahLst/>
              <a:cxnLst/>
              <a:rect l="l" t="t" r="r" b="b"/>
              <a:pathLst>
                <a:path w="6072" h="2562" extrusionOk="0">
                  <a:moveTo>
                    <a:pt x="2472" y="1"/>
                  </a:moveTo>
                  <a:lnTo>
                    <a:pt x="2472" y="293"/>
                  </a:lnTo>
                  <a:cubicBezTo>
                    <a:pt x="900" y="355"/>
                    <a:pt x="114" y="622"/>
                    <a:pt x="114" y="926"/>
                  </a:cubicBezTo>
                  <a:cubicBezTo>
                    <a:pt x="114" y="1636"/>
                    <a:pt x="3829" y="1446"/>
                    <a:pt x="3829" y="1687"/>
                  </a:cubicBezTo>
                  <a:cubicBezTo>
                    <a:pt x="3829" y="1750"/>
                    <a:pt x="3601" y="1788"/>
                    <a:pt x="2954" y="1788"/>
                  </a:cubicBezTo>
                  <a:cubicBezTo>
                    <a:pt x="2219" y="1788"/>
                    <a:pt x="1370" y="1724"/>
                    <a:pt x="736" y="1611"/>
                  </a:cubicBezTo>
                  <a:lnTo>
                    <a:pt x="1" y="2079"/>
                  </a:lnTo>
                  <a:cubicBezTo>
                    <a:pt x="584" y="2181"/>
                    <a:pt x="1509" y="2257"/>
                    <a:pt x="2472" y="2282"/>
                  </a:cubicBezTo>
                  <a:lnTo>
                    <a:pt x="2472" y="2561"/>
                  </a:lnTo>
                  <a:lnTo>
                    <a:pt x="3829" y="2561"/>
                  </a:lnTo>
                  <a:lnTo>
                    <a:pt x="3829" y="2257"/>
                  </a:lnTo>
                  <a:cubicBezTo>
                    <a:pt x="5325" y="2194"/>
                    <a:pt x="6072" y="1927"/>
                    <a:pt x="6072" y="1636"/>
                  </a:cubicBezTo>
                  <a:cubicBezTo>
                    <a:pt x="6072" y="926"/>
                    <a:pt x="2345" y="1116"/>
                    <a:pt x="2345" y="888"/>
                  </a:cubicBezTo>
                  <a:cubicBezTo>
                    <a:pt x="2345" y="825"/>
                    <a:pt x="2561" y="774"/>
                    <a:pt x="3233" y="774"/>
                  </a:cubicBezTo>
                  <a:cubicBezTo>
                    <a:pt x="3816" y="774"/>
                    <a:pt x="4437" y="825"/>
                    <a:pt x="5109" y="913"/>
                  </a:cubicBezTo>
                  <a:lnTo>
                    <a:pt x="5793" y="445"/>
                  </a:lnTo>
                  <a:cubicBezTo>
                    <a:pt x="5235" y="355"/>
                    <a:pt x="4551" y="305"/>
                    <a:pt x="3829" y="293"/>
                  </a:cubicBezTo>
                  <a:lnTo>
                    <a:pt x="3829"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30" name="Google Shape;630;p34"/>
            <p:cNvSpPr/>
            <p:nvPr/>
          </p:nvSpPr>
          <p:spPr>
            <a:xfrm>
              <a:off x="1950625" y="1593500"/>
              <a:ext cx="402500" cy="107425"/>
            </a:xfrm>
            <a:custGeom>
              <a:avLst/>
              <a:gdLst/>
              <a:ahLst/>
              <a:cxnLst/>
              <a:rect l="l" t="t" r="r" b="b"/>
              <a:pathLst>
                <a:path w="16100" h="4297" extrusionOk="0">
                  <a:moveTo>
                    <a:pt x="13324" y="0"/>
                  </a:moveTo>
                  <a:lnTo>
                    <a:pt x="12474" y="12"/>
                  </a:lnTo>
                  <a:lnTo>
                    <a:pt x="4780" y="12"/>
                  </a:lnTo>
                  <a:lnTo>
                    <a:pt x="3930" y="25"/>
                  </a:lnTo>
                  <a:lnTo>
                    <a:pt x="1" y="25"/>
                  </a:lnTo>
                  <a:lnTo>
                    <a:pt x="1" y="1749"/>
                  </a:lnTo>
                  <a:lnTo>
                    <a:pt x="1" y="1812"/>
                  </a:lnTo>
                  <a:cubicBezTo>
                    <a:pt x="1" y="2116"/>
                    <a:pt x="178" y="2409"/>
                    <a:pt x="496" y="2674"/>
                  </a:cubicBezTo>
                  <a:cubicBezTo>
                    <a:pt x="533" y="2700"/>
                    <a:pt x="572" y="2725"/>
                    <a:pt x="609" y="2763"/>
                  </a:cubicBezTo>
                  <a:lnTo>
                    <a:pt x="724" y="2839"/>
                  </a:lnTo>
                  <a:cubicBezTo>
                    <a:pt x="749" y="2865"/>
                    <a:pt x="787" y="2877"/>
                    <a:pt x="825" y="2902"/>
                  </a:cubicBezTo>
                  <a:cubicBezTo>
                    <a:pt x="1028" y="3029"/>
                    <a:pt x="1282" y="3169"/>
                    <a:pt x="1573" y="3283"/>
                  </a:cubicBezTo>
                  <a:cubicBezTo>
                    <a:pt x="1637" y="3308"/>
                    <a:pt x="1713" y="3347"/>
                    <a:pt x="1789" y="3372"/>
                  </a:cubicBezTo>
                  <a:cubicBezTo>
                    <a:pt x="1953" y="3435"/>
                    <a:pt x="2118" y="3485"/>
                    <a:pt x="2283" y="3536"/>
                  </a:cubicBezTo>
                  <a:cubicBezTo>
                    <a:pt x="2397" y="3575"/>
                    <a:pt x="2511" y="3612"/>
                    <a:pt x="2637" y="3651"/>
                  </a:cubicBezTo>
                  <a:cubicBezTo>
                    <a:pt x="2663" y="3651"/>
                    <a:pt x="2676" y="3663"/>
                    <a:pt x="2701" y="3663"/>
                  </a:cubicBezTo>
                  <a:cubicBezTo>
                    <a:pt x="2752" y="3676"/>
                    <a:pt x="2803" y="3688"/>
                    <a:pt x="2866" y="3714"/>
                  </a:cubicBezTo>
                  <a:cubicBezTo>
                    <a:pt x="3132" y="3778"/>
                    <a:pt x="3411" y="3840"/>
                    <a:pt x="3702" y="3904"/>
                  </a:cubicBezTo>
                  <a:lnTo>
                    <a:pt x="3930" y="3942"/>
                  </a:lnTo>
                  <a:cubicBezTo>
                    <a:pt x="4032" y="3967"/>
                    <a:pt x="4146" y="3980"/>
                    <a:pt x="4260" y="4006"/>
                  </a:cubicBezTo>
                  <a:cubicBezTo>
                    <a:pt x="4425" y="4031"/>
                    <a:pt x="4603" y="4056"/>
                    <a:pt x="4780" y="4082"/>
                  </a:cubicBezTo>
                  <a:cubicBezTo>
                    <a:pt x="4843" y="4094"/>
                    <a:pt x="4919" y="4094"/>
                    <a:pt x="4995" y="4107"/>
                  </a:cubicBezTo>
                  <a:cubicBezTo>
                    <a:pt x="5274" y="4145"/>
                    <a:pt x="5553" y="4170"/>
                    <a:pt x="5845" y="4195"/>
                  </a:cubicBezTo>
                  <a:cubicBezTo>
                    <a:pt x="5921" y="4208"/>
                    <a:pt x="5984" y="4208"/>
                    <a:pt x="6060" y="4221"/>
                  </a:cubicBezTo>
                  <a:cubicBezTo>
                    <a:pt x="6136" y="4221"/>
                    <a:pt x="6212" y="4234"/>
                    <a:pt x="6288" y="4234"/>
                  </a:cubicBezTo>
                  <a:cubicBezTo>
                    <a:pt x="6491" y="4246"/>
                    <a:pt x="6694" y="4259"/>
                    <a:pt x="6910" y="4271"/>
                  </a:cubicBezTo>
                  <a:cubicBezTo>
                    <a:pt x="6986" y="4271"/>
                    <a:pt x="7062" y="4271"/>
                    <a:pt x="7138" y="4285"/>
                  </a:cubicBezTo>
                  <a:cubicBezTo>
                    <a:pt x="7417" y="4285"/>
                    <a:pt x="7696" y="4297"/>
                    <a:pt x="7975" y="4297"/>
                  </a:cubicBezTo>
                  <a:lnTo>
                    <a:pt x="8203" y="4297"/>
                  </a:lnTo>
                  <a:cubicBezTo>
                    <a:pt x="8482" y="4297"/>
                    <a:pt x="8773" y="4285"/>
                    <a:pt x="9051" y="4271"/>
                  </a:cubicBezTo>
                  <a:lnTo>
                    <a:pt x="9267" y="4271"/>
                  </a:lnTo>
                  <a:cubicBezTo>
                    <a:pt x="9558" y="4259"/>
                    <a:pt x="9837" y="4234"/>
                    <a:pt x="10116" y="4208"/>
                  </a:cubicBezTo>
                  <a:cubicBezTo>
                    <a:pt x="10192" y="4208"/>
                    <a:pt x="10268" y="4195"/>
                    <a:pt x="10332" y="4195"/>
                  </a:cubicBezTo>
                  <a:cubicBezTo>
                    <a:pt x="10623" y="4170"/>
                    <a:pt x="10915" y="4132"/>
                    <a:pt x="11181" y="4094"/>
                  </a:cubicBezTo>
                  <a:cubicBezTo>
                    <a:pt x="11257" y="4094"/>
                    <a:pt x="11333" y="4082"/>
                    <a:pt x="11409" y="4069"/>
                  </a:cubicBezTo>
                  <a:cubicBezTo>
                    <a:pt x="11701" y="4031"/>
                    <a:pt x="11980" y="3980"/>
                    <a:pt x="12246" y="3930"/>
                  </a:cubicBezTo>
                  <a:lnTo>
                    <a:pt x="12474" y="3891"/>
                  </a:lnTo>
                  <a:cubicBezTo>
                    <a:pt x="12766" y="3828"/>
                    <a:pt x="13057" y="3764"/>
                    <a:pt x="13324" y="3688"/>
                  </a:cubicBezTo>
                  <a:cubicBezTo>
                    <a:pt x="13400" y="3663"/>
                    <a:pt x="13476" y="3651"/>
                    <a:pt x="13539" y="3625"/>
                  </a:cubicBezTo>
                  <a:cubicBezTo>
                    <a:pt x="13843" y="3536"/>
                    <a:pt x="14135" y="3448"/>
                    <a:pt x="14388" y="3347"/>
                  </a:cubicBezTo>
                  <a:cubicBezTo>
                    <a:pt x="14465" y="3308"/>
                    <a:pt x="14541" y="3283"/>
                    <a:pt x="14617" y="3245"/>
                  </a:cubicBezTo>
                  <a:cubicBezTo>
                    <a:pt x="14946" y="3105"/>
                    <a:pt x="15225" y="2953"/>
                    <a:pt x="15453" y="2789"/>
                  </a:cubicBezTo>
                  <a:cubicBezTo>
                    <a:pt x="15541" y="2725"/>
                    <a:pt x="15618" y="2662"/>
                    <a:pt x="15681" y="2611"/>
                  </a:cubicBezTo>
                  <a:cubicBezTo>
                    <a:pt x="15947" y="2358"/>
                    <a:pt x="16099" y="2091"/>
                    <a:pt x="16099" y="1812"/>
                  </a:cubicBezTo>
                  <a:lnTo>
                    <a:pt x="16099" y="1787"/>
                  </a:lnTo>
                  <a:lnTo>
                    <a:pt x="16099" y="0"/>
                  </a:ln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31" name="Google Shape;631;p34"/>
            <p:cNvSpPr/>
            <p:nvPr/>
          </p:nvSpPr>
          <p:spPr>
            <a:xfrm>
              <a:off x="1963000" y="1594125"/>
              <a:ext cx="5725" cy="70375"/>
            </a:xfrm>
            <a:custGeom>
              <a:avLst/>
              <a:gdLst/>
              <a:ahLst/>
              <a:cxnLst/>
              <a:rect l="l" t="t" r="r" b="b"/>
              <a:pathLst>
                <a:path w="229" h="2815" extrusionOk="0">
                  <a:moveTo>
                    <a:pt x="1" y="0"/>
                  </a:moveTo>
                  <a:lnTo>
                    <a:pt x="1" y="2649"/>
                  </a:lnTo>
                  <a:cubicBezTo>
                    <a:pt x="38" y="2675"/>
                    <a:pt x="77" y="2700"/>
                    <a:pt x="114" y="2738"/>
                  </a:cubicBezTo>
                  <a:lnTo>
                    <a:pt x="229" y="2814"/>
                  </a:ln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32" name="Google Shape;632;p34"/>
            <p:cNvSpPr/>
            <p:nvPr/>
          </p:nvSpPr>
          <p:spPr>
            <a:xfrm>
              <a:off x="1989925" y="1594125"/>
              <a:ext cx="5425" cy="83675"/>
            </a:xfrm>
            <a:custGeom>
              <a:avLst/>
              <a:gdLst/>
              <a:ahLst/>
              <a:cxnLst/>
              <a:rect l="l" t="t" r="r" b="b"/>
              <a:pathLst>
                <a:path w="217" h="3347" extrusionOk="0">
                  <a:moveTo>
                    <a:pt x="1" y="0"/>
                  </a:moveTo>
                  <a:lnTo>
                    <a:pt x="1" y="3258"/>
                  </a:lnTo>
                  <a:cubicBezTo>
                    <a:pt x="65" y="3283"/>
                    <a:pt x="141" y="3322"/>
                    <a:pt x="217" y="3347"/>
                  </a:cubicBezTo>
                  <a:lnTo>
                    <a:pt x="217"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33" name="Google Shape;633;p34"/>
            <p:cNvSpPr/>
            <p:nvPr/>
          </p:nvSpPr>
          <p:spPr>
            <a:xfrm>
              <a:off x="2016550" y="1594125"/>
              <a:ext cx="5725" cy="92225"/>
            </a:xfrm>
            <a:custGeom>
              <a:avLst/>
              <a:gdLst/>
              <a:ahLst/>
              <a:cxnLst/>
              <a:rect l="l" t="t" r="r" b="b"/>
              <a:pathLst>
                <a:path w="229" h="3689" extrusionOk="0">
                  <a:moveTo>
                    <a:pt x="0" y="0"/>
                  </a:moveTo>
                  <a:lnTo>
                    <a:pt x="0" y="3626"/>
                  </a:lnTo>
                  <a:cubicBezTo>
                    <a:pt x="26" y="3626"/>
                    <a:pt x="39" y="3638"/>
                    <a:pt x="64" y="3638"/>
                  </a:cubicBezTo>
                  <a:cubicBezTo>
                    <a:pt x="115" y="3651"/>
                    <a:pt x="166" y="3663"/>
                    <a:pt x="229" y="3689"/>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34" name="Google Shape;634;p34"/>
            <p:cNvSpPr/>
            <p:nvPr/>
          </p:nvSpPr>
          <p:spPr>
            <a:xfrm>
              <a:off x="2043175" y="1594125"/>
              <a:ext cx="5725" cy="97925"/>
            </a:xfrm>
            <a:custGeom>
              <a:avLst/>
              <a:gdLst/>
              <a:ahLst/>
              <a:cxnLst/>
              <a:rect l="l" t="t" r="r" b="b"/>
              <a:pathLst>
                <a:path w="229" h="3917" extrusionOk="0">
                  <a:moveTo>
                    <a:pt x="0" y="0"/>
                  </a:moveTo>
                  <a:lnTo>
                    <a:pt x="0" y="3879"/>
                  </a:lnTo>
                  <a:lnTo>
                    <a:pt x="228" y="3917"/>
                  </a:lnTo>
                  <a:lnTo>
                    <a:pt x="2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35" name="Google Shape;635;p34"/>
            <p:cNvSpPr/>
            <p:nvPr/>
          </p:nvSpPr>
          <p:spPr>
            <a:xfrm>
              <a:off x="2070125" y="1593800"/>
              <a:ext cx="5400" cy="102400"/>
            </a:xfrm>
            <a:custGeom>
              <a:avLst/>
              <a:gdLst/>
              <a:ahLst/>
              <a:cxnLst/>
              <a:rect l="l" t="t" r="r" b="b"/>
              <a:pathLst>
                <a:path w="216" h="4096" extrusionOk="0">
                  <a:moveTo>
                    <a:pt x="0" y="0"/>
                  </a:moveTo>
                  <a:lnTo>
                    <a:pt x="0" y="4070"/>
                  </a:lnTo>
                  <a:cubicBezTo>
                    <a:pt x="63" y="4082"/>
                    <a:pt x="139" y="4082"/>
                    <a:pt x="215" y="4095"/>
                  </a:cubicBezTo>
                  <a:lnTo>
                    <a:pt x="215"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36" name="Google Shape;636;p34"/>
            <p:cNvSpPr/>
            <p:nvPr/>
          </p:nvSpPr>
          <p:spPr>
            <a:xfrm>
              <a:off x="2096725" y="1593800"/>
              <a:ext cx="5400" cy="105225"/>
            </a:xfrm>
            <a:custGeom>
              <a:avLst/>
              <a:gdLst/>
              <a:ahLst/>
              <a:cxnLst/>
              <a:rect l="l" t="t" r="r" b="b"/>
              <a:pathLst>
                <a:path w="216" h="4209" extrusionOk="0">
                  <a:moveTo>
                    <a:pt x="1" y="0"/>
                  </a:moveTo>
                  <a:lnTo>
                    <a:pt x="1" y="4183"/>
                  </a:lnTo>
                  <a:cubicBezTo>
                    <a:pt x="77" y="4196"/>
                    <a:pt x="140" y="4196"/>
                    <a:pt x="216" y="4209"/>
                  </a:cubicBez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37" name="Google Shape;637;p34"/>
            <p:cNvSpPr/>
            <p:nvPr/>
          </p:nvSpPr>
          <p:spPr>
            <a:xfrm>
              <a:off x="2123350" y="1593800"/>
              <a:ext cx="5725" cy="106825"/>
            </a:xfrm>
            <a:custGeom>
              <a:avLst/>
              <a:gdLst/>
              <a:ahLst/>
              <a:cxnLst/>
              <a:rect l="l" t="t" r="r" b="b"/>
              <a:pathLst>
                <a:path w="229" h="4273" extrusionOk="0">
                  <a:moveTo>
                    <a:pt x="1" y="0"/>
                  </a:moveTo>
                  <a:lnTo>
                    <a:pt x="1" y="4259"/>
                  </a:lnTo>
                  <a:cubicBezTo>
                    <a:pt x="77" y="4259"/>
                    <a:pt x="153" y="4259"/>
                    <a:pt x="229" y="4273"/>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38" name="Google Shape;638;p34"/>
            <p:cNvSpPr/>
            <p:nvPr/>
          </p:nvSpPr>
          <p:spPr>
            <a:xfrm>
              <a:off x="2149975" y="1593800"/>
              <a:ext cx="5725" cy="107125"/>
            </a:xfrm>
            <a:custGeom>
              <a:avLst/>
              <a:gdLst/>
              <a:ahLst/>
              <a:cxnLst/>
              <a:rect l="l" t="t" r="r" b="b"/>
              <a:pathLst>
                <a:path w="229" h="4285" extrusionOk="0">
                  <a:moveTo>
                    <a:pt x="1" y="0"/>
                  </a:moveTo>
                  <a:lnTo>
                    <a:pt x="1" y="4285"/>
                  </a:lnTo>
                  <a:lnTo>
                    <a:pt x="229" y="4285"/>
                  </a:ln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39" name="Google Shape;639;p34"/>
            <p:cNvSpPr/>
            <p:nvPr/>
          </p:nvSpPr>
          <p:spPr>
            <a:xfrm>
              <a:off x="2176900" y="1593800"/>
              <a:ext cx="5425" cy="106500"/>
            </a:xfrm>
            <a:custGeom>
              <a:avLst/>
              <a:gdLst/>
              <a:ahLst/>
              <a:cxnLst/>
              <a:rect l="l" t="t" r="r" b="b"/>
              <a:pathLst>
                <a:path w="217" h="4260" extrusionOk="0">
                  <a:moveTo>
                    <a:pt x="0" y="0"/>
                  </a:moveTo>
                  <a:lnTo>
                    <a:pt x="0" y="4259"/>
                  </a:lnTo>
                  <a:lnTo>
                    <a:pt x="216" y="4259"/>
                  </a:ln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40" name="Google Shape;640;p34"/>
            <p:cNvSpPr/>
            <p:nvPr/>
          </p:nvSpPr>
          <p:spPr>
            <a:xfrm>
              <a:off x="2203525" y="1593800"/>
              <a:ext cx="5425" cy="104925"/>
            </a:xfrm>
            <a:custGeom>
              <a:avLst/>
              <a:gdLst/>
              <a:ahLst/>
              <a:cxnLst/>
              <a:rect l="l" t="t" r="r" b="b"/>
              <a:pathLst>
                <a:path w="217" h="4197" extrusionOk="0">
                  <a:moveTo>
                    <a:pt x="0" y="0"/>
                  </a:moveTo>
                  <a:lnTo>
                    <a:pt x="0" y="4196"/>
                  </a:lnTo>
                  <a:cubicBezTo>
                    <a:pt x="76" y="4196"/>
                    <a:pt x="152" y="4183"/>
                    <a:pt x="216" y="4183"/>
                  </a:cubicBez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41" name="Google Shape;641;p34"/>
            <p:cNvSpPr/>
            <p:nvPr/>
          </p:nvSpPr>
          <p:spPr>
            <a:xfrm>
              <a:off x="2230125" y="1593800"/>
              <a:ext cx="5750" cy="102050"/>
            </a:xfrm>
            <a:custGeom>
              <a:avLst/>
              <a:gdLst/>
              <a:ahLst/>
              <a:cxnLst/>
              <a:rect l="l" t="t" r="r" b="b"/>
              <a:pathLst>
                <a:path w="230" h="4082" extrusionOk="0">
                  <a:moveTo>
                    <a:pt x="1" y="0"/>
                  </a:moveTo>
                  <a:lnTo>
                    <a:pt x="1" y="4082"/>
                  </a:lnTo>
                  <a:cubicBezTo>
                    <a:pt x="77" y="4082"/>
                    <a:pt x="153" y="4070"/>
                    <a:pt x="229" y="4057"/>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42" name="Google Shape;642;p34"/>
            <p:cNvSpPr/>
            <p:nvPr/>
          </p:nvSpPr>
          <p:spPr>
            <a:xfrm>
              <a:off x="2256750" y="1593800"/>
              <a:ext cx="5725" cy="97950"/>
            </a:xfrm>
            <a:custGeom>
              <a:avLst/>
              <a:gdLst/>
              <a:ahLst/>
              <a:cxnLst/>
              <a:rect l="l" t="t" r="r" b="b"/>
              <a:pathLst>
                <a:path w="229" h="3918" extrusionOk="0">
                  <a:moveTo>
                    <a:pt x="1" y="0"/>
                  </a:moveTo>
                  <a:lnTo>
                    <a:pt x="1" y="3918"/>
                  </a:lnTo>
                  <a:lnTo>
                    <a:pt x="229" y="3879"/>
                  </a:ln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43" name="Google Shape;643;p34"/>
            <p:cNvSpPr/>
            <p:nvPr/>
          </p:nvSpPr>
          <p:spPr>
            <a:xfrm>
              <a:off x="2283700" y="1593500"/>
              <a:ext cx="5400" cy="92225"/>
            </a:xfrm>
            <a:custGeom>
              <a:avLst/>
              <a:gdLst/>
              <a:ahLst/>
              <a:cxnLst/>
              <a:rect l="l" t="t" r="r" b="b"/>
              <a:pathLst>
                <a:path w="216" h="3689" extrusionOk="0">
                  <a:moveTo>
                    <a:pt x="1" y="0"/>
                  </a:moveTo>
                  <a:lnTo>
                    <a:pt x="1" y="3688"/>
                  </a:lnTo>
                  <a:cubicBezTo>
                    <a:pt x="77" y="3663"/>
                    <a:pt x="153" y="3651"/>
                    <a:pt x="216" y="3625"/>
                  </a:cubicBez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44" name="Google Shape;644;p34"/>
            <p:cNvSpPr/>
            <p:nvPr/>
          </p:nvSpPr>
          <p:spPr>
            <a:xfrm>
              <a:off x="2310325" y="1593500"/>
              <a:ext cx="5725" cy="83675"/>
            </a:xfrm>
            <a:custGeom>
              <a:avLst/>
              <a:gdLst/>
              <a:ahLst/>
              <a:cxnLst/>
              <a:rect l="l" t="t" r="r" b="b"/>
              <a:pathLst>
                <a:path w="229" h="3347" extrusionOk="0">
                  <a:moveTo>
                    <a:pt x="0" y="0"/>
                  </a:moveTo>
                  <a:lnTo>
                    <a:pt x="0" y="3347"/>
                  </a:lnTo>
                  <a:cubicBezTo>
                    <a:pt x="77" y="3308"/>
                    <a:pt x="153" y="3283"/>
                    <a:pt x="229" y="3245"/>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45" name="Google Shape;645;p34"/>
            <p:cNvSpPr/>
            <p:nvPr/>
          </p:nvSpPr>
          <p:spPr>
            <a:xfrm>
              <a:off x="2336950" y="1593500"/>
              <a:ext cx="5725" cy="69725"/>
            </a:xfrm>
            <a:custGeom>
              <a:avLst/>
              <a:gdLst/>
              <a:ahLst/>
              <a:cxnLst/>
              <a:rect l="l" t="t" r="r" b="b"/>
              <a:pathLst>
                <a:path w="229" h="2789" extrusionOk="0">
                  <a:moveTo>
                    <a:pt x="0" y="0"/>
                  </a:moveTo>
                  <a:lnTo>
                    <a:pt x="0" y="2789"/>
                  </a:lnTo>
                  <a:cubicBezTo>
                    <a:pt x="88" y="2725"/>
                    <a:pt x="165" y="2662"/>
                    <a:pt x="228" y="2611"/>
                  </a:cubicBezTo>
                  <a:lnTo>
                    <a:pt x="2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46" name="Google Shape;646;p34"/>
            <p:cNvSpPr/>
            <p:nvPr/>
          </p:nvSpPr>
          <p:spPr>
            <a:xfrm>
              <a:off x="1950625" y="1537075"/>
              <a:ext cx="402500" cy="114125"/>
            </a:xfrm>
            <a:custGeom>
              <a:avLst/>
              <a:gdLst/>
              <a:ahLst/>
              <a:cxnLst/>
              <a:rect l="l" t="t" r="r" b="b"/>
              <a:pathLst>
                <a:path w="16100" h="4565" extrusionOk="0">
                  <a:moveTo>
                    <a:pt x="8051" y="1"/>
                  </a:moveTo>
                  <a:cubicBezTo>
                    <a:pt x="3702" y="1"/>
                    <a:pt x="166" y="976"/>
                    <a:pt x="14" y="2193"/>
                  </a:cubicBezTo>
                  <a:cubicBezTo>
                    <a:pt x="1" y="2219"/>
                    <a:pt x="1" y="2257"/>
                    <a:pt x="1" y="2282"/>
                  </a:cubicBezTo>
                  <a:cubicBezTo>
                    <a:pt x="1" y="2587"/>
                    <a:pt x="217" y="2891"/>
                    <a:pt x="609" y="3157"/>
                  </a:cubicBezTo>
                  <a:cubicBezTo>
                    <a:pt x="673" y="3195"/>
                    <a:pt x="749" y="3246"/>
                    <a:pt x="825" y="3283"/>
                  </a:cubicBezTo>
                  <a:cubicBezTo>
                    <a:pt x="1206" y="3499"/>
                    <a:pt x="1699" y="3702"/>
                    <a:pt x="2283" y="3880"/>
                  </a:cubicBezTo>
                  <a:lnTo>
                    <a:pt x="2701" y="3993"/>
                  </a:lnTo>
                  <a:cubicBezTo>
                    <a:pt x="3183" y="4108"/>
                    <a:pt x="3702" y="4209"/>
                    <a:pt x="4260" y="4297"/>
                  </a:cubicBezTo>
                  <a:cubicBezTo>
                    <a:pt x="4894" y="4387"/>
                    <a:pt x="5566" y="4463"/>
                    <a:pt x="6288" y="4513"/>
                  </a:cubicBezTo>
                  <a:cubicBezTo>
                    <a:pt x="6859" y="4551"/>
                    <a:pt x="7442" y="4564"/>
                    <a:pt x="8051" y="4564"/>
                  </a:cubicBezTo>
                  <a:cubicBezTo>
                    <a:pt x="12499" y="4564"/>
                    <a:pt x="16099" y="3537"/>
                    <a:pt x="16099" y="2282"/>
                  </a:cubicBezTo>
                  <a:lnTo>
                    <a:pt x="16099" y="2193"/>
                  </a:lnTo>
                  <a:cubicBezTo>
                    <a:pt x="16074" y="2041"/>
                    <a:pt x="16011" y="1902"/>
                    <a:pt x="15884" y="1762"/>
                  </a:cubicBezTo>
                  <a:cubicBezTo>
                    <a:pt x="15732" y="1559"/>
                    <a:pt x="15491" y="1382"/>
                    <a:pt x="15161" y="1205"/>
                  </a:cubicBezTo>
                  <a:cubicBezTo>
                    <a:pt x="14857" y="1040"/>
                    <a:pt x="14477" y="888"/>
                    <a:pt x="14034" y="748"/>
                  </a:cubicBezTo>
                  <a:cubicBezTo>
                    <a:pt x="13919" y="711"/>
                    <a:pt x="13792" y="672"/>
                    <a:pt x="13653" y="635"/>
                  </a:cubicBezTo>
                  <a:cubicBezTo>
                    <a:pt x="13057" y="469"/>
                    <a:pt x="12360" y="330"/>
                    <a:pt x="11612" y="229"/>
                  </a:cubicBezTo>
                  <a:cubicBezTo>
                    <a:pt x="11435" y="204"/>
                    <a:pt x="11257" y="178"/>
                    <a:pt x="11080" y="165"/>
                  </a:cubicBezTo>
                  <a:cubicBezTo>
                    <a:pt x="10142" y="52"/>
                    <a:pt x="9128" y="1"/>
                    <a:pt x="8051" y="1"/>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47" name="Google Shape;647;p34"/>
            <p:cNvSpPr/>
            <p:nvPr/>
          </p:nvSpPr>
          <p:spPr>
            <a:xfrm>
              <a:off x="2057100" y="1568150"/>
              <a:ext cx="271300" cy="81775"/>
            </a:xfrm>
            <a:custGeom>
              <a:avLst/>
              <a:gdLst/>
              <a:ahLst/>
              <a:cxnLst/>
              <a:rect l="l" t="t" r="r" b="b"/>
              <a:pathLst>
                <a:path w="10852" h="3271" extrusionOk="0">
                  <a:moveTo>
                    <a:pt x="1" y="0"/>
                  </a:moveTo>
                  <a:lnTo>
                    <a:pt x="1" y="3270"/>
                  </a:lnTo>
                  <a:lnTo>
                    <a:pt x="10851" y="3270"/>
                  </a:lnTo>
                  <a:lnTo>
                    <a:pt x="10851" y="0"/>
                  </a:ln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48" name="Google Shape;648;p34"/>
            <p:cNvSpPr/>
            <p:nvPr/>
          </p:nvSpPr>
          <p:spPr>
            <a:xfrm>
              <a:off x="1965850" y="1615675"/>
              <a:ext cx="9225" cy="3500"/>
            </a:xfrm>
            <a:custGeom>
              <a:avLst/>
              <a:gdLst/>
              <a:ahLst/>
              <a:cxnLst/>
              <a:rect l="l" t="t" r="r" b="b"/>
              <a:pathLst>
                <a:path w="369" h="140" extrusionOk="0">
                  <a:moveTo>
                    <a:pt x="39" y="0"/>
                  </a:moveTo>
                  <a:lnTo>
                    <a:pt x="0" y="13"/>
                  </a:lnTo>
                  <a:cubicBezTo>
                    <a:pt x="64" y="51"/>
                    <a:pt x="140" y="102"/>
                    <a:pt x="216" y="139"/>
                  </a:cubicBezTo>
                  <a:lnTo>
                    <a:pt x="368" y="102"/>
                  </a:lnTo>
                  <a:lnTo>
                    <a:pt x="355" y="102"/>
                  </a:lnTo>
                  <a:cubicBezTo>
                    <a:pt x="254" y="63"/>
                    <a:pt x="140" y="38"/>
                    <a:pt x="39" y="0"/>
                  </a:cubicBez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49" name="Google Shape;649;p34"/>
            <p:cNvSpPr/>
            <p:nvPr/>
          </p:nvSpPr>
          <p:spPr>
            <a:xfrm>
              <a:off x="2007675" y="1628650"/>
              <a:ext cx="32975" cy="8275"/>
            </a:xfrm>
            <a:custGeom>
              <a:avLst/>
              <a:gdLst/>
              <a:ahLst/>
              <a:cxnLst/>
              <a:rect l="l" t="t" r="r" b="b"/>
              <a:pathLst>
                <a:path w="1319" h="331" extrusionOk="0">
                  <a:moveTo>
                    <a:pt x="749" y="1"/>
                  </a:moveTo>
                  <a:lnTo>
                    <a:pt x="1" y="217"/>
                  </a:lnTo>
                  <a:lnTo>
                    <a:pt x="419" y="330"/>
                  </a:lnTo>
                  <a:lnTo>
                    <a:pt x="1319" y="77"/>
                  </a:lnTo>
                  <a:cubicBezTo>
                    <a:pt x="1217" y="65"/>
                    <a:pt x="1129" y="51"/>
                    <a:pt x="1040" y="39"/>
                  </a:cubicBezTo>
                  <a:cubicBezTo>
                    <a:pt x="964" y="26"/>
                    <a:pt x="901" y="14"/>
                    <a:pt x="825" y="14"/>
                  </a:cubicBezTo>
                  <a:cubicBezTo>
                    <a:pt x="800" y="1"/>
                    <a:pt x="774" y="1"/>
                    <a:pt x="749" y="1"/>
                  </a:cubicBez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50" name="Google Shape;650;p34"/>
            <p:cNvSpPr/>
            <p:nvPr/>
          </p:nvSpPr>
          <p:spPr>
            <a:xfrm>
              <a:off x="1991200" y="1548500"/>
              <a:ext cx="321675" cy="91275"/>
            </a:xfrm>
            <a:custGeom>
              <a:avLst/>
              <a:gdLst/>
              <a:ahLst/>
              <a:cxnLst/>
              <a:rect l="l" t="t" r="r" b="b"/>
              <a:pathLst>
                <a:path w="12867" h="3651" extrusionOk="0">
                  <a:moveTo>
                    <a:pt x="6428" y="0"/>
                  </a:moveTo>
                  <a:cubicBezTo>
                    <a:pt x="2878" y="0"/>
                    <a:pt x="0" y="811"/>
                    <a:pt x="0" y="1825"/>
                  </a:cubicBezTo>
                  <a:lnTo>
                    <a:pt x="0" y="1902"/>
                  </a:lnTo>
                  <a:cubicBezTo>
                    <a:pt x="166" y="2877"/>
                    <a:pt x="2980" y="3651"/>
                    <a:pt x="6428" y="3651"/>
                  </a:cubicBezTo>
                  <a:cubicBezTo>
                    <a:pt x="9875" y="3651"/>
                    <a:pt x="12702" y="2877"/>
                    <a:pt x="12854" y="1902"/>
                  </a:cubicBezTo>
                  <a:cubicBezTo>
                    <a:pt x="12854" y="1876"/>
                    <a:pt x="12867" y="1851"/>
                    <a:pt x="12867" y="1825"/>
                  </a:cubicBezTo>
                  <a:cubicBezTo>
                    <a:pt x="12867" y="811"/>
                    <a:pt x="9977" y="0"/>
                    <a:pt x="6428" y="0"/>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51" name="Google Shape;651;p34"/>
            <p:cNvSpPr/>
            <p:nvPr/>
          </p:nvSpPr>
          <p:spPr>
            <a:xfrm>
              <a:off x="1991200" y="1552600"/>
              <a:ext cx="321350" cy="87175"/>
            </a:xfrm>
            <a:custGeom>
              <a:avLst/>
              <a:gdLst/>
              <a:ahLst/>
              <a:cxnLst/>
              <a:rect l="l" t="t" r="r" b="b"/>
              <a:pathLst>
                <a:path w="12854" h="3487" extrusionOk="0">
                  <a:moveTo>
                    <a:pt x="6428" y="0"/>
                  </a:moveTo>
                  <a:cubicBezTo>
                    <a:pt x="2980" y="0"/>
                    <a:pt x="166" y="774"/>
                    <a:pt x="0" y="1738"/>
                  </a:cubicBezTo>
                  <a:cubicBezTo>
                    <a:pt x="26" y="1890"/>
                    <a:pt x="102" y="2029"/>
                    <a:pt x="242" y="2155"/>
                  </a:cubicBezTo>
                  <a:cubicBezTo>
                    <a:pt x="292" y="2219"/>
                    <a:pt x="355" y="2270"/>
                    <a:pt x="431" y="2321"/>
                  </a:cubicBezTo>
                  <a:cubicBezTo>
                    <a:pt x="749" y="2549"/>
                    <a:pt x="1205" y="2752"/>
                    <a:pt x="1775" y="2916"/>
                  </a:cubicBezTo>
                  <a:cubicBezTo>
                    <a:pt x="1915" y="2954"/>
                    <a:pt x="2042" y="2992"/>
                    <a:pt x="2181" y="3030"/>
                  </a:cubicBezTo>
                  <a:cubicBezTo>
                    <a:pt x="2713" y="3169"/>
                    <a:pt x="3335" y="3271"/>
                    <a:pt x="4019" y="3347"/>
                  </a:cubicBezTo>
                  <a:cubicBezTo>
                    <a:pt x="4690" y="3436"/>
                    <a:pt x="5426" y="3474"/>
                    <a:pt x="6199" y="3487"/>
                  </a:cubicBezTo>
                  <a:lnTo>
                    <a:pt x="6428" y="3487"/>
                  </a:lnTo>
                  <a:cubicBezTo>
                    <a:pt x="9875" y="3487"/>
                    <a:pt x="12702" y="2713"/>
                    <a:pt x="12854" y="1738"/>
                  </a:cubicBezTo>
                  <a:cubicBezTo>
                    <a:pt x="12854" y="1699"/>
                    <a:pt x="12842" y="1648"/>
                    <a:pt x="12816" y="1611"/>
                  </a:cubicBezTo>
                  <a:cubicBezTo>
                    <a:pt x="12727" y="1395"/>
                    <a:pt x="12524" y="1205"/>
                    <a:pt x="12208" y="1028"/>
                  </a:cubicBezTo>
                  <a:cubicBezTo>
                    <a:pt x="11890" y="837"/>
                    <a:pt x="11473" y="673"/>
                    <a:pt x="10966" y="533"/>
                  </a:cubicBezTo>
                  <a:cubicBezTo>
                    <a:pt x="10839" y="495"/>
                    <a:pt x="10699" y="457"/>
                    <a:pt x="10560" y="431"/>
                  </a:cubicBezTo>
                  <a:cubicBezTo>
                    <a:pt x="9913" y="267"/>
                    <a:pt x="9152" y="153"/>
                    <a:pt x="8329" y="76"/>
                  </a:cubicBezTo>
                  <a:cubicBezTo>
                    <a:pt x="8126" y="64"/>
                    <a:pt x="7910" y="51"/>
                    <a:pt x="7707" y="39"/>
                  </a:cubicBezTo>
                  <a:cubicBezTo>
                    <a:pt x="7290" y="14"/>
                    <a:pt x="6871" y="0"/>
                    <a:pt x="6428" y="0"/>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52" name="Google Shape;652;p34"/>
            <p:cNvSpPr/>
            <p:nvPr/>
          </p:nvSpPr>
          <p:spPr>
            <a:xfrm>
              <a:off x="2091675" y="1585875"/>
              <a:ext cx="219950" cy="53900"/>
            </a:xfrm>
            <a:custGeom>
              <a:avLst/>
              <a:gdLst/>
              <a:ahLst/>
              <a:cxnLst/>
              <a:rect l="l" t="t" r="r" b="b"/>
              <a:pathLst>
                <a:path w="8798" h="2156" extrusionOk="0">
                  <a:moveTo>
                    <a:pt x="8594" y="1"/>
                  </a:moveTo>
                  <a:cubicBezTo>
                    <a:pt x="8530" y="77"/>
                    <a:pt x="8454" y="165"/>
                    <a:pt x="8366" y="241"/>
                  </a:cubicBezTo>
                  <a:cubicBezTo>
                    <a:pt x="8302" y="305"/>
                    <a:pt x="8226" y="368"/>
                    <a:pt x="8150" y="432"/>
                  </a:cubicBezTo>
                  <a:cubicBezTo>
                    <a:pt x="8113" y="444"/>
                    <a:pt x="8087" y="469"/>
                    <a:pt x="8062" y="483"/>
                  </a:cubicBezTo>
                  <a:lnTo>
                    <a:pt x="8797" y="280"/>
                  </a:lnTo>
                  <a:cubicBezTo>
                    <a:pt x="8759" y="178"/>
                    <a:pt x="8683" y="89"/>
                    <a:pt x="8594" y="1"/>
                  </a:cubicBezTo>
                  <a:close/>
                  <a:moveTo>
                    <a:pt x="3460" y="1788"/>
                  </a:moveTo>
                  <a:lnTo>
                    <a:pt x="3460" y="1788"/>
                  </a:lnTo>
                  <a:cubicBezTo>
                    <a:pt x="3321" y="1801"/>
                    <a:pt x="3169" y="1826"/>
                    <a:pt x="3029" y="1838"/>
                  </a:cubicBezTo>
                  <a:cubicBezTo>
                    <a:pt x="2953" y="1838"/>
                    <a:pt x="2877" y="1852"/>
                    <a:pt x="2801" y="1852"/>
                  </a:cubicBezTo>
                  <a:cubicBezTo>
                    <a:pt x="2522" y="1877"/>
                    <a:pt x="2243" y="1889"/>
                    <a:pt x="1952" y="1902"/>
                  </a:cubicBezTo>
                  <a:cubicBezTo>
                    <a:pt x="1888" y="1914"/>
                    <a:pt x="1812" y="1914"/>
                    <a:pt x="1736" y="1914"/>
                  </a:cubicBezTo>
                  <a:cubicBezTo>
                    <a:pt x="1457" y="1928"/>
                    <a:pt x="1179" y="1928"/>
                    <a:pt x="887" y="1940"/>
                  </a:cubicBezTo>
                  <a:lnTo>
                    <a:pt x="671" y="1940"/>
                  </a:lnTo>
                  <a:cubicBezTo>
                    <a:pt x="545" y="1940"/>
                    <a:pt x="431" y="1940"/>
                    <a:pt x="317" y="1928"/>
                  </a:cubicBezTo>
                  <a:lnTo>
                    <a:pt x="0" y="2016"/>
                  </a:lnTo>
                  <a:cubicBezTo>
                    <a:pt x="671" y="2105"/>
                    <a:pt x="1407" y="2143"/>
                    <a:pt x="2180" y="2156"/>
                  </a:cubicBezTo>
                  <a:lnTo>
                    <a:pt x="3460" y="1788"/>
                  </a:ln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53" name="Google Shape;653;p34"/>
            <p:cNvSpPr/>
            <p:nvPr/>
          </p:nvSpPr>
          <p:spPr>
            <a:xfrm>
              <a:off x="2078350" y="1563375"/>
              <a:ext cx="152150" cy="64375"/>
            </a:xfrm>
            <a:custGeom>
              <a:avLst/>
              <a:gdLst/>
              <a:ahLst/>
              <a:cxnLst/>
              <a:rect l="l" t="t" r="r" b="b"/>
              <a:pathLst>
                <a:path w="6086" h="2575" extrusionOk="0">
                  <a:moveTo>
                    <a:pt x="2485" y="0"/>
                  </a:moveTo>
                  <a:lnTo>
                    <a:pt x="2485" y="292"/>
                  </a:lnTo>
                  <a:cubicBezTo>
                    <a:pt x="900" y="355"/>
                    <a:pt x="114" y="622"/>
                    <a:pt x="114" y="926"/>
                  </a:cubicBezTo>
                  <a:cubicBezTo>
                    <a:pt x="114" y="1636"/>
                    <a:pt x="3841" y="1445"/>
                    <a:pt x="3841" y="1687"/>
                  </a:cubicBezTo>
                  <a:cubicBezTo>
                    <a:pt x="3841" y="1750"/>
                    <a:pt x="3613" y="1788"/>
                    <a:pt x="2967" y="1788"/>
                  </a:cubicBezTo>
                  <a:cubicBezTo>
                    <a:pt x="2219" y="1788"/>
                    <a:pt x="1370" y="1724"/>
                    <a:pt x="736" y="1623"/>
                  </a:cubicBezTo>
                  <a:lnTo>
                    <a:pt x="1" y="2092"/>
                  </a:lnTo>
                  <a:cubicBezTo>
                    <a:pt x="584" y="2194"/>
                    <a:pt x="1522" y="2257"/>
                    <a:pt x="2485" y="2282"/>
                  </a:cubicBezTo>
                  <a:lnTo>
                    <a:pt x="2485" y="2574"/>
                  </a:lnTo>
                  <a:lnTo>
                    <a:pt x="3841" y="2574"/>
                  </a:lnTo>
                  <a:lnTo>
                    <a:pt x="3841" y="2270"/>
                  </a:lnTo>
                  <a:cubicBezTo>
                    <a:pt x="5337" y="2194"/>
                    <a:pt x="6085" y="1940"/>
                    <a:pt x="6085" y="1636"/>
                  </a:cubicBezTo>
                  <a:cubicBezTo>
                    <a:pt x="6085" y="938"/>
                    <a:pt x="2358" y="1129"/>
                    <a:pt x="2358" y="901"/>
                  </a:cubicBezTo>
                  <a:cubicBezTo>
                    <a:pt x="2358" y="825"/>
                    <a:pt x="2573" y="774"/>
                    <a:pt x="3233" y="774"/>
                  </a:cubicBezTo>
                  <a:cubicBezTo>
                    <a:pt x="3816" y="774"/>
                    <a:pt x="4449" y="825"/>
                    <a:pt x="5109" y="913"/>
                  </a:cubicBezTo>
                  <a:lnTo>
                    <a:pt x="5793" y="445"/>
                  </a:lnTo>
                  <a:cubicBezTo>
                    <a:pt x="5249" y="368"/>
                    <a:pt x="4551" y="305"/>
                    <a:pt x="3841" y="292"/>
                  </a:cubicBezTo>
                  <a:lnTo>
                    <a:pt x="3841"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54" name="Google Shape;654;p34"/>
            <p:cNvSpPr/>
            <p:nvPr/>
          </p:nvSpPr>
          <p:spPr>
            <a:xfrm>
              <a:off x="2077400" y="1560825"/>
              <a:ext cx="152125" cy="64375"/>
            </a:xfrm>
            <a:custGeom>
              <a:avLst/>
              <a:gdLst/>
              <a:ahLst/>
              <a:cxnLst/>
              <a:rect l="l" t="t" r="r" b="b"/>
              <a:pathLst>
                <a:path w="6085" h="2575" extrusionOk="0">
                  <a:moveTo>
                    <a:pt x="2485" y="1"/>
                  </a:moveTo>
                  <a:lnTo>
                    <a:pt x="2485" y="293"/>
                  </a:lnTo>
                  <a:cubicBezTo>
                    <a:pt x="901" y="356"/>
                    <a:pt x="115" y="623"/>
                    <a:pt x="115" y="927"/>
                  </a:cubicBezTo>
                  <a:cubicBezTo>
                    <a:pt x="115" y="1637"/>
                    <a:pt x="3842" y="1446"/>
                    <a:pt x="3842" y="1687"/>
                  </a:cubicBezTo>
                  <a:cubicBezTo>
                    <a:pt x="3842" y="1750"/>
                    <a:pt x="3600" y="1789"/>
                    <a:pt x="2966" y="1789"/>
                  </a:cubicBezTo>
                  <a:cubicBezTo>
                    <a:pt x="2219" y="1789"/>
                    <a:pt x="1369" y="1725"/>
                    <a:pt x="735" y="1623"/>
                  </a:cubicBezTo>
                  <a:lnTo>
                    <a:pt x="0" y="2093"/>
                  </a:lnTo>
                  <a:cubicBezTo>
                    <a:pt x="583" y="2194"/>
                    <a:pt x="1521" y="2257"/>
                    <a:pt x="2485" y="2283"/>
                  </a:cubicBezTo>
                  <a:lnTo>
                    <a:pt x="2485" y="2575"/>
                  </a:lnTo>
                  <a:lnTo>
                    <a:pt x="3842" y="2575"/>
                  </a:lnTo>
                  <a:lnTo>
                    <a:pt x="3842" y="2270"/>
                  </a:lnTo>
                  <a:cubicBezTo>
                    <a:pt x="5324" y="2194"/>
                    <a:pt x="6085" y="1941"/>
                    <a:pt x="6085" y="1637"/>
                  </a:cubicBezTo>
                  <a:cubicBezTo>
                    <a:pt x="6085" y="939"/>
                    <a:pt x="2358" y="1130"/>
                    <a:pt x="2358" y="901"/>
                  </a:cubicBezTo>
                  <a:cubicBezTo>
                    <a:pt x="2358" y="825"/>
                    <a:pt x="2561" y="775"/>
                    <a:pt x="3233" y="775"/>
                  </a:cubicBezTo>
                  <a:cubicBezTo>
                    <a:pt x="3816" y="775"/>
                    <a:pt x="4450" y="825"/>
                    <a:pt x="5109" y="914"/>
                  </a:cubicBezTo>
                  <a:lnTo>
                    <a:pt x="5794" y="445"/>
                  </a:lnTo>
                  <a:cubicBezTo>
                    <a:pt x="5248" y="369"/>
                    <a:pt x="4551" y="305"/>
                    <a:pt x="3842" y="293"/>
                  </a:cubicBezTo>
                  <a:lnTo>
                    <a:pt x="3842"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55" name="Google Shape;655;p34"/>
            <p:cNvSpPr/>
            <p:nvPr/>
          </p:nvSpPr>
          <p:spPr>
            <a:xfrm>
              <a:off x="1908800" y="1526950"/>
              <a:ext cx="402475" cy="107425"/>
            </a:xfrm>
            <a:custGeom>
              <a:avLst/>
              <a:gdLst/>
              <a:ahLst/>
              <a:cxnLst/>
              <a:rect l="l" t="t" r="r" b="b"/>
              <a:pathLst>
                <a:path w="16099" h="4297" extrusionOk="0">
                  <a:moveTo>
                    <a:pt x="12259" y="0"/>
                  </a:moveTo>
                  <a:lnTo>
                    <a:pt x="11409" y="12"/>
                  </a:lnTo>
                  <a:lnTo>
                    <a:pt x="3715" y="12"/>
                  </a:lnTo>
                  <a:lnTo>
                    <a:pt x="2865" y="26"/>
                  </a:lnTo>
                  <a:lnTo>
                    <a:pt x="14" y="26"/>
                  </a:lnTo>
                  <a:lnTo>
                    <a:pt x="14" y="1736"/>
                  </a:lnTo>
                  <a:cubicBezTo>
                    <a:pt x="1" y="1762"/>
                    <a:pt x="1" y="1787"/>
                    <a:pt x="1" y="1800"/>
                  </a:cubicBezTo>
                  <a:cubicBezTo>
                    <a:pt x="1" y="2104"/>
                    <a:pt x="178" y="2395"/>
                    <a:pt x="508" y="2674"/>
                  </a:cubicBezTo>
                  <a:cubicBezTo>
                    <a:pt x="546" y="2700"/>
                    <a:pt x="572" y="2725"/>
                    <a:pt x="622" y="2750"/>
                  </a:cubicBezTo>
                  <a:cubicBezTo>
                    <a:pt x="648" y="2789"/>
                    <a:pt x="685" y="2814"/>
                    <a:pt x="724" y="2840"/>
                  </a:cubicBezTo>
                  <a:cubicBezTo>
                    <a:pt x="761" y="2852"/>
                    <a:pt x="787" y="2877"/>
                    <a:pt x="825" y="2902"/>
                  </a:cubicBezTo>
                  <a:cubicBezTo>
                    <a:pt x="1040" y="3029"/>
                    <a:pt x="1281" y="3156"/>
                    <a:pt x="1573" y="3283"/>
                  </a:cubicBezTo>
                  <a:cubicBezTo>
                    <a:pt x="1649" y="3308"/>
                    <a:pt x="1725" y="3333"/>
                    <a:pt x="1801" y="3372"/>
                  </a:cubicBezTo>
                  <a:cubicBezTo>
                    <a:pt x="1953" y="3423"/>
                    <a:pt x="2118" y="3486"/>
                    <a:pt x="2282" y="3536"/>
                  </a:cubicBezTo>
                  <a:cubicBezTo>
                    <a:pt x="2397" y="3575"/>
                    <a:pt x="2524" y="3612"/>
                    <a:pt x="2637" y="3651"/>
                  </a:cubicBezTo>
                  <a:cubicBezTo>
                    <a:pt x="2663" y="3651"/>
                    <a:pt x="2688" y="3663"/>
                    <a:pt x="2701" y="3663"/>
                  </a:cubicBezTo>
                  <a:cubicBezTo>
                    <a:pt x="2764" y="3676"/>
                    <a:pt x="2815" y="3688"/>
                    <a:pt x="2865" y="3702"/>
                  </a:cubicBezTo>
                  <a:cubicBezTo>
                    <a:pt x="3132" y="3778"/>
                    <a:pt x="3411" y="3840"/>
                    <a:pt x="3715" y="3904"/>
                  </a:cubicBezTo>
                  <a:cubicBezTo>
                    <a:pt x="3778" y="3917"/>
                    <a:pt x="3854" y="3930"/>
                    <a:pt x="3930" y="3942"/>
                  </a:cubicBezTo>
                  <a:cubicBezTo>
                    <a:pt x="4045" y="3967"/>
                    <a:pt x="4146" y="3980"/>
                    <a:pt x="4260" y="4006"/>
                  </a:cubicBezTo>
                  <a:cubicBezTo>
                    <a:pt x="4425" y="4031"/>
                    <a:pt x="4603" y="4056"/>
                    <a:pt x="4780" y="4082"/>
                  </a:cubicBezTo>
                  <a:cubicBezTo>
                    <a:pt x="4856" y="4082"/>
                    <a:pt x="4919" y="4094"/>
                    <a:pt x="4995" y="4107"/>
                  </a:cubicBezTo>
                  <a:cubicBezTo>
                    <a:pt x="5274" y="4145"/>
                    <a:pt x="5553" y="4170"/>
                    <a:pt x="5845" y="4195"/>
                  </a:cubicBezTo>
                  <a:cubicBezTo>
                    <a:pt x="5921" y="4209"/>
                    <a:pt x="5997" y="4209"/>
                    <a:pt x="6073" y="4221"/>
                  </a:cubicBezTo>
                  <a:cubicBezTo>
                    <a:pt x="6136" y="4221"/>
                    <a:pt x="6212" y="4221"/>
                    <a:pt x="6288" y="4234"/>
                  </a:cubicBezTo>
                  <a:cubicBezTo>
                    <a:pt x="6491" y="4246"/>
                    <a:pt x="6707" y="4259"/>
                    <a:pt x="6910" y="4271"/>
                  </a:cubicBezTo>
                  <a:lnTo>
                    <a:pt x="7138" y="4271"/>
                  </a:lnTo>
                  <a:cubicBezTo>
                    <a:pt x="7417" y="4285"/>
                    <a:pt x="7695" y="4297"/>
                    <a:pt x="7986" y="4297"/>
                  </a:cubicBezTo>
                  <a:lnTo>
                    <a:pt x="8202" y="4297"/>
                  </a:lnTo>
                  <a:cubicBezTo>
                    <a:pt x="8494" y="4285"/>
                    <a:pt x="8772" y="4285"/>
                    <a:pt x="9051" y="4271"/>
                  </a:cubicBezTo>
                  <a:cubicBezTo>
                    <a:pt x="9127" y="4271"/>
                    <a:pt x="9203" y="4271"/>
                    <a:pt x="9267" y="4259"/>
                  </a:cubicBezTo>
                  <a:cubicBezTo>
                    <a:pt x="9558" y="4246"/>
                    <a:pt x="9837" y="4234"/>
                    <a:pt x="10116" y="4209"/>
                  </a:cubicBezTo>
                  <a:cubicBezTo>
                    <a:pt x="10192" y="4209"/>
                    <a:pt x="10268" y="4195"/>
                    <a:pt x="10344" y="4195"/>
                  </a:cubicBezTo>
                  <a:cubicBezTo>
                    <a:pt x="10636" y="4170"/>
                    <a:pt x="10915" y="4133"/>
                    <a:pt x="11181" y="4094"/>
                  </a:cubicBezTo>
                  <a:cubicBezTo>
                    <a:pt x="11257" y="4082"/>
                    <a:pt x="11333" y="4082"/>
                    <a:pt x="11409" y="4069"/>
                  </a:cubicBezTo>
                  <a:cubicBezTo>
                    <a:pt x="11701" y="4031"/>
                    <a:pt x="11980" y="3980"/>
                    <a:pt x="12259" y="3930"/>
                  </a:cubicBezTo>
                  <a:cubicBezTo>
                    <a:pt x="12335" y="3917"/>
                    <a:pt x="12398" y="3904"/>
                    <a:pt x="12474" y="3879"/>
                  </a:cubicBezTo>
                  <a:cubicBezTo>
                    <a:pt x="12778" y="3828"/>
                    <a:pt x="13057" y="3752"/>
                    <a:pt x="13324" y="3688"/>
                  </a:cubicBezTo>
                  <a:cubicBezTo>
                    <a:pt x="13400" y="3663"/>
                    <a:pt x="13476" y="3651"/>
                    <a:pt x="13552" y="3625"/>
                  </a:cubicBezTo>
                  <a:cubicBezTo>
                    <a:pt x="13856" y="3536"/>
                    <a:pt x="14135" y="3448"/>
                    <a:pt x="14388" y="3347"/>
                  </a:cubicBezTo>
                  <a:cubicBezTo>
                    <a:pt x="14464" y="3308"/>
                    <a:pt x="14540" y="3283"/>
                    <a:pt x="14616" y="3245"/>
                  </a:cubicBezTo>
                  <a:cubicBezTo>
                    <a:pt x="14946" y="3105"/>
                    <a:pt x="15225" y="2953"/>
                    <a:pt x="15465" y="2789"/>
                  </a:cubicBezTo>
                  <a:cubicBezTo>
                    <a:pt x="15541" y="2725"/>
                    <a:pt x="15617" y="2662"/>
                    <a:pt x="15681" y="2598"/>
                  </a:cubicBezTo>
                  <a:cubicBezTo>
                    <a:pt x="15960" y="2358"/>
                    <a:pt x="16099" y="2079"/>
                    <a:pt x="16099" y="1800"/>
                  </a:cubicBezTo>
                  <a:lnTo>
                    <a:pt x="16099" y="1787"/>
                  </a:lnTo>
                  <a:lnTo>
                    <a:pt x="16099" y="0"/>
                  </a:ln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56" name="Google Shape;656;p34"/>
            <p:cNvSpPr/>
            <p:nvPr/>
          </p:nvSpPr>
          <p:spPr>
            <a:xfrm>
              <a:off x="1921475" y="1527575"/>
              <a:ext cx="5425" cy="70375"/>
            </a:xfrm>
            <a:custGeom>
              <a:avLst/>
              <a:gdLst/>
              <a:ahLst/>
              <a:cxnLst/>
              <a:rect l="l" t="t" r="r" b="b"/>
              <a:pathLst>
                <a:path w="217" h="2815" extrusionOk="0">
                  <a:moveTo>
                    <a:pt x="1" y="1"/>
                  </a:moveTo>
                  <a:lnTo>
                    <a:pt x="1" y="2649"/>
                  </a:lnTo>
                  <a:cubicBezTo>
                    <a:pt x="39" y="2675"/>
                    <a:pt x="65" y="2700"/>
                    <a:pt x="115" y="2725"/>
                  </a:cubicBezTo>
                  <a:cubicBezTo>
                    <a:pt x="141" y="2764"/>
                    <a:pt x="178" y="2789"/>
                    <a:pt x="217" y="2815"/>
                  </a:cubicBezTo>
                  <a:lnTo>
                    <a:pt x="217"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57" name="Google Shape;657;p34"/>
            <p:cNvSpPr/>
            <p:nvPr/>
          </p:nvSpPr>
          <p:spPr>
            <a:xfrm>
              <a:off x="1948100" y="1527575"/>
              <a:ext cx="5725" cy="83675"/>
            </a:xfrm>
            <a:custGeom>
              <a:avLst/>
              <a:gdLst/>
              <a:ahLst/>
              <a:cxnLst/>
              <a:rect l="l" t="t" r="r" b="b"/>
              <a:pathLst>
                <a:path w="229" h="3347" extrusionOk="0">
                  <a:moveTo>
                    <a:pt x="1" y="1"/>
                  </a:moveTo>
                  <a:lnTo>
                    <a:pt x="1" y="3258"/>
                  </a:lnTo>
                  <a:cubicBezTo>
                    <a:pt x="77" y="3283"/>
                    <a:pt x="153" y="3308"/>
                    <a:pt x="229" y="3347"/>
                  </a:cubicBezTo>
                  <a:lnTo>
                    <a:pt x="229"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58" name="Google Shape;658;p34"/>
            <p:cNvSpPr/>
            <p:nvPr/>
          </p:nvSpPr>
          <p:spPr>
            <a:xfrm>
              <a:off x="1974725" y="1527575"/>
              <a:ext cx="5725" cy="91925"/>
            </a:xfrm>
            <a:custGeom>
              <a:avLst/>
              <a:gdLst/>
              <a:ahLst/>
              <a:cxnLst/>
              <a:rect l="l" t="t" r="r" b="b"/>
              <a:pathLst>
                <a:path w="229" h="3677" extrusionOk="0">
                  <a:moveTo>
                    <a:pt x="0" y="1"/>
                  </a:moveTo>
                  <a:lnTo>
                    <a:pt x="0" y="3626"/>
                  </a:lnTo>
                  <a:cubicBezTo>
                    <a:pt x="26" y="3626"/>
                    <a:pt x="51" y="3638"/>
                    <a:pt x="64" y="3638"/>
                  </a:cubicBezTo>
                  <a:cubicBezTo>
                    <a:pt x="127" y="3651"/>
                    <a:pt x="178" y="3663"/>
                    <a:pt x="228" y="3677"/>
                  </a:cubicBezTo>
                  <a:lnTo>
                    <a:pt x="228"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59" name="Google Shape;659;p34"/>
            <p:cNvSpPr/>
            <p:nvPr/>
          </p:nvSpPr>
          <p:spPr>
            <a:xfrm>
              <a:off x="2001675" y="1527250"/>
              <a:ext cx="5400" cy="98250"/>
            </a:xfrm>
            <a:custGeom>
              <a:avLst/>
              <a:gdLst/>
              <a:ahLst/>
              <a:cxnLst/>
              <a:rect l="l" t="t" r="r" b="b"/>
              <a:pathLst>
                <a:path w="216" h="3930" extrusionOk="0">
                  <a:moveTo>
                    <a:pt x="0" y="0"/>
                  </a:moveTo>
                  <a:lnTo>
                    <a:pt x="0" y="3892"/>
                  </a:lnTo>
                  <a:cubicBezTo>
                    <a:pt x="63" y="3905"/>
                    <a:pt x="139" y="3918"/>
                    <a:pt x="215" y="3930"/>
                  </a:cubicBezTo>
                  <a:lnTo>
                    <a:pt x="215"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60" name="Google Shape;660;p34"/>
            <p:cNvSpPr/>
            <p:nvPr/>
          </p:nvSpPr>
          <p:spPr>
            <a:xfrm>
              <a:off x="2028300" y="1527250"/>
              <a:ext cx="5375" cy="102400"/>
            </a:xfrm>
            <a:custGeom>
              <a:avLst/>
              <a:gdLst/>
              <a:ahLst/>
              <a:cxnLst/>
              <a:rect l="l" t="t" r="r" b="b"/>
              <a:pathLst>
                <a:path w="215" h="4096" extrusionOk="0">
                  <a:moveTo>
                    <a:pt x="0" y="0"/>
                  </a:moveTo>
                  <a:lnTo>
                    <a:pt x="0" y="4070"/>
                  </a:lnTo>
                  <a:cubicBezTo>
                    <a:pt x="76" y="4070"/>
                    <a:pt x="139" y="4082"/>
                    <a:pt x="215" y="4095"/>
                  </a:cubicBezTo>
                  <a:lnTo>
                    <a:pt x="215"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61" name="Google Shape;661;p34"/>
            <p:cNvSpPr/>
            <p:nvPr/>
          </p:nvSpPr>
          <p:spPr>
            <a:xfrm>
              <a:off x="2054900" y="1527250"/>
              <a:ext cx="5725" cy="105225"/>
            </a:xfrm>
            <a:custGeom>
              <a:avLst/>
              <a:gdLst/>
              <a:ahLst/>
              <a:cxnLst/>
              <a:rect l="l" t="t" r="r" b="b"/>
              <a:pathLst>
                <a:path w="229" h="4209" extrusionOk="0">
                  <a:moveTo>
                    <a:pt x="1" y="0"/>
                  </a:moveTo>
                  <a:lnTo>
                    <a:pt x="1" y="4183"/>
                  </a:lnTo>
                  <a:cubicBezTo>
                    <a:pt x="77" y="4197"/>
                    <a:pt x="153" y="4197"/>
                    <a:pt x="229" y="4209"/>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62" name="Google Shape;662;p34"/>
            <p:cNvSpPr/>
            <p:nvPr/>
          </p:nvSpPr>
          <p:spPr>
            <a:xfrm>
              <a:off x="2081525" y="1527250"/>
              <a:ext cx="5725" cy="106500"/>
            </a:xfrm>
            <a:custGeom>
              <a:avLst/>
              <a:gdLst/>
              <a:ahLst/>
              <a:cxnLst/>
              <a:rect l="l" t="t" r="r" b="b"/>
              <a:pathLst>
                <a:path w="229" h="4260" extrusionOk="0">
                  <a:moveTo>
                    <a:pt x="1" y="0"/>
                  </a:moveTo>
                  <a:lnTo>
                    <a:pt x="1" y="4259"/>
                  </a:lnTo>
                  <a:lnTo>
                    <a:pt x="229" y="4259"/>
                  </a:ln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63" name="Google Shape;663;p34"/>
            <p:cNvSpPr/>
            <p:nvPr/>
          </p:nvSpPr>
          <p:spPr>
            <a:xfrm>
              <a:off x="2108450" y="1527250"/>
              <a:ext cx="5425" cy="107125"/>
            </a:xfrm>
            <a:custGeom>
              <a:avLst/>
              <a:gdLst/>
              <a:ahLst/>
              <a:cxnLst/>
              <a:rect l="l" t="t" r="r" b="b"/>
              <a:pathLst>
                <a:path w="217" h="4285" extrusionOk="0">
                  <a:moveTo>
                    <a:pt x="0" y="0"/>
                  </a:moveTo>
                  <a:lnTo>
                    <a:pt x="0" y="4285"/>
                  </a:lnTo>
                  <a:lnTo>
                    <a:pt x="216" y="4285"/>
                  </a:ln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64" name="Google Shape;664;p34"/>
            <p:cNvSpPr/>
            <p:nvPr/>
          </p:nvSpPr>
          <p:spPr>
            <a:xfrm>
              <a:off x="2135075" y="1527250"/>
              <a:ext cx="5425" cy="106500"/>
            </a:xfrm>
            <a:custGeom>
              <a:avLst/>
              <a:gdLst/>
              <a:ahLst/>
              <a:cxnLst/>
              <a:rect l="l" t="t" r="r" b="b"/>
              <a:pathLst>
                <a:path w="217" h="4260" extrusionOk="0">
                  <a:moveTo>
                    <a:pt x="0" y="0"/>
                  </a:moveTo>
                  <a:lnTo>
                    <a:pt x="0" y="4259"/>
                  </a:lnTo>
                  <a:cubicBezTo>
                    <a:pt x="76" y="4259"/>
                    <a:pt x="152" y="4259"/>
                    <a:pt x="216" y="4247"/>
                  </a:cubicBez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65" name="Google Shape;665;p34"/>
            <p:cNvSpPr/>
            <p:nvPr/>
          </p:nvSpPr>
          <p:spPr>
            <a:xfrm>
              <a:off x="2161700" y="1527250"/>
              <a:ext cx="5725" cy="104925"/>
            </a:xfrm>
            <a:custGeom>
              <a:avLst/>
              <a:gdLst/>
              <a:ahLst/>
              <a:cxnLst/>
              <a:rect l="l" t="t" r="r" b="b"/>
              <a:pathLst>
                <a:path w="229" h="4197" extrusionOk="0">
                  <a:moveTo>
                    <a:pt x="0" y="0"/>
                  </a:moveTo>
                  <a:lnTo>
                    <a:pt x="0" y="4197"/>
                  </a:lnTo>
                  <a:cubicBezTo>
                    <a:pt x="76" y="4197"/>
                    <a:pt x="152" y="4183"/>
                    <a:pt x="228" y="4183"/>
                  </a:cubicBezTo>
                  <a:lnTo>
                    <a:pt x="2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66" name="Google Shape;666;p34"/>
            <p:cNvSpPr/>
            <p:nvPr/>
          </p:nvSpPr>
          <p:spPr>
            <a:xfrm>
              <a:off x="2188300" y="1527250"/>
              <a:ext cx="5725" cy="102050"/>
            </a:xfrm>
            <a:custGeom>
              <a:avLst/>
              <a:gdLst/>
              <a:ahLst/>
              <a:cxnLst/>
              <a:rect l="l" t="t" r="r" b="b"/>
              <a:pathLst>
                <a:path w="229" h="4082" extrusionOk="0">
                  <a:moveTo>
                    <a:pt x="1" y="0"/>
                  </a:moveTo>
                  <a:lnTo>
                    <a:pt x="1" y="4082"/>
                  </a:lnTo>
                  <a:cubicBezTo>
                    <a:pt x="77" y="4070"/>
                    <a:pt x="153" y="4070"/>
                    <a:pt x="229" y="4057"/>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67" name="Google Shape;667;p34"/>
            <p:cNvSpPr/>
            <p:nvPr/>
          </p:nvSpPr>
          <p:spPr>
            <a:xfrm>
              <a:off x="2215250" y="1526950"/>
              <a:ext cx="5400" cy="98250"/>
            </a:xfrm>
            <a:custGeom>
              <a:avLst/>
              <a:gdLst/>
              <a:ahLst/>
              <a:cxnLst/>
              <a:rect l="l" t="t" r="r" b="b"/>
              <a:pathLst>
                <a:path w="216" h="3930" extrusionOk="0">
                  <a:moveTo>
                    <a:pt x="1" y="0"/>
                  </a:moveTo>
                  <a:lnTo>
                    <a:pt x="1" y="3930"/>
                  </a:lnTo>
                  <a:cubicBezTo>
                    <a:pt x="77" y="3917"/>
                    <a:pt x="140" y="3904"/>
                    <a:pt x="216" y="3879"/>
                  </a:cubicBez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68" name="Google Shape;668;p34"/>
            <p:cNvSpPr/>
            <p:nvPr/>
          </p:nvSpPr>
          <p:spPr>
            <a:xfrm>
              <a:off x="2241875" y="1526950"/>
              <a:ext cx="5725" cy="92225"/>
            </a:xfrm>
            <a:custGeom>
              <a:avLst/>
              <a:gdLst/>
              <a:ahLst/>
              <a:cxnLst/>
              <a:rect l="l" t="t" r="r" b="b"/>
              <a:pathLst>
                <a:path w="229" h="3689" extrusionOk="0">
                  <a:moveTo>
                    <a:pt x="1" y="0"/>
                  </a:moveTo>
                  <a:lnTo>
                    <a:pt x="1" y="3688"/>
                  </a:lnTo>
                  <a:cubicBezTo>
                    <a:pt x="77" y="3663"/>
                    <a:pt x="153" y="3651"/>
                    <a:pt x="229" y="3625"/>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69" name="Google Shape;669;p34"/>
            <p:cNvSpPr/>
            <p:nvPr/>
          </p:nvSpPr>
          <p:spPr>
            <a:xfrm>
              <a:off x="2268500" y="1526950"/>
              <a:ext cx="5725" cy="83675"/>
            </a:xfrm>
            <a:custGeom>
              <a:avLst/>
              <a:gdLst/>
              <a:ahLst/>
              <a:cxnLst/>
              <a:rect l="l" t="t" r="r" b="b"/>
              <a:pathLst>
                <a:path w="229" h="3347" extrusionOk="0">
                  <a:moveTo>
                    <a:pt x="0" y="0"/>
                  </a:moveTo>
                  <a:lnTo>
                    <a:pt x="0" y="3347"/>
                  </a:lnTo>
                  <a:cubicBezTo>
                    <a:pt x="76" y="3308"/>
                    <a:pt x="152" y="3283"/>
                    <a:pt x="228" y="3245"/>
                  </a:cubicBezTo>
                  <a:lnTo>
                    <a:pt x="2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70" name="Google Shape;670;p34"/>
            <p:cNvSpPr/>
            <p:nvPr/>
          </p:nvSpPr>
          <p:spPr>
            <a:xfrm>
              <a:off x="2295425" y="1526950"/>
              <a:ext cx="5425" cy="69725"/>
            </a:xfrm>
            <a:custGeom>
              <a:avLst/>
              <a:gdLst/>
              <a:ahLst/>
              <a:cxnLst/>
              <a:rect l="l" t="t" r="r" b="b"/>
              <a:pathLst>
                <a:path w="217" h="2789" extrusionOk="0">
                  <a:moveTo>
                    <a:pt x="0" y="0"/>
                  </a:moveTo>
                  <a:lnTo>
                    <a:pt x="0" y="2789"/>
                  </a:lnTo>
                  <a:cubicBezTo>
                    <a:pt x="76" y="2725"/>
                    <a:pt x="152" y="2662"/>
                    <a:pt x="216" y="2598"/>
                  </a:cubicBez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71" name="Google Shape;671;p34"/>
            <p:cNvSpPr/>
            <p:nvPr/>
          </p:nvSpPr>
          <p:spPr>
            <a:xfrm>
              <a:off x="1909125" y="1470200"/>
              <a:ext cx="402150" cy="114450"/>
            </a:xfrm>
            <a:custGeom>
              <a:avLst/>
              <a:gdLst/>
              <a:ahLst/>
              <a:cxnLst/>
              <a:rect l="l" t="t" r="r" b="b"/>
              <a:pathLst>
                <a:path w="16086" h="4578" extrusionOk="0">
                  <a:moveTo>
                    <a:pt x="8037" y="1"/>
                  </a:moveTo>
                  <a:cubicBezTo>
                    <a:pt x="3702" y="1"/>
                    <a:pt x="153" y="989"/>
                    <a:pt x="1" y="2206"/>
                  </a:cubicBezTo>
                  <a:lnTo>
                    <a:pt x="1" y="2296"/>
                  </a:lnTo>
                  <a:cubicBezTo>
                    <a:pt x="1" y="2600"/>
                    <a:pt x="216" y="2891"/>
                    <a:pt x="609" y="3170"/>
                  </a:cubicBezTo>
                  <a:cubicBezTo>
                    <a:pt x="672" y="3208"/>
                    <a:pt x="736" y="3259"/>
                    <a:pt x="812" y="3296"/>
                  </a:cubicBezTo>
                  <a:cubicBezTo>
                    <a:pt x="1192" y="3512"/>
                    <a:pt x="1686" y="3715"/>
                    <a:pt x="2283" y="3880"/>
                  </a:cubicBezTo>
                  <a:cubicBezTo>
                    <a:pt x="2409" y="3930"/>
                    <a:pt x="2548" y="3969"/>
                    <a:pt x="2700" y="3994"/>
                  </a:cubicBezTo>
                  <a:cubicBezTo>
                    <a:pt x="3170" y="4121"/>
                    <a:pt x="3689" y="4222"/>
                    <a:pt x="4247" y="4310"/>
                  </a:cubicBezTo>
                  <a:cubicBezTo>
                    <a:pt x="4881" y="4400"/>
                    <a:pt x="5565" y="4476"/>
                    <a:pt x="6275" y="4526"/>
                  </a:cubicBezTo>
                  <a:cubicBezTo>
                    <a:pt x="6846" y="4564"/>
                    <a:pt x="7441" y="4577"/>
                    <a:pt x="8037" y="4577"/>
                  </a:cubicBezTo>
                  <a:cubicBezTo>
                    <a:pt x="12486" y="4577"/>
                    <a:pt x="16086" y="3550"/>
                    <a:pt x="16086" y="2296"/>
                  </a:cubicBezTo>
                  <a:lnTo>
                    <a:pt x="16086" y="2206"/>
                  </a:lnTo>
                  <a:cubicBezTo>
                    <a:pt x="16061" y="2054"/>
                    <a:pt x="15998" y="1915"/>
                    <a:pt x="15883" y="1775"/>
                  </a:cubicBezTo>
                  <a:cubicBezTo>
                    <a:pt x="15719" y="1572"/>
                    <a:pt x="15478" y="1395"/>
                    <a:pt x="15161" y="1218"/>
                  </a:cubicBezTo>
                  <a:cubicBezTo>
                    <a:pt x="14844" y="1053"/>
                    <a:pt x="14463" y="901"/>
                    <a:pt x="14033" y="761"/>
                  </a:cubicBezTo>
                  <a:cubicBezTo>
                    <a:pt x="13906" y="724"/>
                    <a:pt x="13779" y="685"/>
                    <a:pt x="13640" y="648"/>
                  </a:cubicBezTo>
                  <a:cubicBezTo>
                    <a:pt x="13044" y="482"/>
                    <a:pt x="12359" y="343"/>
                    <a:pt x="11599" y="242"/>
                  </a:cubicBezTo>
                  <a:cubicBezTo>
                    <a:pt x="11421" y="217"/>
                    <a:pt x="11244" y="191"/>
                    <a:pt x="11066" y="178"/>
                  </a:cubicBezTo>
                  <a:cubicBezTo>
                    <a:pt x="10128" y="65"/>
                    <a:pt x="9114" y="1"/>
                    <a:pt x="8037" y="1"/>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72" name="Google Shape;672;p34"/>
            <p:cNvSpPr/>
            <p:nvPr/>
          </p:nvSpPr>
          <p:spPr>
            <a:xfrm>
              <a:off x="2015275" y="1569400"/>
              <a:ext cx="86225" cy="13975"/>
            </a:xfrm>
            <a:custGeom>
              <a:avLst/>
              <a:gdLst/>
              <a:ahLst/>
              <a:cxnLst/>
              <a:rect l="l" t="t" r="r" b="b"/>
              <a:pathLst>
                <a:path w="3449" h="559" extrusionOk="0">
                  <a:moveTo>
                    <a:pt x="1" y="1"/>
                  </a:moveTo>
                  <a:lnTo>
                    <a:pt x="1" y="558"/>
                  </a:lnTo>
                  <a:lnTo>
                    <a:pt x="3449" y="558"/>
                  </a:lnTo>
                  <a:lnTo>
                    <a:pt x="3449" y="1"/>
                  </a:ln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73" name="Google Shape;673;p34"/>
            <p:cNvSpPr/>
            <p:nvPr/>
          </p:nvSpPr>
          <p:spPr>
            <a:xfrm>
              <a:off x="1924350" y="1540250"/>
              <a:ext cx="35825" cy="12375"/>
            </a:xfrm>
            <a:custGeom>
              <a:avLst/>
              <a:gdLst/>
              <a:ahLst/>
              <a:cxnLst/>
              <a:rect l="l" t="t" r="r" b="b"/>
              <a:pathLst>
                <a:path w="1433" h="495" extrusionOk="0">
                  <a:moveTo>
                    <a:pt x="1255" y="1"/>
                  </a:moveTo>
                  <a:lnTo>
                    <a:pt x="0" y="368"/>
                  </a:lnTo>
                  <a:cubicBezTo>
                    <a:pt x="63" y="406"/>
                    <a:pt x="127" y="457"/>
                    <a:pt x="203" y="494"/>
                  </a:cubicBezTo>
                  <a:lnTo>
                    <a:pt x="1432" y="153"/>
                  </a:lnTo>
                  <a:cubicBezTo>
                    <a:pt x="1369" y="102"/>
                    <a:pt x="1305" y="51"/>
                    <a:pt x="1255" y="1"/>
                  </a:cubicBez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74" name="Google Shape;674;p34"/>
            <p:cNvSpPr/>
            <p:nvPr/>
          </p:nvSpPr>
          <p:spPr>
            <a:xfrm>
              <a:off x="1966175" y="1559275"/>
              <a:ext cx="39000" cy="10800"/>
            </a:xfrm>
            <a:custGeom>
              <a:avLst/>
              <a:gdLst/>
              <a:ahLst/>
              <a:cxnLst/>
              <a:rect l="l" t="t" r="r" b="b"/>
              <a:pathLst>
                <a:path w="1560" h="432" extrusionOk="0">
                  <a:moveTo>
                    <a:pt x="1141" y="0"/>
                  </a:moveTo>
                  <a:lnTo>
                    <a:pt x="1" y="317"/>
                  </a:lnTo>
                  <a:cubicBezTo>
                    <a:pt x="127" y="367"/>
                    <a:pt x="266" y="406"/>
                    <a:pt x="418" y="431"/>
                  </a:cubicBezTo>
                  <a:lnTo>
                    <a:pt x="1559" y="114"/>
                  </a:lnTo>
                  <a:cubicBezTo>
                    <a:pt x="1458" y="88"/>
                    <a:pt x="1356" y="63"/>
                    <a:pt x="1255" y="25"/>
                  </a:cubicBezTo>
                  <a:cubicBezTo>
                    <a:pt x="1217" y="25"/>
                    <a:pt x="1179" y="12"/>
                    <a:pt x="1141" y="0"/>
                  </a:cubicBez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75" name="Google Shape;675;p34"/>
            <p:cNvSpPr/>
            <p:nvPr/>
          </p:nvSpPr>
          <p:spPr>
            <a:xfrm>
              <a:off x="1949375" y="1481950"/>
              <a:ext cx="321675" cy="91275"/>
            </a:xfrm>
            <a:custGeom>
              <a:avLst/>
              <a:gdLst/>
              <a:ahLst/>
              <a:cxnLst/>
              <a:rect l="l" t="t" r="r" b="b"/>
              <a:pathLst>
                <a:path w="12867" h="3651" extrusionOk="0">
                  <a:moveTo>
                    <a:pt x="6427" y="0"/>
                  </a:moveTo>
                  <a:cubicBezTo>
                    <a:pt x="2890" y="0"/>
                    <a:pt x="0" y="811"/>
                    <a:pt x="0" y="1826"/>
                  </a:cubicBezTo>
                  <a:cubicBezTo>
                    <a:pt x="0" y="1851"/>
                    <a:pt x="0" y="1876"/>
                    <a:pt x="13" y="1902"/>
                  </a:cubicBezTo>
                  <a:cubicBezTo>
                    <a:pt x="166" y="2877"/>
                    <a:pt x="2980" y="3651"/>
                    <a:pt x="6427" y="3651"/>
                  </a:cubicBezTo>
                  <a:cubicBezTo>
                    <a:pt x="9887" y="3651"/>
                    <a:pt x="12701" y="2877"/>
                    <a:pt x="12853" y="1902"/>
                  </a:cubicBezTo>
                  <a:cubicBezTo>
                    <a:pt x="12867" y="1876"/>
                    <a:pt x="12867" y="1851"/>
                    <a:pt x="12867" y="1826"/>
                  </a:cubicBezTo>
                  <a:cubicBezTo>
                    <a:pt x="12867" y="811"/>
                    <a:pt x="9977" y="0"/>
                    <a:pt x="6427" y="0"/>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76" name="Google Shape;676;p34"/>
            <p:cNvSpPr/>
            <p:nvPr/>
          </p:nvSpPr>
          <p:spPr>
            <a:xfrm>
              <a:off x="1949700" y="1486050"/>
              <a:ext cx="321025" cy="87175"/>
            </a:xfrm>
            <a:custGeom>
              <a:avLst/>
              <a:gdLst/>
              <a:ahLst/>
              <a:cxnLst/>
              <a:rect l="l" t="t" r="r" b="b"/>
              <a:pathLst>
                <a:path w="12841" h="3487" extrusionOk="0">
                  <a:moveTo>
                    <a:pt x="6414" y="0"/>
                  </a:moveTo>
                  <a:cubicBezTo>
                    <a:pt x="2967" y="0"/>
                    <a:pt x="153" y="774"/>
                    <a:pt x="0" y="1738"/>
                  </a:cubicBezTo>
                  <a:cubicBezTo>
                    <a:pt x="13" y="1890"/>
                    <a:pt x="102" y="2016"/>
                    <a:pt x="229" y="2155"/>
                  </a:cubicBezTo>
                  <a:cubicBezTo>
                    <a:pt x="291" y="2206"/>
                    <a:pt x="355" y="2270"/>
                    <a:pt x="431" y="2321"/>
                  </a:cubicBezTo>
                  <a:cubicBezTo>
                    <a:pt x="736" y="2549"/>
                    <a:pt x="1192" y="2752"/>
                    <a:pt x="1775" y="2916"/>
                  </a:cubicBezTo>
                  <a:cubicBezTo>
                    <a:pt x="1902" y="2954"/>
                    <a:pt x="2029" y="2992"/>
                    <a:pt x="2167" y="3031"/>
                  </a:cubicBezTo>
                  <a:cubicBezTo>
                    <a:pt x="2713" y="3157"/>
                    <a:pt x="3334" y="3271"/>
                    <a:pt x="4006" y="3347"/>
                  </a:cubicBezTo>
                  <a:cubicBezTo>
                    <a:pt x="4690" y="3423"/>
                    <a:pt x="5426" y="3474"/>
                    <a:pt x="6186" y="3487"/>
                  </a:cubicBezTo>
                  <a:lnTo>
                    <a:pt x="6414" y="3487"/>
                  </a:lnTo>
                  <a:cubicBezTo>
                    <a:pt x="9874" y="3487"/>
                    <a:pt x="12688" y="2713"/>
                    <a:pt x="12840" y="1738"/>
                  </a:cubicBezTo>
                  <a:cubicBezTo>
                    <a:pt x="12840" y="1699"/>
                    <a:pt x="12828" y="1648"/>
                    <a:pt x="12803" y="1611"/>
                  </a:cubicBezTo>
                  <a:cubicBezTo>
                    <a:pt x="12714" y="1395"/>
                    <a:pt x="12511" y="1205"/>
                    <a:pt x="12207" y="1028"/>
                  </a:cubicBezTo>
                  <a:cubicBezTo>
                    <a:pt x="11890" y="837"/>
                    <a:pt x="11459" y="673"/>
                    <a:pt x="10952" y="533"/>
                  </a:cubicBezTo>
                  <a:cubicBezTo>
                    <a:pt x="10826" y="495"/>
                    <a:pt x="10686" y="457"/>
                    <a:pt x="10547" y="431"/>
                  </a:cubicBezTo>
                  <a:cubicBezTo>
                    <a:pt x="9900" y="267"/>
                    <a:pt x="9139" y="153"/>
                    <a:pt x="8316" y="77"/>
                  </a:cubicBezTo>
                  <a:cubicBezTo>
                    <a:pt x="8113" y="64"/>
                    <a:pt x="7910" y="51"/>
                    <a:pt x="7694" y="39"/>
                  </a:cubicBezTo>
                  <a:cubicBezTo>
                    <a:pt x="7288" y="14"/>
                    <a:pt x="6858" y="0"/>
                    <a:pt x="6414" y="0"/>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77" name="Google Shape;677;p34"/>
            <p:cNvSpPr/>
            <p:nvPr/>
          </p:nvSpPr>
          <p:spPr>
            <a:xfrm>
              <a:off x="2049825" y="1562100"/>
              <a:ext cx="88125" cy="11125"/>
            </a:xfrm>
            <a:custGeom>
              <a:avLst/>
              <a:gdLst/>
              <a:ahLst/>
              <a:cxnLst/>
              <a:rect l="l" t="t" r="r" b="b"/>
              <a:pathLst>
                <a:path w="3525" h="445" extrusionOk="0">
                  <a:moveTo>
                    <a:pt x="1103" y="1"/>
                  </a:moveTo>
                  <a:lnTo>
                    <a:pt x="1" y="305"/>
                  </a:lnTo>
                  <a:cubicBezTo>
                    <a:pt x="685" y="381"/>
                    <a:pt x="1421" y="432"/>
                    <a:pt x="2181" y="445"/>
                  </a:cubicBezTo>
                  <a:lnTo>
                    <a:pt x="3525" y="65"/>
                  </a:lnTo>
                  <a:lnTo>
                    <a:pt x="2916" y="65"/>
                  </a:lnTo>
                  <a:cubicBezTo>
                    <a:pt x="2638" y="65"/>
                    <a:pt x="2359" y="65"/>
                    <a:pt x="2080" y="51"/>
                  </a:cubicBezTo>
                  <a:cubicBezTo>
                    <a:pt x="2004" y="51"/>
                    <a:pt x="1928" y="51"/>
                    <a:pt x="1852" y="39"/>
                  </a:cubicBezTo>
                  <a:cubicBezTo>
                    <a:pt x="1636" y="39"/>
                    <a:pt x="1433" y="26"/>
                    <a:pt x="1230" y="1"/>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78" name="Google Shape;678;p34"/>
            <p:cNvSpPr/>
            <p:nvPr/>
          </p:nvSpPr>
          <p:spPr>
            <a:xfrm>
              <a:off x="1955400" y="1538025"/>
              <a:ext cx="14600" cy="6050"/>
            </a:xfrm>
            <a:custGeom>
              <a:avLst/>
              <a:gdLst/>
              <a:ahLst/>
              <a:cxnLst/>
              <a:rect l="l" t="t" r="r" b="b"/>
              <a:pathLst>
                <a:path w="584" h="242" extrusionOk="0">
                  <a:moveTo>
                    <a:pt x="254" y="0"/>
                  </a:moveTo>
                  <a:lnTo>
                    <a:pt x="1" y="76"/>
                  </a:lnTo>
                  <a:cubicBezTo>
                    <a:pt x="63" y="127"/>
                    <a:pt x="127" y="191"/>
                    <a:pt x="203" y="242"/>
                  </a:cubicBezTo>
                  <a:lnTo>
                    <a:pt x="584" y="127"/>
                  </a:lnTo>
                  <a:cubicBezTo>
                    <a:pt x="558" y="127"/>
                    <a:pt x="533" y="115"/>
                    <a:pt x="508" y="102"/>
                  </a:cubicBezTo>
                  <a:cubicBezTo>
                    <a:pt x="432" y="76"/>
                    <a:pt x="355" y="51"/>
                    <a:pt x="292" y="14"/>
                  </a:cubicBezTo>
                  <a:cubicBezTo>
                    <a:pt x="279" y="14"/>
                    <a:pt x="266" y="14"/>
                    <a:pt x="254" y="0"/>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79" name="Google Shape;679;p34"/>
            <p:cNvSpPr/>
            <p:nvPr/>
          </p:nvSpPr>
          <p:spPr>
            <a:xfrm>
              <a:off x="1994075" y="1553550"/>
              <a:ext cx="31075" cy="8275"/>
            </a:xfrm>
            <a:custGeom>
              <a:avLst/>
              <a:gdLst/>
              <a:ahLst/>
              <a:cxnLst/>
              <a:rect l="l" t="t" r="r" b="b"/>
              <a:pathLst>
                <a:path w="1243" h="331" extrusionOk="0">
                  <a:moveTo>
                    <a:pt x="786" y="1"/>
                  </a:moveTo>
                  <a:lnTo>
                    <a:pt x="0" y="216"/>
                  </a:lnTo>
                  <a:cubicBezTo>
                    <a:pt x="127" y="254"/>
                    <a:pt x="254" y="292"/>
                    <a:pt x="392" y="331"/>
                  </a:cubicBezTo>
                  <a:lnTo>
                    <a:pt x="1242" y="89"/>
                  </a:lnTo>
                  <a:cubicBezTo>
                    <a:pt x="1204" y="77"/>
                    <a:pt x="1153" y="64"/>
                    <a:pt x="1102" y="64"/>
                  </a:cubicBezTo>
                  <a:cubicBezTo>
                    <a:pt x="1026" y="38"/>
                    <a:pt x="950" y="26"/>
                    <a:pt x="874" y="13"/>
                  </a:cubicBezTo>
                  <a:cubicBezTo>
                    <a:pt x="849" y="13"/>
                    <a:pt x="811" y="1"/>
                    <a:pt x="786" y="1"/>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80" name="Google Shape;680;p34"/>
            <p:cNvSpPr/>
            <p:nvPr/>
          </p:nvSpPr>
          <p:spPr>
            <a:xfrm>
              <a:off x="2036825" y="1496825"/>
              <a:ext cx="151825" cy="64025"/>
            </a:xfrm>
            <a:custGeom>
              <a:avLst/>
              <a:gdLst/>
              <a:ahLst/>
              <a:cxnLst/>
              <a:rect l="l" t="t" r="r" b="b"/>
              <a:pathLst>
                <a:path w="6073" h="2561" extrusionOk="0">
                  <a:moveTo>
                    <a:pt x="2473" y="0"/>
                  </a:moveTo>
                  <a:lnTo>
                    <a:pt x="2473" y="293"/>
                  </a:lnTo>
                  <a:cubicBezTo>
                    <a:pt x="888" y="355"/>
                    <a:pt x="102" y="622"/>
                    <a:pt x="102" y="926"/>
                  </a:cubicBezTo>
                  <a:cubicBezTo>
                    <a:pt x="102" y="1636"/>
                    <a:pt x="3829" y="1446"/>
                    <a:pt x="3829" y="1687"/>
                  </a:cubicBezTo>
                  <a:cubicBezTo>
                    <a:pt x="3829" y="1750"/>
                    <a:pt x="3601" y="1788"/>
                    <a:pt x="2955" y="1788"/>
                  </a:cubicBezTo>
                  <a:cubicBezTo>
                    <a:pt x="2206" y="1788"/>
                    <a:pt x="1370" y="1724"/>
                    <a:pt x="724" y="1611"/>
                  </a:cubicBezTo>
                  <a:lnTo>
                    <a:pt x="1" y="2079"/>
                  </a:lnTo>
                  <a:cubicBezTo>
                    <a:pt x="572" y="2181"/>
                    <a:pt x="1510" y="2257"/>
                    <a:pt x="2473" y="2282"/>
                  </a:cubicBezTo>
                  <a:lnTo>
                    <a:pt x="2473" y="2561"/>
                  </a:lnTo>
                  <a:lnTo>
                    <a:pt x="3829" y="2561"/>
                  </a:lnTo>
                  <a:lnTo>
                    <a:pt x="3829" y="2257"/>
                  </a:lnTo>
                  <a:cubicBezTo>
                    <a:pt x="5325" y="2194"/>
                    <a:pt x="6073" y="1927"/>
                    <a:pt x="6073" y="1636"/>
                  </a:cubicBezTo>
                  <a:cubicBezTo>
                    <a:pt x="6073" y="926"/>
                    <a:pt x="2346" y="1129"/>
                    <a:pt x="2346" y="888"/>
                  </a:cubicBezTo>
                  <a:cubicBezTo>
                    <a:pt x="2346" y="825"/>
                    <a:pt x="2561" y="774"/>
                    <a:pt x="3220" y="774"/>
                  </a:cubicBezTo>
                  <a:cubicBezTo>
                    <a:pt x="3817" y="774"/>
                    <a:pt x="4437" y="825"/>
                    <a:pt x="5096" y="913"/>
                  </a:cubicBezTo>
                  <a:lnTo>
                    <a:pt x="5781" y="445"/>
                  </a:lnTo>
                  <a:cubicBezTo>
                    <a:pt x="5236" y="355"/>
                    <a:pt x="4539" y="305"/>
                    <a:pt x="3829" y="293"/>
                  </a:cubicBezTo>
                  <a:lnTo>
                    <a:pt x="38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81" name="Google Shape;681;p34"/>
            <p:cNvSpPr/>
            <p:nvPr/>
          </p:nvSpPr>
          <p:spPr>
            <a:xfrm>
              <a:off x="2035900" y="1494300"/>
              <a:ext cx="151800" cy="64025"/>
            </a:xfrm>
            <a:custGeom>
              <a:avLst/>
              <a:gdLst/>
              <a:ahLst/>
              <a:cxnLst/>
              <a:rect l="l" t="t" r="r" b="b"/>
              <a:pathLst>
                <a:path w="6072" h="2561" extrusionOk="0">
                  <a:moveTo>
                    <a:pt x="2471" y="0"/>
                  </a:moveTo>
                  <a:lnTo>
                    <a:pt x="2471" y="292"/>
                  </a:lnTo>
                  <a:cubicBezTo>
                    <a:pt x="888" y="355"/>
                    <a:pt x="102" y="622"/>
                    <a:pt x="102" y="926"/>
                  </a:cubicBezTo>
                  <a:cubicBezTo>
                    <a:pt x="102" y="1636"/>
                    <a:pt x="3828" y="1445"/>
                    <a:pt x="3828" y="1686"/>
                  </a:cubicBezTo>
                  <a:cubicBezTo>
                    <a:pt x="3828" y="1749"/>
                    <a:pt x="3600" y="1788"/>
                    <a:pt x="2953" y="1788"/>
                  </a:cubicBezTo>
                  <a:cubicBezTo>
                    <a:pt x="2206" y="1788"/>
                    <a:pt x="1356" y="1724"/>
                    <a:pt x="722" y="1610"/>
                  </a:cubicBezTo>
                  <a:lnTo>
                    <a:pt x="0" y="2079"/>
                  </a:lnTo>
                  <a:cubicBezTo>
                    <a:pt x="570" y="2180"/>
                    <a:pt x="1508" y="2256"/>
                    <a:pt x="2471" y="2282"/>
                  </a:cubicBezTo>
                  <a:lnTo>
                    <a:pt x="2471" y="2561"/>
                  </a:lnTo>
                  <a:lnTo>
                    <a:pt x="3828" y="2561"/>
                  </a:lnTo>
                  <a:lnTo>
                    <a:pt x="3828" y="2270"/>
                  </a:lnTo>
                  <a:cubicBezTo>
                    <a:pt x="5324" y="2193"/>
                    <a:pt x="6071" y="1927"/>
                    <a:pt x="6071" y="1636"/>
                  </a:cubicBezTo>
                  <a:cubicBezTo>
                    <a:pt x="6071" y="926"/>
                    <a:pt x="2345" y="1129"/>
                    <a:pt x="2345" y="887"/>
                  </a:cubicBezTo>
                  <a:cubicBezTo>
                    <a:pt x="2345" y="824"/>
                    <a:pt x="2561" y="774"/>
                    <a:pt x="3220" y="774"/>
                  </a:cubicBezTo>
                  <a:cubicBezTo>
                    <a:pt x="3803" y="774"/>
                    <a:pt x="4437" y="824"/>
                    <a:pt x="5096" y="913"/>
                  </a:cubicBezTo>
                  <a:lnTo>
                    <a:pt x="5780" y="444"/>
                  </a:lnTo>
                  <a:cubicBezTo>
                    <a:pt x="5235" y="355"/>
                    <a:pt x="4538" y="304"/>
                    <a:pt x="3828" y="292"/>
                  </a:cubicBezTo>
                  <a:lnTo>
                    <a:pt x="38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82" name="Google Shape;682;p34"/>
            <p:cNvSpPr/>
            <p:nvPr/>
          </p:nvSpPr>
          <p:spPr>
            <a:xfrm>
              <a:off x="1923375" y="1456600"/>
              <a:ext cx="402500" cy="107125"/>
            </a:xfrm>
            <a:custGeom>
              <a:avLst/>
              <a:gdLst/>
              <a:ahLst/>
              <a:cxnLst/>
              <a:rect l="l" t="t" r="r" b="b"/>
              <a:pathLst>
                <a:path w="16100" h="4285" extrusionOk="0">
                  <a:moveTo>
                    <a:pt x="9051" y="0"/>
                  </a:moveTo>
                  <a:lnTo>
                    <a:pt x="8203" y="12"/>
                  </a:lnTo>
                  <a:lnTo>
                    <a:pt x="1" y="12"/>
                  </a:lnTo>
                  <a:lnTo>
                    <a:pt x="1" y="1736"/>
                  </a:lnTo>
                  <a:lnTo>
                    <a:pt x="1" y="1800"/>
                  </a:lnTo>
                  <a:cubicBezTo>
                    <a:pt x="1" y="2104"/>
                    <a:pt x="178" y="2395"/>
                    <a:pt x="508" y="2662"/>
                  </a:cubicBezTo>
                  <a:cubicBezTo>
                    <a:pt x="533" y="2687"/>
                    <a:pt x="572" y="2725"/>
                    <a:pt x="609" y="2750"/>
                  </a:cubicBezTo>
                  <a:lnTo>
                    <a:pt x="724" y="2826"/>
                  </a:lnTo>
                  <a:cubicBezTo>
                    <a:pt x="761" y="2852"/>
                    <a:pt x="787" y="2877"/>
                    <a:pt x="825" y="2890"/>
                  </a:cubicBezTo>
                  <a:cubicBezTo>
                    <a:pt x="1028" y="3029"/>
                    <a:pt x="1282" y="3156"/>
                    <a:pt x="1573" y="3271"/>
                  </a:cubicBezTo>
                  <a:cubicBezTo>
                    <a:pt x="1636" y="3308"/>
                    <a:pt x="1713" y="3333"/>
                    <a:pt x="1789" y="3359"/>
                  </a:cubicBezTo>
                  <a:cubicBezTo>
                    <a:pt x="1953" y="3423"/>
                    <a:pt x="2118" y="3485"/>
                    <a:pt x="2282" y="3536"/>
                  </a:cubicBezTo>
                  <a:cubicBezTo>
                    <a:pt x="2397" y="3575"/>
                    <a:pt x="2524" y="3612"/>
                    <a:pt x="2637" y="3638"/>
                  </a:cubicBezTo>
                  <a:cubicBezTo>
                    <a:pt x="2663" y="3651"/>
                    <a:pt x="2688" y="3651"/>
                    <a:pt x="2701" y="3663"/>
                  </a:cubicBezTo>
                  <a:cubicBezTo>
                    <a:pt x="2752" y="3676"/>
                    <a:pt x="2803" y="3688"/>
                    <a:pt x="2866" y="3701"/>
                  </a:cubicBezTo>
                  <a:cubicBezTo>
                    <a:pt x="3132" y="3764"/>
                    <a:pt x="3411" y="3840"/>
                    <a:pt x="3702" y="3891"/>
                  </a:cubicBezTo>
                  <a:cubicBezTo>
                    <a:pt x="3778" y="3904"/>
                    <a:pt x="3854" y="3916"/>
                    <a:pt x="3930" y="3942"/>
                  </a:cubicBezTo>
                  <a:cubicBezTo>
                    <a:pt x="4045" y="3955"/>
                    <a:pt x="4146" y="3980"/>
                    <a:pt x="4260" y="3993"/>
                  </a:cubicBezTo>
                  <a:cubicBezTo>
                    <a:pt x="4425" y="4018"/>
                    <a:pt x="4603" y="4043"/>
                    <a:pt x="4780" y="4069"/>
                  </a:cubicBezTo>
                  <a:cubicBezTo>
                    <a:pt x="4843" y="4082"/>
                    <a:pt x="4919" y="4094"/>
                    <a:pt x="4995" y="4107"/>
                  </a:cubicBezTo>
                  <a:cubicBezTo>
                    <a:pt x="5274" y="4132"/>
                    <a:pt x="5553" y="4170"/>
                    <a:pt x="5845" y="4195"/>
                  </a:cubicBezTo>
                  <a:cubicBezTo>
                    <a:pt x="5921" y="4195"/>
                    <a:pt x="5997" y="4209"/>
                    <a:pt x="6060" y="4209"/>
                  </a:cubicBezTo>
                  <a:cubicBezTo>
                    <a:pt x="6136" y="4221"/>
                    <a:pt x="6212" y="4221"/>
                    <a:pt x="6288" y="4221"/>
                  </a:cubicBezTo>
                  <a:cubicBezTo>
                    <a:pt x="6491" y="4246"/>
                    <a:pt x="6694" y="4259"/>
                    <a:pt x="6910" y="4259"/>
                  </a:cubicBezTo>
                  <a:cubicBezTo>
                    <a:pt x="6986" y="4271"/>
                    <a:pt x="7062" y="4271"/>
                    <a:pt x="7138" y="4271"/>
                  </a:cubicBezTo>
                  <a:cubicBezTo>
                    <a:pt x="7417" y="4285"/>
                    <a:pt x="7696" y="4285"/>
                    <a:pt x="7974" y="4285"/>
                  </a:cubicBezTo>
                  <a:lnTo>
                    <a:pt x="8203" y="4285"/>
                  </a:lnTo>
                  <a:cubicBezTo>
                    <a:pt x="8494" y="4285"/>
                    <a:pt x="8772" y="4285"/>
                    <a:pt x="9051" y="4271"/>
                  </a:cubicBezTo>
                  <a:cubicBezTo>
                    <a:pt x="9127" y="4271"/>
                    <a:pt x="9191" y="4259"/>
                    <a:pt x="9267" y="4259"/>
                  </a:cubicBezTo>
                  <a:cubicBezTo>
                    <a:pt x="9558" y="4246"/>
                    <a:pt x="9837" y="4234"/>
                    <a:pt x="10116" y="4209"/>
                  </a:cubicBezTo>
                  <a:cubicBezTo>
                    <a:pt x="10192" y="4195"/>
                    <a:pt x="10268" y="4195"/>
                    <a:pt x="10344" y="4183"/>
                  </a:cubicBezTo>
                  <a:cubicBezTo>
                    <a:pt x="10623" y="4158"/>
                    <a:pt x="10915" y="4132"/>
                    <a:pt x="11181" y="4094"/>
                  </a:cubicBezTo>
                  <a:lnTo>
                    <a:pt x="11409" y="4056"/>
                  </a:lnTo>
                  <a:cubicBezTo>
                    <a:pt x="11701" y="4018"/>
                    <a:pt x="11980" y="3980"/>
                    <a:pt x="12246" y="3916"/>
                  </a:cubicBezTo>
                  <a:lnTo>
                    <a:pt x="12474" y="3879"/>
                  </a:lnTo>
                  <a:cubicBezTo>
                    <a:pt x="12766" y="3815"/>
                    <a:pt x="13057" y="3752"/>
                    <a:pt x="13324" y="3676"/>
                  </a:cubicBezTo>
                  <a:cubicBezTo>
                    <a:pt x="13400" y="3663"/>
                    <a:pt x="13476" y="3638"/>
                    <a:pt x="13539" y="3625"/>
                  </a:cubicBezTo>
                  <a:cubicBezTo>
                    <a:pt x="13843" y="3536"/>
                    <a:pt x="14135" y="3435"/>
                    <a:pt x="14388" y="3333"/>
                  </a:cubicBezTo>
                  <a:cubicBezTo>
                    <a:pt x="14464" y="3308"/>
                    <a:pt x="14540" y="3271"/>
                    <a:pt x="14617" y="3245"/>
                  </a:cubicBezTo>
                  <a:cubicBezTo>
                    <a:pt x="14946" y="3093"/>
                    <a:pt x="15225" y="2941"/>
                    <a:pt x="15453" y="2776"/>
                  </a:cubicBezTo>
                  <a:cubicBezTo>
                    <a:pt x="15541" y="2725"/>
                    <a:pt x="15617" y="2662"/>
                    <a:pt x="15681" y="2598"/>
                  </a:cubicBezTo>
                  <a:cubicBezTo>
                    <a:pt x="15960" y="2345"/>
                    <a:pt x="16099" y="2079"/>
                    <a:pt x="16099" y="1800"/>
                  </a:cubicBezTo>
                  <a:lnTo>
                    <a:pt x="16099" y="1775"/>
                  </a:lnTo>
                  <a:lnTo>
                    <a:pt x="16099" y="0"/>
                  </a:ln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83" name="Google Shape;683;p34"/>
            <p:cNvSpPr/>
            <p:nvPr/>
          </p:nvSpPr>
          <p:spPr>
            <a:xfrm>
              <a:off x="1936050" y="1456900"/>
              <a:ext cx="5425" cy="70375"/>
            </a:xfrm>
            <a:custGeom>
              <a:avLst/>
              <a:gdLst/>
              <a:ahLst/>
              <a:cxnLst/>
              <a:rect l="l" t="t" r="r" b="b"/>
              <a:pathLst>
                <a:path w="217" h="2815" extrusionOk="0">
                  <a:moveTo>
                    <a:pt x="1" y="0"/>
                  </a:moveTo>
                  <a:lnTo>
                    <a:pt x="1" y="2650"/>
                  </a:lnTo>
                  <a:cubicBezTo>
                    <a:pt x="26" y="2675"/>
                    <a:pt x="65" y="2713"/>
                    <a:pt x="102" y="2738"/>
                  </a:cubicBezTo>
                  <a:lnTo>
                    <a:pt x="217" y="2814"/>
                  </a:lnTo>
                  <a:lnTo>
                    <a:pt x="217"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84" name="Google Shape;684;p34"/>
            <p:cNvSpPr/>
            <p:nvPr/>
          </p:nvSpPr>
          <p:spPr>
            <a:xfrm>
              <a:off x="1962675" y="1456900"/>
              <a:ext cx="5425" cy="83675"/>
            </a:xfrm>
            <a:custGeom>
              <a:avLst/>
              <a:gdLst/>
              <a:ahLst/>
              <a:cxnLst/>
              <a:rect l="l" t="t" r="r" b="b"/>
              <a:pathLst>
                <a:path w="217" h="3347" extrusionOk="0">
                  <a:moveTo>
                    <a:pt x="1" y="0"/>
                  </a:moveTo>
                  <a:lnTo>
                    <a:pt x="1" y="3259"/>
                  </a:lnTo>
                  <a:cubicBezTo>
                    <a:pt x="64" y="3296"/>
                    <a:pt x="141" y="3321"/>
                    <a:pt x="217" y="3347"/>
                  </a:cubicBezTo>
                  <a:lnTo>
                    <a:pt x="217"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85" name="Google Shape;685;p34"/>
            <p:cNvSpPr/>
            <p:nvPr/>
          </p:nvSpPr>
          <p:spPr>
            <a:xfrm>
              <a:off x="1989300" y="1456900"/>
              <a:ext cx="5725" cy="92250"/>
            </a:xfrm>
            <a:custGeom>
              <a:avLst/>
              <a:gdLst/>
              <a:ahLst/>
              <a:cxnLst/>
              <a:rect l="l" t="t" r="r" b="b"/>
              <a:pathLst>
                <a:path w="229" h="3690" extrusionOk="0">
                  <a:moveTo>
                    <a:pt x="0" y="0"/>
                  </a:moveTo>
                  <a:lnTo>
                    <a:pt x="0" y="3626"/>
                  </a:lnTo>
                  <a:cubicBezTo>
                    <a:pt x="26" y="3639"/>
                    <a:pt x="51" y="3639"/>
                    <a:pt x="64" y="3651"/>
                  </a:cubicBezTo>
                  <a:cubicBezTo>
                    <a:pt x="115" y="3664"/>
                    <a:pt x="166" y="3676"/>
                    <a:pt x="229" y="3689"/>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86" name="Google Shape;686;p34"/>
            <p:cNvSpPr/>
            <p:nvPr/>
          </p:nvSpPr>
          <p:spPr>
            <a:xfrm>
              <a:off x="2015925" y="1456900"/>
              <a:ext cx="5725" cy="98250"/>
            </a:xfrm>
            <a:custGeom>
              <a:avLst/>
              <a:gdLst/>
              <a:ahLst/>
              <a:cxnLst/>
              <a:rect l="l" t="t" r="r" b="b"/>
              <a:pathLst>
                <a:path w="229" h="3930" extrusionOk="0">
                  <a:moveTo>
                    <a:pt x="0" y="0"/>
                  </a:moveTo>
                  <a:lnTo>
                    <a:pt x="0" y="3879"/>
                  </a:lnTo>
                  <a:cubicBezTo>
                    <a:pt x="76" y="3892"/>
                    <a:pt x="152" y="3904"/>
                    <a:pt x="228" y="3930"/>
                  </a:cubicBezTo>
                  <a:lnTo>
                    <a:pt x="2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87" name="Google Shape;687;p34"/>
            <p:cNvSpPr/>
            <p:nvPr/>
          </p:nvSpPr>
          <p:spPr>
            <a:xfrm>
              <a:off x="2042875" y="1456900"/>
              <a:ext cx="5400" cy="102400"/>
            </a:xfrm>
            <a:custGeom>
              <a:avLst/>
              <a:gdLst/>
              <a:ahLst/>
              <a:cxnLst/>
              <a:rect l="l" t="t" r="r" b="b"/>
              <a:pathLst>
                <a:path w="216" h="4096" extrusionOk="0">
                  <a:moveTo>
                    <a:pt x="0" y="0"/>
                  </a:moveTo>
                  <a:lnTo>
                    <a:pt x="0" y="4057"/>
                  </a:lnTo>
                  <a:cubicBezTo>
                    <a:pt x="63" y="4070"/>
                    <a:pt x="139" y="4082"/>
                    <a:pt x="215" y="4095"/>
                  </a:cubicBezTo>
                  <a:lnTo>
                    <a:pt x="215"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88" name="Google Shape;688;p34"/>
            <p:cNvSpPr/>
            <p:nvPr/>
          </p:nvSpPr>
          <p:spPr>
            <a:xfrm>
              <a:off x="2069475" y="1456900"/>
              <a:ext cx="5400" cy="104925"/>
            </a:xfrm>
            <a:custGeom>
              <a:avLst/>
              <a:gdLst/>
              <a:ahLst/>
              <a:cxnLst/>
              <a:rect l="l" t="t" r="r" b="b"/>
              <a:pathLst>
                <a:path w="216" h="4197" extrusionOk="0">
                  <a:moveTo>
                    <a:pt x="1" y="0"/>
                  </a:moveTo>
                  <a:lnTo>
                    <a:pt x="1" y="4183"/>
                  </a:lnTo>
                  <a:cubicBezTo>
                    <a:pt x="77" y="4183"/>
                    <a:pt x="153" y="4197"/>
                    <a:pt x="216" y="4197"/>
                  </a:cubicBez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89" name="Google Shape;689;p34"/>
            <p:cNvSpPr/>
            <p:nvPr/>
          </p:nvSpPr>
          <p:spPr>
            <a:xfrm>
              <a:off x="2096100" y="1456900"/>
              <a:ext cx="5725" cy="106500"/>
            </a:xfrm>
            <a:custGeom>
              <a:avLst/>
              <a:gdLst/>
              <a:ahLst/>
              <a:cxnLst/>
              <a:rect l="l" t="t" r="r" b="b"/>
              <a:pathLst>
                <a:path w="229" h="4260" extrusionOk="0">
                  <a:moveTo>
                    <a:pt x="1" y="0"/>
                  </a:moveTo>
                  <a:lnTo>
                    <a:pt x="1" y="4247"/>
                  </a:lnTo>
                  <a:cubicBezTo>
                    <a:pt x="77" y="4259"/>
                    <a:pt x="153" y="4259"/>
                    <a:pt x="229" y="4259"/>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90" name="Google Shape;690;p34"/>
            <p:cNvSpPr/>
            <p:nvPr/>
          </p:nvSpPr>
          <p:spPr>
            <a:xfrm>
              <a:off x="2122725" y="1456900"/>
              <a:ext cx="5725" cy="106825"/>
            </a:xfrm>
            <a:custGeom>
              <a:avLst/>
              <a:gdLst/>
              <a:ahLst/>
              <a:cxnLst/>
              <a:rect l="l" t="t" r="r" b="b"/>
              <a:pathLst>
                <a:path w="229" h="4273" extrusionOk="0">
                  <a:moveTo>
                    <a:pt x="0" y="0"/>
                  </a:moveTo>
                  <a:lnTo>
                    <a:pt x="0" y="4273"/>
                  </a:lnTo>
                  <a:lnTo>
                    <a:pt x="229" y="4273"/>
                  </a:ln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91" name="Google Shape;691;p34"/>
            <p:cNvSpPr/>
            <p:nvPr/>
          </p:nvSpPr>
          <p:spPr>
            <a:xfrm>
              <a:off x="2149650" y="1456600"/>
              <a:ext cx="5425" cy="106800"/>
            </a:xfrm>
            <a:custGeom>
              <a:avLst/>
              <a:gdLst/>
              <a:ahLst/>
              <a:cxnLst/>
              <a:rect l="l" t="t" r="r" b="b"/>
              <a:pathLst>
                <a:path w="217" h="4272" extrusionOk="0">
                  <a:moveTo>
                    <a:pt x="0" y="0"/>
                  </a:moveTo>
                  <a:lnTo>
                    <a:pt x="0" y="4271"/>
                  </a:lnTo>
                  <a:cubicBezTo>
                    <a:pt x="76" y="4271"/>
                    <a:pt x="140" y="4259"/>
                    <a:pt x="216" y="4259"/>
                  </a:cubicBez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92" name="Google Shape;692;p34"/>
            <p:cNvSpPr/>
            <p:nvPr/>
          </p:nvSpPr>
          <p:spPr>
            <a:xfrm>
              <a:off x="2176275" y="1456600"/>
              <a:ext cx="5725" cy="105225"/>
            </a:xfrm>
            <a:custGeom>
              <a:avLst/>
              <a:gdLst/>
              <a:ahLst/>
              <a:cxnLst/>
              <a:rect l="l" t="t" r="r" b="b"/>
              <a:pathLst>
                <a:path w="229" h="4209" extrusionOk="0">
                  <a:moveTo>
                    <a:pt x="0" y="0"/>
                  </a:moveTo>
                  <a:lnTo>
                    <a:pt x="0" y="4209"/>
                  </a:lnTo>
                  <a:cubicBezTo>
                    <a:pt x="76" y="4195"/>
                    <a:pt x="152" y="4195"/>
                    <a:pt x="228" y="4183"/>
                  </a:cubicBezTo>
                  <a:lnTo>
                    <a:pt x="2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93" name="Google Shape;693;p34"/>
            <p:cNvSpPr/>
            <p:nvPr/>
          </p:nvSpPr>
          <p:spPr>
            <a:xfrm>
              <a:off x="2202875" y="1456600"/>
              <a:ext cx="5750" cy="102350"/>
            </a:xfrm>
            <a:custGeom>
              <a:avLst/>
              <a:gdLst/>
              <a:ahLst/>
              <a:cxnLst/>
              <a:rect l="l" t="t" r="r" b="b"/>
              <a:pathLst>
                <a:path w="230" h="4094" extrusionOk="0">
                  <a:moveTo>
                    <a:pt x="1" y="0"/>
                  </a:moveTo>
                  <a:lnTo>
                    <a:pt x="1" y="4094"/>
                  </a:lnTo>
                  <a:lnTo>
                    <a:pt x="229" y="4056"/>
                  </a:ln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94" name="Google Shape;694;p34"/>
            <p:cNvSpPr/>
            <p:nvPr/>
          </p:nvSpPr>
          <p:spPr>
            <a:xfrm>
              <a:off x="2229500" y="1456600"/>
              <a:ext cx="5725" cy="97925"/>
            </a:xfrm>
            <a:custGeom>
              <a:avLst/>
              <a:gdLst/>
              <a:ahLst/>
              <a:cxnLst/>
              <a:rect l="l" t="t" r="r" b="b"/>
              <a:pathLst>
                <a:path w="229" h="3917" extrusionOk="0">
                  <a:moveTo>
                    <a:pt x="1" y="0"/>
                  </a:moveTo>
                  <a:lnTo>
                    <a:pt x="1" y="3916"/>
                  </a:lnTo>
                  <a:lnTo>
                    <a:pt x="229" y="3879"/>
                  </a:ln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95" name="Google Shape;695;p34"/>
            <p:cNvSpPr/>
            <p:nvPr/>
          </p:nvSpPr>
          <p:spPr>
            <a:xfrm>
              <a:off x="2256450" y="1456600"/>
              <a:ext cx="5400" cy="91925"/>
            </a:xfrm>
            <a:custGeom>
              <a:avLst/>
              <a:gdLst/>
              <a:ahLst/>
              <a:cxnLst/>
              <a:rect l="l" t="t" r="r" b="b"/>
              <a:pathLst>
                <a:path w="216" h="3677" extrusionOk="0">
                  <a:moveTo>
                    <a:pt x="1" y="0"/>
                  </a:moveTo>
                  <a:lnTo>
                    <a:pt x="1" y="3676"/>
                  </a:lnTo>
                  <a:cubicBezTo>
                    <a:pt x="77" y="3663"/>
                    <a:pt x="153" y="3638"/>
                    <a:pt x="216" y="3625"/>
                  </a:cubicBez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96" name="Google Shape;696;p34"/>
            <p:cNvSpPr/>
            <p:nvPr/>
          </p:nvSpPr>
          <p:spPr>
            <a:xfrm>
              <a:off x="2283075" y="1456600"/>
              <a:ext cx="5725" cy="83350"/>
            </a:xfrm>
            <a:custGeom>
              <a:avLst/>
              <a:gdLst/>
              <a:ahLst/>
              <a:cxnLst/>
              <a:rect l="l" t="t" r="r" b="b"/>
              <a:pathLst>
                <a:path w="229" h="3334" extrusionOk="0">
                  <a:moveTo>
                    <a:pt x="0" y="0"/>
                  </a:moveTo>
                  <a:lnTo>
                    <a:pt x="0" y="3333"/>
                  </a:lnTo>
                  <a:cubicBezTo>
                    <a:pt x="76" y="3308"/>
                    <a:pt x="152" y="3271"/>
                    <a:pt x="229" y="3245"/>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97" name="Google Shape;697;p34"/>
            <p:cNvSpPr/>
            <p:nvPr/>
          </p:nvSpPr>
          <p:spPr>
            <a:xfrm>
              <a:off x="2309700" y="1456600"/>
              <a:ext cx="5725" cy="69400"/>
            </a:xfrm>
            <a:custGeom>
              <a:avLst/>
              <a:gdLst/>
              <a:ahLst/>
              <a:cxnLst/>
              <a:rect l="l" t="t" r="r" b="b"/>
              <a:pathLst>
                <a:path w="229" h="2776" extrusionOk="0">
                  <a:moveTo>
                    <a:pt x="0" y="0"/>
                  </a:moveTo>
                  <a:lnTo>
                    <a:pt x="0" y="2776"/>
                  </a:lnTo>
                  <a:cubicBezTo>
                    <a:pt x="88" y="2725"/>
                    <a:pt x="164" y="2662"/>
                    <a:pt x="228" y="2598"/>
                  </a:cubicBezTo>
                  <a:lnTo>
                    <a:pt x="2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98" name="Google Shape;698;p34"/>
            <p:cNvSpPr/>
            <p:nvPr/>
          </p:nvSpPr>
          <p:spPr>
            <a:xfrm>
              <a:off x="1923375" y="1399850"/>
              <a:ext cx="402500" cy="114450"/>
            </a:xfrm>
            <a:custGeom>
              <a:avLst/>
              <a:gdLst/>
              <a:ahLst/>
              <a:cxnLst/>
              <a:rect l="l" t="t" r="r" b="b"/>
              <a:pathLst>
                <a:path w="16100" h="4578" extrusionOk="0">
                  <a:moveTo>
                    <a:pt x="8050" y="1"/>
                  </a:moveTo>
                  <a:cubicBezTo>
                    <a:pt x="3715" y="1"/>
                    <a:pt x="166" y="977"/>
                    <a:pt x="14" y="2206"/>
                  </a:cubicBezTo>
                  <a:cubicBezTo>
                    <a:pt x="14" y="2232"/>
                    <a:pt x="1" y="2257"/>
                    <a:pt x="1" y="2282"/>
                  </a:cubicBezTo>
                  <a:cubicBezTo>
                    <a:pt x="1" y="2600"/>
                    <a:pt x="229" y="2891"/>
                    <a:pt x="622" y="3157"/>
                  </a:cubicBezTo>
                  <a:cubicBezTo>
                    <a:pt x="685" y="3208"/>
                    <a:pt x="749" y="3246"/>
                    <a:pt x="825" y="3296"/>
                  </a:cubicBezTo>
                  <a:cubicBezTo>
                    <a:pt x="1206" y="3512"/>
                    <a:pt x="1699" y="3702"/>
                    <a:pt x="2282" y="3879"/>
                  </a:cubicBezTo>
                  <a:lnTo>
                    <a:pt x="2701" y="3994"/>
                  </a:lnTo>
                  <a:cubicBezTo>
                    <a:pt x="3183" y="4108"/>
                    <a:pt x="3702" y="4222"/>
                    <a:pt x="4260" y="4298"/>
                  </a:cubicBezTo>
                  <a:cubicBezTo>
                    <a:pt x="4894" y="4400"/>
                    <a:pt x="5566" y="4476"/>
                    <a:pt x="6288" y="4513"/>
                  </a:cubicBezTo>
                  <a:cubicBezTo>
                    <a:pt x="6859" y="4552"/>
                    <a:pt x="7442" y="4577"/>
                    <a:pt x="8050" y="4577"/>
                  </a:cubicBezTo>
                  <a:cubicBezTo>
                    <a:pt x="12499" y="4577"/>
                    <a:pt x="16099" y="3550"/>
                    <a:pt x="16099" y="2282"/>
                  </a:cubicBezTo>
                  <a:lnTo>
                    <a:pt x="16099" y="2206"/>
                  </a:lnTo>
                  <a:cubicBezTo>
                    <a:pt x="16074" y="2054"/>
                    <a:pt x="16011" y="1902"/>
                    <a:pt x="15884" y="1763"/>
                  </a:cubicBezTo>
                  <a:cubicBezTo>
                    <a:pt x="15732" y="1572"/>
                    <a:pt x="15491" y="1383"/>
                    <a:pt x="15161" y="1218"/>
                  </a:cubicBezTo>
                  <a:cubicBezTo>
                    <a:pt x="14857" y="1053"/>
                    <a:pt x="14477" y="901"/>
                    <a:pt x="14033" y="761"/>
                  </a:cubicBezTo>
                  <a:cubicBezTo>
                    <a:pt x="13919" y="724"/>
                    <a:pt x="13792" y="685"/>
                    <a:pt x="13653" y="648"/>
                  </a:cubicBezTo>
                  <a:cubicBezTo>
                    <a:pt x="13057" y="482"/>
                    <a:pt x="12360" y="343"/>
                    <a:pt x="11612" y="229"/>
                  </a:cubicBezTo>
                  <a:cubicBezTo>
                    <a:pt x="11434" y="217"/>
                    <a:pt x="11257" y="191"/>
                    <a:pt x="11079" y="166"/>
                  </a:cubicBezTo>
                  <a:cubicBezTo>
                    <a:pt x="10141" y="65"/>
                    <a:pt x="9127" y="1"/>
                    <a:pt x="8050" y="1"/>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699" name="Google Shape;699;p34"/>
            <p:cNvSpPr/>
            <p:nvPr/>
          </p:nvSpPr>
          <p:spPr>
            <a:xfrm>
              <a:off x="2029850" y="1430275"/>
              <a:ext cx="290650" cy="82425"/>
            </a:xfrm>
            <a:custGeom>
              <a:avLst/>
              <a:gdLst/>
              <a:ahLst/>
              <a:cxnLst/>
              <a:rect l="l" t="t" r="r" b="b"/>
              <a:pathLst>
                <a:path w="11626" h="3297" extrusionOk="0">
                  <a:moveTo>
                    <a:pt x="1" y="1"/>
                  </a:moveTo>
                  <a:lnTo>
                    <a:pt x="1" y="3296"/>
                  </a:lnTo>
                  <a:lnTo>
                    <a:pt x="11625" y="3296"/>
                  </a:lnTo>
                  <a:lnTo>
                    <a:pt x="11625" y="1"/>
                  </a:ln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00" name="Google Shape;700;p34"/>
            <p:cNvSpPr/>
            <p:nvPr/>
          </p:nvSpPr>
          <p:spPr>
            <a:xfrm>
              <a:off x="1938925" y="1403975"/>
              <a:ext cx="274750" cy="78300"/>
            </a:xfrm>
            <a:custGeom>
              <a:avLst/>
              <a:gdLst/>
              <a:ahLst/>
              <a:cxnLst/>
              <a:rect l="l" t="t" r="r" b="b"/>
              <a:pathLst>
                <a:path w="10990" h="3132" extrusionOk="0">
                  <a:moveTo>
                    <a:pt x="10457" y="1"/>
                  </a:moveTo>
                  <a:lnTo>
                    <a:pt x="9190" y="368"/>
                  </a:lnTo>
                  <a:cubicBezTo>
                    <a:pt x="9381" y="381"/>
                    <a:pt x="9570" y="393"/>
                    <a:pt x="9761" y="419"/>
                  </a:cubicBezTo>
                  <a:lnTo>
                    <a:pt x="10990" y="64"/>
                  </a:lnTo>
                  <a:cubicBezTo>
                    <a:pt x="10812" y="52"/>
                    <a:pt x="10635" y="26"/>
                    <a:pt x="10457" y="1"/>
                  </a:cubicBezTo>
                  <a:close/>
                  <a:moveTo>
                    <a:pt x="1255" y="2638"/>
                  </a:moveTo>
                  <a:lnTo>
                    <a:pt x="0" y="2992"/>
                  </a:lnTo>
                  <a:cubicBezTo>
                    <a:pt x="63" y="3043"/>
                    <a:pt x="127" y="3081"/>
                    <a:pt x="203" y="3131"/>
                  </a:cubicBezTo>
                  <a:lnTo>
                    <a:pt x="1432" y="2776"/>
                  </a:lnTo>
                  <a:cubicBezTo>
                    <a:pt x="1369" y="2726"/>
                    <a:pt x="1306" y="2688"/>
                    <a:pt x="1255" y="2638"/>
                  </a:cubicBez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01" name="Google Shape;701;p34"/>
            <p:cNvSpPr/>
            <p:nvPr/>
          </p:nvSpPr>
          <p:spPr>
            <a:xfrm>
              <a:off x="1980425" y="1416025"/>
              <a:ext cx="293800" cy="83700"/>
            </a:xfrm>
            <a:custGeom>
              <a:avLst/>
              <a:gdLst/>
              <a:ahLst/>
              <a:cxnLst/>
              <a:rect l="l" t="t" r="r" b="b"/>
              <a:pathLst>
                <a:path w="11752" h="3348" extrusionOk="0">
                  <a:moveTo>
                    <a:pt x="11371" y="1"/>
                  </a:moveTo>
                  <a:lnTo>
                    <a:pt x="10230" y="330"/>
                  </a:lnTo>
                  <a:cubicBezTo>
                    <a:pt x="10369" y="356"/>
                    <a:pt x="10496" y="393"/>
                    <a:pt x="10611" y="444"/>
                  </a:cubicBezTo>
                  <a:lnTo>
                    <a:pt x="11751" y="114"/>
                  </a:lnTo>
                  <a:cubicBezTo>
                    <a:pt x="11637" y="77"/>
                    <a:pt x="11510" y="38"/>
                    <a:pt x="11371" y="1"/>
                  </a:cubicBezTo>
                  <a:close/>
                  <a:moveTo>
                    <a:pt x="1154" y="2903"/>
                  </a:moveTo>
                  <a:lnTo>
                    <a:pt x="0" y="3232"/>
                  </a:lnTo>
                  <a:lnTo>
                    <a:pt x="419" y="3347"/>
                  </a:lnTo>
                  <a:lnTo>
                    <a:pt x="1572" y="3017"/>
                  </a:lnTo>
                  <a:cubicBezTo>
                    <a:pt x="1471" y="2992"/>
                    <a:pt x="1369" y="2967"/>
                    <a:pt x="1281" y="2941"/>
                  </a:cubicBezTo>
                  <a:cubicBezTo>
                    <a:pt x="1243" y="2928"/>
                    <a:pt x="1192" y="2916"/>
                    <a:pt x="1154" y="2903"/>
                  </a:cubicBez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02" name="Google Shape;702;p34"/>
            <p:cNvSpPr/>
            <p:nvPr/>
          </p:nvSpPr>
          <p:spPr>
            <a:xfrm>
              <a:off x="1963950" y="1411250"/>
              <a:ext cx="321675" cy="91300"/>
            </a:xfrm>
            <a:custGeom>
              <a:avLst/>
              <a:gdLst/>
              <a:ahLst/>
              <a:cxnLst/>
              <a:rect l="l" t="t" r="r" b="b"/>
              <a:pathLst>
                <a:path w="12867" h="3652" extrusionOk="0">
                  <a:moveTo>
                    <a:pt x="6427" y="1"/>
                  </a:moveTo>
                  <a:cubicBezTo>
                    <a:pt x="2878" y="1"/>
                    <a:pt x="0" y="825"/>
                    <a:pt x="0" y="1826"/>
                  </a:cubicBezTo>
                  <a:lnTo>
                    <a:pt x="0" y="1916"/>
                  </a:lnTo>
                  <a:cubicBezTo>
                    <a:pt x="166" y="2879"/>
                    <a:pt x="2980" y="3652"/>
                    <a:pt x="6427" y="3652"/>
                  </a:cubicBezTo>
                  <a:cubicBezTo>
                    <a:pt x="9875" y="3652"/>
                    <a:pt x="12701" y="2879"/>
                    <a:pt x="12854" y="1916"/>
                  </a:cubicBezTo>
                  <a:cubicBezTo>
                    <a:pt x="12867" y="1890"/>
                    <a:pt x="12867" y="1865"/>
                    <a:pt x="12867" y="1826"/>
                  </a:cubicBezTo>
                  <a:cubicBezTo>
                    <a:pt x="12867" y="825"/>
                    <a:pt x="9977" y="1"/>
                    <a:pt x="6427" y="1"/>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03" name="Google Shape;703;p34"/>
            <p:cNvSpPr/>
            <p:nvPr/>
          </p:nvSpPr>
          <p:spPr>
            <a:xfrm>
              <a:off x="1963950" y="1415400"/>
              <a:ext cx="321350" cy="87150"/>
            </a:xfrm>
            <a:custGeom>
              <a:avLst/>
              <a:gdLst/>
              <a:ahLst/>
              <a:cxnLst/>
              <a:rect l="l" t="t" r="r" b="b"/>
              <a:pathLst>
                <a:path w="12854" h="3486" extrusionOk="0">
                  <a:moveTo>
                    <a:pt x="6427" y="0"/>
                  </a:moveTo>
                  <a:cubicBezTo>
                    <a:pt x="2980" y="0"/>
                    <a:pt x="166" y="786"/>
                    <a:pt x="0" y="1750"/>
                  </a:cubicBezTo>
                  <a:cubicBezTo>
                    <a:pt x="26" y="1888"/>
                    <a:pt x="102" y="2028"/>
                    <a:pt x="242" y="2167"/>
                  </a:cubicBezTo>
                  <a:cubicBezTo>
                    <a:pt x="292" y="2218"/>
                    <a:pt x="368" y="2269"/>
                    <a:pt x="431" y="2333"/>
                  </a:cubicBezTo>
                  <a:cubicBezTo>
                    <a:pt x="749" y="2548"/>
                    <a:pt x="1205" y="2750"/>
                    <a:pt x="1788" y="2928"/>
                  </a:cubicBezTo>
                  <a:cubicBezTo>
                    <a:pt x="1915" y="2966"/>
                    <a:pt x="2042" y="3004"/>
                    <a:pt x="2181" y="3029"/>
                  </a:cubicBezTo>
                  <a:cubicBezTo>
                    <a:pt x="2713" y="3169"/>
                    <a:pt x="3335" y="3283"/>
                    <a:pt x="4019" y="3359"/>
                  </a:cubicBezTo>
                  <a:cubicBezTo>
                    <a:pt x="4690" y="3435"/>
                    <a:pt x="5426" y="3486"/>
                    <a:pt x="6199" y="3486"/>
                  </a:cubicBezTo>
                  <a:lnTo>
                    <a:pt x="6427" y="3486"/>
                  </a:lnTo>
                  <a:cubicBezTo>
                    <a:pt x="9875" y="3486"/>
                    <a:pt x="12701" y="2713"/>
                    <a:pt x="12854" y="1750"/>
                  </a:cubicBezTo>
                  <a:cubicBezTo>
                    <a:pt x="12854" y="1699"/>
                    <a:pt x="12841" y="1660"/>
                    <a:pt x="12816" y="1610"/>
                  </a:cubicBezTo>
                  <a:cubicBezTo>
                    <a:pt x="12727" y="1407"/>
                    <a:pt x="12524" y="1204"/>
                    <a:pt x="12208" y="1027"/>
                  </a:cubicBezTo>
                  <a:cubicBezTo>
                    <a:pt x="11890" y="849"/>
                    <a:pt x="11472" y="685"/>
                    <a:pt x="10965" y="533"/>
                  </a:cubicBezTo>
                  <a:cubicBezTo>
                    <a:pt x="10839" y="507"/>
                    <a:pt x="10699" y="469"/>
                    <a:pt x="10560" y="431"/>
                  </a:cubicBezTo>
                  <a:cubicBezTo>
                    <a:pt x="9913" y="279"/>
                    <a:pt x="9152" y="165"/>
                    <a:pt x="8329" y="89"/>
                  </a:cubicBezTo>
                  <a:cubicBezTo>
                    <a:pt x="8126" y="63"/>
                    <a:pt x="7910" y="51"/>
                    <a:pt x="7707" y="38"/>
                  </a:cubicBezTo>
                  <a:cubicBezTo>
                    <a:pt x="7289" y="12"/>
                    <a:pt x="6871" y="0"/>
                    <a:pt x="6427" y="0"/>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04" name="Google Shape;704;p34"/>
            <p:cNvSpPr/>
            <p:nvPr/>
          </p:nvSpPr>
          <p:spPr>
            <a:xfrm>
              <a:off x="2064425" y="1441050"/>
              <a:ext cx="219950" cy="61500"/>
            </a:xfrm>
            <a:custGeom>
              <a:avLst/>
              <a:gdLst/>
              <a:ahLst/>
              <a:cxnLst/>
              <a:rect l="l" t="t" r="r" b="b"/>
              <a:pathLst>
                <a:path w="8798" h="2460" extrusionOk="0">
                  <a:moveTo>
                    <a:pt x="8189" y="1"/>
                  </a:moveTo>
                  <a:lnTo>
                    <a:pt x="0" y="2333"/>
                  </a:lnTo>
                  <a:cubicBezTo>
                    <a:pt x="671" y="2409"/>
                    <a:pt x="1407" y="2460"/>
                    <a:pt x="2180" y="2460"/>
                  </a:cubicBezTo>
                  <a:lnTo>
                    <a:pt x="8797" y="584"/>
                  </a:lnTo>
                  <a:cubicBezTo>
                    <a:pt x="8708" y="381"/>
                    <a:pt x="8505" y="178"/>
                    <a:pt x="8189" y="1"/>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05" name="Google Shape;705;p34"/>
            <p:cNvSpPr/>
            <p:nvPr/>
          </p:nvSpPr>
          <p:spPr>
            <a:xfrm>
              <a:off x="1969975" y="1416325"/>
              <a:ext cx="202200" cy="57400"/>
            </a:xfrm>
            <a:custGeom>
              <a:avLst/>
              <a:gdLst/>
              <a:ahLst/>
              <a:cxnLst/>
              <a:rect l="l" t="t" r="r" b="b"/>
              <a:pathLst>
                <a:path w="8088" h="2296" extrusionOk="0">
                  <a:moveTo>
                    <a:pt x="7466" y="1"/>
                  </a:moveTo>
                  <a:lnTo>
                    <a:pt x="1" y="2130"/>
                  </a:lnTo>
                  <a:cubicBezTo>
                    <a:pt x="51" y="2181"/>
                    <a:pt x="127" y="2232"/>
                    <a:pt x="190" y="2296"/>
                  </a:cubicBezTo>
                  <a:lnTo>
                    <a:pt x="8088" y="52"/>
                  </a:lnTo>
                  <a:cubicBezTo>
                    <a:pt x="7885" y="26"/>
                    <a:pt x="7669" y="14"/>
                    <a:pt x="7466" y="1"/>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06" name="Google Shape;706;p34"/>
            <p:cNvSpPr/>
            <p:nvPr/>
          </p:nvSpPr>
          <p:spPr>
            <a:xfrm>
              <a:off x="2008650" y="1426175"/>
              <a:ext cx="229450" cy="64975"/>
            </a:xfrm>
            <a:custGeom>
              <a:avLst/>
              <a:gdLst/>
              <a:ahLst/>
              <a:cxnLst/>
              <a:rect l="l" t="t" r="r" b="b"/>
              <a:pathLst>
                <a:path w="9178" h="2599" extrusionOk="0">
                  <a:moveTo>
                    <a:pt x="8772" y="0"/>
                  </a:moveTo>
                  <a:lnTo>
                    <a:pt x="0" y="2497"/>
                  </a:lnTo>
                  <a:cubicBezTo>
                    <a:pt x="127" y="2535"/>
                    <a:pt x="254" y="2573"/>
                    <a:pt x="393" y="2598"/>
                  </a:cubicBezTo>
                  <a:lnTo>
                    <a:pt x="9177" y="102"/>
                  </a:lnTo>
                  <a:cubicBezTo>
                    <a:pt x="9051" y="76"/>
                    <a:pt x="8911" y="38"/>
                    <a:pt x="8772" y="0"/>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07" name="Google Shape;707;p34"/>
            <p:cNvSpPr/>
            <p:nvPr/>
          </p:nvSpPr>
          <p:spPr>
            <a:xfrm>
              <a:off x="2051400" y="1426175"/>
              <a:ext cx="151850" cy="64325"/>
            </a:xfrm>
            <a:custGeom>
              <a:avLst/>
              <a:gdLst/>
              <a:ahLst/>
              <a:cxnLst/>
              <a:rect l="l" t="t" r="r" b="b"/>
              <a:pathLst>
                <a:path w="6074" h="2573" extrusionOk="0">
                  <a:moveTo>
                    <a:pt x="2473" y="0"/>
                  </a:moveTo>
                  <a:lnTo>
                    <a:pt x="2473" y="304"/>
                  </a:lnTo>
                  <a:cubicBezTo>
                    <a:pt x="888" y="367"/>
                    <a:pt x="102" y="621"/>
                    <a:pt x="102" y="938"/>
                  </a:cubicBezTo>
                  <a:cubicBezTo>
                    <a:pt x="102" y="1648"/>
                    <a:pt x="3829" y="1457"/>
                    <a:pt x="3829" y="1699"/>
                  </a:cubicBezTo>
                  <a:cubicBezTo>
                    <a:pt x="3829" y="1762"/>
                    <a:pt x="3601" y="1800"/>
                    <a:pt x="2955" y="1800"/>
                  </a:cubicBezTo>
                  <a:cubicBezTo>
                    <a:pt x="2206" y="1800"/>
                    <a:pt x="1358" y="1724"/>
                    <a:pt x="724" y="1623"/>
                  </a:cubicBezTo>
                  <a:lnTo>
                    <a:pt x="1" y="2091"/>
                  </a:lnTo>
                  <a:cubicBezTo>
                    <a:pt x="572" y="2193"/>
                    <a:pt x="1510" y="2269"/>
                    <a:pt x="2473" y="2282"/>
                  </a:cubicBezTo>
                  <a:lnTo>
                    <a:pt x="2473" y="2573"/>
                  </a:lnTo>
                  <a:lnTo>
                    <a:pt x="3829" y="2573"/>
                  </a:lnTo>
                  <a:lnTo>
                    <a:pt x="3829" y="2269"/>
                  </a:lnTo>
                  <a:cubicBezTo>
                    <a:pt x="5325" y="2193"/>
                    <a:pt x="6073" y="1939"/>
                    <a:pt x="6073" y="1648"/>
                  </a:cubicBezTo>
                  <a:cubicBezTo>
                    <a:pt x="6073" y="938"/>
                    <a:pt x="2346" y="1128"/>
                    <a:pt x="2346" y="900"/>
                  </a:cubicBezTo>
                  <a:cubicBezTo>
                    <a:pt x="2346" y="837"/>
                    <a:pt x="2561" y="786"/>
                    <a:pt x="3220" y="786"/>
                  </a:cubicBezTo>
                  <a:cubicBezTo>
                    <a:pt x="3804" y="786"/>
                    <a:pt x="4437" y="824"/>
                    <a:pt x="5097" y="925"/>
                  </a:cubicBezTo>
                  <a:lnTo>
                    <a:pt x="5781" y="457"/>
                  </a:lnTo>
                  <a:cubicBezTo>
                    <a:pt x="5236" y="367"/>
                    <a:pt x="4539" y="317"/>
                    <a:pt x="3829" y="291"/>
                  </a:cubicBezTo>
                  <a:lnTo>
                    <a:pt x="38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08" name="Google Shape;708;p34"/>
            <p:cNvSpPr/>
            <p:nvPr/>
          </p:nvSpPr>
          <p:spPr>
            <a:xfrm>
              <a:off x="2050150" y="1423625"/>
              <a:ext cx="152125" cy="64350"/>
            </a:xfrm>
            <a:custGeom>
              <a:avLst/>
              <a:gdLst/>
              <a:ahLst/>
              <a:cxnLst/>
              <a:rect l="l" t="t" r="r" b="b"/>
              <a:pathLst>
                <a:path w="6085" h="2574" extrusionOk="0">
                  <a:moveTo>
                    <a:pt x="2485" y="1"/>
                  </a:moveTo>
                  <a:lnTo>
                    <a:pt x="2485" y="305"/>
                  </a:lnTo>
                  <a:cubicBezTo>
                    <a:pt x="901" y="368"/>
                    <a:pt x="115" y="621"/>
                    <a:pt x="115" y="939"/>
                  </a:cubicBezTo>
                  <a:cubicBezTo>
                    <a:pt x="115" y="1649"/>
                    <a:pt x="3841" y="1458"/>
                    <a:pt x="3841" y="1699"/>
                  </a:cubicBezTo>
                  <a:cubicBezTo>
                    <a:pt x="3841" y="1762"/>
                    <a:pt x="3613" y="1801"/>
                    <a:pt x="2966" y="1801"/>
                  </a:cubicBezTo>
                  <a:cubicBezTo>
                    <a:pt x="2219" y="1801"/>
                    <a:pt x="1369" y="1725"/>
                    <a:pt x="735" y="1623"/>
                  </a:cubicBezTo>
                  <a:lnTo>
                    <a:pt x="0" y="2092"/>
                  </a:lnTo>
                  <a:cubicBezTo>
                    <a:pt x="583" y="2193"/>
                    <a:pt x="1521" y="2269"/>
                    <a:pt x="2485" y="2283"/>
                  </a:cubicBezTo>
                  <a:lnTo>
                    <a:pt x="2485" y="2574"/>
                  </a:lnTo>
                  <a:lnTo>
                    <a:pt x="3841" y="2574"/>
                  </a:lnTo>
                  <a:lnTo>
                    <a:pt x="3841" y="2269"/>
                  </a:lnTo>
                  <a:cubicBezTo>
                    <a:pt x="5324" y="2193"/>
                    <a:pt x="6085" y="1940"/>
                    <a:pt x="6085" y="1649"/>
                  </a:cubicBezTo>
                  <a:cubicBezTo>
                    <a:pt x="6085" y="939"/>
                    <a:pt x="2358" y="1128"/>
                    <a:pt x="2358" y="900"/>
                  </a:cubicBezTo>
                  <a:cubicBezTo>
                    <a:pt x="2358" y="837"/>
                    <a:pt x="2561" y="787"/>
                    <a:pt x="3233" y="787"/>
                  </a:cubicBezTo>
                  <a:cubicBezTo>
                    <a:pt x="3816" y="787"/>
                    <a:pt x="4450" y="824"/>
                    <a:pt x="5109" y="926"/>
                  </a:cubicBezTo>
                  <a:lnTo>
                    <a:pt x="5793" y="457"/>
                  </a:lnTo>
                  <a:cubicBezTo>
                    <a:pt x="5248" y="368"/>
                    <a:pt x="4551" y="317"/>
                    <a:pt x="3841" y="292"/>
                  </a:cubicBezTo>
                  <a:lnTo>
                    <a:pt x="3841"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09" name="Google Shape;709;p34"/>
            <p:cNvSpPr/>
            <p:nvPr/>
          </p:nvSpPr>
          <p:spPr>
            <a:xfrm>
              <a:off x="2306525" y="1377250"/>
              <a:ext cx="425300" cy="380950"/>
            </a:xfrm>
            <a:custGeom>
              <a:avLst/>
              <a:gdLst/>
              <a:ahLst/>
              <a:cxnLst/>
              <a:rect l="l" t="t" r="r" b="b"/>
              <a:pathLst>
                <a:path w="17012" h="15238" extrusionOk="0">
                  <a:moveTo>
                    <a:pt x="8458" y="1"/>
                  </a:moveTo>
                  <a:cubicBezTo>
                    <a:pt x="7669" y="1"/>
                    <a:pt x="6866" y="124"/>
                    <a:pt x="6072" y="385"/>
                  </a:cubicBezTo>
                  <a:cubicBezTo>
                    <a:pt x="2167" y="1665"/>
                    <a:pt x="0" y="5811"/>
                    <a:pt x="1141" y="9727"/>
                  </a:cubicBezTo>
                  <a:cubicBezTo>
                    <a:pt x="1167" y="9816"/>
                    <a:pt x="1192" y="9918"/>
                    <a:pt x="1217" y="10006"/>
                  </a:cubicBezTo>
                  <a:cubicBezTo>
                    <a:pt x="1547" y="10982"/>
                    <a:pt x="2041" y="11857"/>
                    <a:pt x="2674" y="12592"/>
                  </a:cubicBezTo>
                  <a:cubicBezTo>
                    <a:pt x="2776" y="12706"/>
                    <a:pt x="2890" y="12820"/>
                    <a:pt x="3004" y="12935"/>
                  </a:cubicBezTo>
                  <a:cubicBezTo>
                    <a:pt x="3562" y="13518"/>
                    <a:pt x="4221" y="13999"/>
                    <a:pt x="4931" y="14380"/>
                  </a:cubicBezTo>
                  <a:lnTo>
                    <a:pt x="5426" y="14608"/>
                  </a:lnTo>
                  <a:cubicBezTo>
                    <a:pt x="5983" y="14848"/>
                    <a:pt x="6553" y="15026"/>
                    <a:pt x="7150" y="15127"/>
                  </a:cubicBezTo>
                  <a:cubicBezTo>
                    <a:pt x="7573" y="15201"/>
                    <a:pt x="8011" y="15237"/>
                    <a:pt x="8452" y="15237"/>
                  </a:cubicBezTo>
                  <a:cubicBezTo>
                    <a:pt x="8698" y="15237"/>
                    <a:pt x="8945" y="15226"/>
                    <a:pt x="9190" y="15203"/>
                  </a:cubicBezTo>
                  <a:cubicBezTo>
                    <a:pt x="9735" y="15152"/>
                    <a:pt x="10293" y="15039"/>
                    <a:pt x="10838" y="14861"/>
                  </a:cubicBezTo>
                  <a:cubicBezTo>
                    <a:pt x="14831" y="13543"/>
                    <a:pt x="17011" y="9233"/>
                    <a:pt x="15693" y="5240"/>
                  </a:cubicBezTo>
                  <a:cubicBezTo>
                    <a:pt x="15668" y="5152"/>
                    <a:pt x="15629" y="5062"/>
                    <a:pt x="15604" y="4974"/>
                  </a:cubicBezTo>
                  <a:cubicBezTo>
                    <a:pt x="15426" y="4505"/>
                    <a:pt x="15211" y="4061"/>
                    <a:pt x="14958" y="3643"/>
                  </a:cubicBezTo>
                  <a:cubicBezTo>
                    <a:pt x="14615" y="3085"/>
                    <a:pt x="14197" y="2578"/>
                    <a:pt x="13741" y="2122"/>
                  </a:cubicBezTo>
                  <a:cubicBezTo>
                    <a:pt x="13285" y="1691"/>
                    <a:pt x="12790" y="1323"/>
                    <a:pt x="12245" y="1006"/>
                  </a:cubicBezTo>
                  <a:cubicBezTo>
                    <a:pt x="12093" y="918"/>
                    <a:pt x="11941" y="842"/>
                    <a:pt x="11789" y="766"/>
                  </a:cubicBezTo>
                  <a:cubicBezTo>
                    <a:pt x="11066" y="423"/>
                    <a:pt x="10305" y="183"/>
                    <a:pt x="9519" y="68"/>
                  </a:cubicBezTo>
                  <a:cubicBezTo>
                    <a:pt x="9330" y="43"/>
                    <a:pt x="9152" y="31"/>
                    <a:pt x="8962" y="17"/>
                  </a:cubicBezTo>
                  <a:cubicBezTo>
                    <a:pt x="8795" y="6"/>
                    <a:pt x="8627" y="1"/>
                    <a:pt x="8458" y="1"/>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10" name="Google Shape;710;p34"/>
            <p:cNvSpPr/>
            <p:nvPr/>
          </p:nvSpPr>
          <p:spPr>
            <a:xfrm>
              <a:off x="2485250" y="1430275"/>
              <a:ext cx="195225" cy="328025"/>
            </a:xfrm>
            <a:custGeom>
              <a:avLst/>
              <a:gdLst/>
              <a:ahLst/>
              <a:cxnLst/>
              <a:rect l="l" t="t" r="r" b="b"/>
              <a:pathLst>
                <a:path w="7809" h="13121" extrusionOk="0">
                  <a:moveTo>
                    <a:pt x="6592" y="1"/>
                  </a:moveTo>
                  <a:lnTo>
                    <a:pt x="5857" y="1446"/>
                  </a:lnTo>
                  <a:cubicBezTo>
                    <a:pt x="6313" y="1966"/>
                    <a:pt x="6693" y="2561"/>
                    <a:pt x="6959" y="3233"/>
                  </a:cubicBezTo>
                  <a:lnTo>
                    <a:pt x="7809" y="1522"/>
                  </a:lnTo>
                  <a:cubicBezTo>
                    <a:pt x="7581" y="1155"/>
                    <a:pt x="7327" y="800"/>
                    <a:pt x="7035" y="482"/>
                  </a:cubicBezTo>
                  <a:cubicBezTo>
                    <a:pt x="6896" y="318"/>
                    <a:pt x="6744" y="153"/>
                    <a:pt x="6592" y="1"/>
                  </a:cubicBezTo>
                  <a:close/>
                  <a:moveTo>
                    <a:pt x="2891" y="11383"/>
                  </a:moveTo>
                  <a:lnTo>
                    <a:pt x="2891" y="11383"/>
                  </a:lnTo>
                  <a:cubicBezTo>
                    <a:pt x="2370" y="11523"/>
                    <a:pt x="1838" y="11586"/>
                    <a:pt x="1306" y="11586"/>
                  </a:cubicBezTo>
                  <a:cubicBezTo>
                    <a:pt x="1116" y="11586"/>
                    <a:pt x="925" y="11574"/>
                    <a:pt x="736" y="11561"/>
                  </a:cubicBezTo>
                  <a:lnTo>
                    <a:pt x="1" y="13006"/>
                  </a:lnTo>
                  <a:cubicBezTo>
                    <a:pt x="432" y="13082"/>
                    <a:pt x="862" y="13121"/>
                    <a:pt x="1306" y="13121"/>
                  </a:cubicBezTo>
                  <a:cubicBezTo>
                    <a:pt x="1547" y="13121"/>
                    <a:pt x="1800" y="13107"/>
                    <a:pt x="2041" y="13082"/>
                  </a:cubicBezTo>
                  <a:lnTo>
                    <a:pt x="2891" y="11383"/>
                  </a:lnTo>
                  <a:close/>
                </a:path>
              </a:pathLst>
            </a:custGeom>
            <a:solidFill>
              <a:srgbClr val="F9BB32"/>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11" name="Google Shape;711;p34"/>
            <p:cNvSpPr/>
            <p:nvPr/>
          </p:nvSpPr>
          <p:spPr>
            <a:xfrm>
              <a:off x="2373375" y="1377675"/>
              <a:ext cx="171150" cy="322950"/>
            </a:xfrm>
            <a:custGeom>
              <a:avLst/>
              <a:gdLst/>
              <a:ahLst/>
              <a:cxnLst/>
              <a:rect l="l" t="t" r="r" b="b"/>
              <a:pathLst>
                <a:path w="6846" h="12918" extrusionOk="0">
                  <a:moveTo>
                    <a:pt x="6288" y="0"/>
                  </a:moveTo>
                  <a:lnTo>
                    <a:pt x="5527" y="1521"/>
                  </a:lnTo>
                  <a:cubicBezTo>
                    <a:pt x="5616" y="1509"/>
                    <a:pt x="5692" y="1509"/>
                    <a:pt x="5781" y="1509"/>
                  </a:cubicBezTo>
                  <a:cubicBezTo>
                    <a:pt x="5882" y="1509"/>
                    <a:pt x="5997" y="1509"/>
                    <a:pt x="6098" y="1521"/>
                  </a:cubicBezTo>
                  <a:lnTo>
                    <a:pt x="6845" y="51"/>
                  </a:lnTo>
                  <a:cubicBezTo>
                    <a:pt x="6656" y="26"/>
                    <a:pt x="6478" y="14"/>
                    <a:pt x="6288" y="0"/>
                  </a:cubicBezTo>
                  <a:close/>
                  <a:moveTo>
                    <a:pt x="761" y="11054"/>
                  </a:moveTo>
                  <a:lnTo>
                    <a:pt x="0" y="12575"/>
                  </a:lnTo>
                  <a:cubicBezTo>
                    <a:pt x="102" y="12689"/>
                    <a:pt x="216" y="12803"/>
                    <a:pt x="330" y="12918"/>
                  </a:cubicBezTo>
                  <a:lnTo>
                    <a:pt x="1065" y="11459"/>
                  </a:lnTo>
                  <a:cubicBezTo>
                    <a:pt x="964" y="11333"/>
                    <a:pt x="862" y="11194"/>
                    <a:pt x="761" y="11054"/>
                  </a:cubicBezTo>
                  <a:close/>
                </a:path>
              </a:pathLst>
            </a:custGeom>
            <a:solidFill>
              <a:srgbClr val="F9BB32"/>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12" name="Google Shape;712;p34"/>
            <p:cNvSpPr/>
            <p:nvPr/>
          </p:nvSpPr>
          <p:spPr>
            <a:xfrm>
              <a:off x="2429775" y="1396375"/>
              <a:ext cx="182900" cy="346075"/>
            </a:xfrm>
            <a:custGeom>
              <a:avLst/>
              <a:gdLst/>
              <a:ahLst/>
              <a:cxnLst/>
              <a:rect l="l" t="t" r="r" b="b"/>
              <a:pathLst>
                <a:path w="7316" h="13843" extrusionOk="0">
                  <a:moveTo>
                    <a:pt x="6859" y="1"/>
                  </a:moveTo>
                  <a:lnTo>
                    <a:pt x="6161" y="1370"/>
                  </a:lnTo>
                  <a:cubicBezTo>
                    <a:pt x="6326" y="1446"/>
                    <a:pt x="6479" y="1522"/>
                    <a:pt x="6631" y="1623"/>
                  </a:cubicBezTo>
                  <a:lnTo>
                    <a:pt x="7315" y="241"/>
                  </a:lnTo>
                  <a:cubicBezTo>
                    <a:pt x="7163" y="153"/>
                    <a:pt x="7011" y="77"/>
                    <a:pt x="6859" y="1"/>
                  </a:cubicBezTo>
                  <a:close/>
                  <a:moveTo>
                    <a:pt x="685" y="12246"/>
                  </a:moveTo>
                  <a:lnTo>
                    <a:pt x="1" y="13615"/>
                  </a:lnTo>
                  <a:lnTo>
                    <a:pt x="496" y="13843"/>
                  </a:lnTo>
                  <a:lnTo>
                    <a:pt x="1180" y="12474"/>
                  </a:lnTo>
                  <a:cubicBezTo>
                    <a:pt x="1066" y="12423"/>
                    <a:pt x="939" y="12359"/>
                    <a:pt x="812" y="12308"/>
                  </a:cubicBezTo>
                  <a:cubicBezTo>
                    <a:pt x="774" y="12283"/>
                    <a:pt x="736" y="12258"/>
                    <a:pt x="685" y="12246"/>
                  </a:cubicBezTo>
                  <a:close/>
                </a:path>
              </a:pathLst>
            </a:custGeom>
            <a:solidFill>
              <a:srgbClr val="F9BB32"/>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13" name="Google Shape;713;p34"/>
            <p:cNvSpPr/>
            <p:nvPr/>
          </p:nvSpPr>
          <p:spPr>
            <a:xfrm>
              <a:off x="2347075" y="1415475"/>
              <a:ext cx="339425" cy="304575"/>
            </a:xfrm>
            <a:custGeom>
              <a:avLst/>
              <a:gdLst/>
              <a:ahLst/>
              <a:cxnLst/>
              <a:rect l="l" t="t" r="r" b="b"/>
              <a:pathLst>
                <a:path w="13577" h="12183" extrusionOk="0">
                  <a:moveTo>
                    <a:pt x="6823" y="0"/>
                  </a:moveTo>
                  <a:cubicBezTo>
                    <a:pt x="6196" y="0"/>
                    <a:pt x="5559" y="97"/>
                    <a:pt x="4931" y="301"/>
                  </a:cubicBezTo>
                  <a:cubicBezTo>
                    <a:pt x="1737" y="1353"/>
                    <a:pt x="1" y="4801"/>
                    <a:pt x="1052" y="7995"/>
                  </a:cubicBezTo>
                  <a:cubicBezTo>
                    <a:pt x="1078" y="8084"/>
                    <a:pt x="1116" y="8173"/>
                    <a:pt x="1142" y="8262"/>
                  </a:cubicBezTo>
                  <a:cubicBezTo>
                    <a:pt x="2060" y="10664"/>
                    <a:pt x="4369" y="12183"/>
                    <a:pt x="6833" y="12183"/>
                  </a:cubicBezTo>
                  <a:cubicBezTo>
                    <a:pt x="7464" y="12183"/>
                    <a:pt x="8104" y="12083"/>
                    <a:pt x="8734" y="11874"/>
                  </a:cubicBezTo>
                  <a:cubicBezTo>
                    <a:pt x="11840" y="10848"/>
                    <a:pt x="13576" y="7564"/>
                    <a:pt x="12702" y="4459"/>
                  </a:cubicBezTo>
                  <a:cubicBezTo>
                    <a:pt x="12677" y="4370"/>
                    <a:pt x="12651" y="4269"/>
                    <a:pt x="12613" y="4180"/>
                  </a:cubicBezTo>
                  <a:cubicBezTo>
                    <a:pt x="11778" y="1623"/>
                    <a:pt x="9388" y="0"/>
                    <a:pt x="6823" y="0"/>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14" name="Google Shape;714;p34"/>
            <p:cNvSpPr/>
            <p:nvPr/>
          </p:nvSpPr>
          <p:spPr>
            <a:xfrm>
              <a:off x="2354050" y="1428675"/>
              <a:ext cx="332450" cy="291350"/>
            </a:xfrm>
            <a:custGeom>
              <a:avLst/>
              <a:gdLst/>
              <a:ahLst/>
              <a:cxnLst/>
              <a:rect l="l" t="t" r="r" b="b"/>
              <a:pathLst>
                <a:path w="13298" h="11654" extrusionOk="0">
                  <a:moveTo>
                    <a:pt x="6716" y="1"/>
                  </a:moveTo>
                  <a:cubicBezTo>
                    <a:pt x="6683" y="1"/>
                    <a:pt x="6650" y="1"/>
                    <a:pt x="6618" y="2"/>
                  </a:cubicBezTo>
                  <a:cubicBezTo>
                    <a:pt x="6415" y="2"/>
                    <a:pt x="6212" y="27"/>
                    <a:pt x="6009" y="39"/>
                  </a:cubicBezTo>
                  <a:cubicBezTo>
                    <a:pt x="5616" y="90"/>
                    <a:pt x="5223" y="179"/>
                    <a:pt x="4830" y="306"/>
                  </a:cubicBezTo>
                  <a:cubicBezTo>
                    <a:pt x="1725" y="1332"/>
                    <a:pt x="1" y="4616"/>
                    <a:pt x="863" y="7734"/>
                  </a:cubicBezTo>
                  <a:cubicBezTo>
                    <a:pt x="1040" y="8177"/>
                    <a:pt x="1255" y="8583"/>
                    <a:pt x="1509" y="8963"/>
                  </a:cubicBezTo>
                  <a:cubicBezTo>
                    <a:pt x="1610" y="9128"/>
                    <a:pt x="1737" y="9280"/>
                    <a:pt x="1851" y="9432"/>
                  </a:cubicBezTo>
                  <a:cubicBezTo>
                    <a:pt x="2371" y="10053"/>
                    <a:pt x="2992" y="10560"/>
                    <a:pt x="3689" y="10928"/>
                  </a:cubicBezTo>
                  <a:cubicBezTo>
                    <a:pt x="3841" y="11016"/>
                    <a:pt x="4006" y="11093"/>
                    <a:pt x="4158" y="11156"/>
                  </a:cubicBezTo>
                  <a:cubicBezTo>
                    <a:pt x="4792" y="11422"/>
                    <a:pt x="5464" y="11587"/>
                    <a:pt x="6148" y="11638"/>
                  </a:cubicBezTo>
                  <a:cubicBezTo>
                    <a:pt x="6288" y="11648"/>
                    <a:pt x="6428" y="11653"/>
                    <a:pt x="6568" y="11653"/>
                  </a:cubicBezTo>
                  <a:cubicBezTo>
                    <a:pt x="7129" y="11653"/>
                    <a:pt x="7695" y="11572"/>
                    <a:pt x="8252" y="11410"/>
                  </a:cubicBezTo>
                  <a:cubicBezTo>
                    <a:pt x="8316" y="11385"/>
                    <a:pt x="8392" y="11371"/>
                    <a:pt x="8455" y="11346"/>
                  </a:cubicBezTo>
                  <a:cubicBezTo>
                    <a:pt x="11561" y="10320"/>
                    <a:pt x="13297" y="7036"/>
                    <a:pt x="12423" y="3931"/>
                  </a:cubicBezTo>
                  <a:cubicBezTo>
                    <a:pt x="12372" y="3779"/>
                    <a:pt x="12308" y="3639"/>
                    <a:pt x="12246" y="3500"/>
                  </a:cubicBezTo>
                  <a:cubicBezTo>
                    <a:pt x="11954" y="2879"/>
                    <a:pt x="11561" y="2321"/>
                    <a:pt x="11092" y="1839"/>
                  </a:cubicBezTo>
                  <a:cubicBezTo>
                    <a:pt x="10623" y="1357"/>
                    <a:pt x="10065" y="952"/>
                    <a:pt x="9457" y="648"/>
                  </a:cubicBezTo>
                  <a:cubicBezTo>
                    <a:pt x="9305" y="572"/>
                    <a:pt x="9139" y="509"/>
                    <a:pt x="8987" y="445"/>
                  </a:cubicBezTo>
                  <a:cubicBezTo>
                    <a:pt x="8270" y="153"/>
                    <a:pt x="7505" y="1"/>
                    <a:pt x="6716" y="1"/>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15" name="Google Shape;715;p34"/>
            <p:cNvSpPr/>
            <p:nvPr/>
          </p:nvSpPr>
          <p:spPr>
            <a:xfrm>
              <a:off x="2507750" y="1474650"/>
              <a:ext cx="152450" cy="245300"/>
            </a:xfrm>
            <a:custGeom>
              <a:avLst/>
              <a:gdLst/>
              <a:ahLst/>
              <a:cxnLst/>
              <a:rect l="l" t="t" r="r" b="b"/>
              <a:pathLst>
                <a:path w="6098" h="9812" extrusionOk="0">
                  <a:moveTo>
                    <a:pt x="4944" y="0"/>
                  </a:moveTo>
                  <a:lnTo>
                    <a:pt x="0" y="9799"/>
                  </a:lnTo>
                  <a:cubicBezTo>
                    <a:pt x="140" y="9811"/>
                    <a:pt x="279" y="9811"/>
                    <a:pt x="406" y="9811"/>
                  </a:cubicBezTo>
                  <a:cubicBezTo>
                    <a:pt x="977" y="9811"/>
                    <a:pt x="1546" y="9735"/>
                    <a:pt x="2104" y="9571"/>
                  </a:cubicBezTo>
                  <a:lnTo>
                    <a:pt x="6098" y="1661"/>
                  </a:lnTo>
                  <a:cubicBezTo>
                    <a:pt x="5806" y="1040"/>
                    <a:pt x="5413" y="482"/>
                    <a:pt x="4944" y="0"/>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16" name="Google Shape;716;p34"/>
            <p:cNvSpPr/>
            <p:nvPr/>
          </p:nvSpPr>
          <p:spPr>
            <a:xfrm>
              <a:off x="2391750" y="1428700"/>
              <a:ext cx="127750" cy="235800"/>
            </a:xfrm>
            <a:custGeom>
              <a:avLst/>
              <a:gdLst/>
              <a:ahLst/>
              <a:cxnLst/>
              <a:rect l="l" t="t" r="r" b="b"/>
              <a:pathLst>
                <a:path w="5110" h="9432" extrusionOk="0">
                  <a:moveTo>
                    <a:pt x="5110" y="1"/>
                  </a:moveTo>
                  <a:cubicBezTo>
                    <a:pt x="4907" y="1"/>
                    <a:pt x="4704" y="26"/>
                    <a:pt x="4501" y="38"/>
                  </a:cubicBezTo>
                  <a:lnTo>
                    <a:pt x="1" y="8962"/>
                  </a:lnTo>
                  <a:cubicBezTo>
                    <a:pt x="102" y="9127"/>
                    <a:pt x="229" y="9279"/>
                    <a:pt x="343" y="9431"/>
                  </a:cubicBezTo>
                  <a:lnTo>
                    <a:pt x="5110" y="1"/>
                  </a:ln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17" name="Google Shape;717;p34"/>
            <p:cNvSpPr/>
            <p:nvPr/>
          </p:nvSpPr>
          <p:spPr>
            <a:xfrm>
              <a:off x="2446250" y="1439775"/>
              <a:ext cx="144225" cy="267825"/>
            </a:xfrm>
            <a:custGeom>
              <a:avLst/>
              <a:gdLst/>
              <a:ahLst/>
              <a:cxnLst/>
              <a:rect l="l" t="t" r="r" b="b"/>
              <a:pathLst>
                <a:path w="5769" h="10713" extrusionOk="0">
                  <a:moveTo>
                    <a:pt x="5299" y="1"/>
                  </a:moveTo>
                  <a:lnTo>
                    <a:pt x="1" y="10484"/>
                  </a:lnTo>
                  <a:cubicBezTo>
                    <a:pt x="153" y="10572"/>
                    <a:pt x="318" y="10649"/>
                    <a:pt x="470" y="10712"/>
                  </a:cubicBezTo>
                  <a:lnTo>
                    <a:pt x="5769" y="204"/>
                  </a:lnTo>
                  <a:cubicBezTo>
                    <a:pt x="5617" y="128"/>
                    <a:pt x="5451" y="65"/>
                    <a:pt x="5299" y="1"/>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18" name="Google Shape;718;p34"/>
            <p:cNvSpPr/>
            <p:nvPr/>
          </p:nvSpPr>
          <p:spPr>
            <a:xfrm>
              <a:off x="2438350" y="1463575"/>
              <a:ext cx="168625" cy="213600"/>
            </a:xfrm>
            <a:custGeom>
              <a:avLst/>
              <a:gdLst/>
              <a:ahLst/>
              <a:cxnLst/>
              <a:rect l="l" t="t" r="r" b="b"/>
              <a:pathLst>
                <a:path w="6745" h="8544" extrusionOk="0">
                  <a:moveTo>
                    <a:pt x="2700" y="0"/>
                  </a:moveTo>
                  <a:lnTo>
                    <a:pt x="1483" y="406"/>
                  </a:lnTo>
                  <a:lnTo>
                    <a:pt x="1800" y="1356"/>
                  </a:lnTo>
                  <a:cubicBezTo>
                    <a:pt x="444" y="2015"/>
                    <a:pt x="1" y="3080"/>
                    <a:pt x="330" y="4056"/>
                  </a:cubicBezTo>
                  <a:cubicBezTo>
                    <a:pt x="656" y="5057"/>
                    <a:pt x="1458" y="5275"/>
                    <a:pt x="2271" y="5275"/>
                  </a:cubicBezTo>
                  <a:cubicBezTo>
                    <a:pt x="2898" y="5275"/>
                    <a:pt x="3532" y="5145"/>
                    <a:pt x="3958" y="5145"/>
                  </a:cubicBezTo>
                  <a:cubicBezTo>
                    <a:pt x="4225" y="5145"/>
                    <a:pt x="4411" y="5196"/>
                    <a:pt x="4462" y="5361"/>
                  </a:cubicBezTo>
                  <a:cubicBezTo>
                    <a:pt x="4538" y="5564"/>
                    <a:pt x="4373" y="5755"/>
                    <a:pt x="3790" y="5944"/>
                  </a:cubicBezTo>
                  <a:cubicBezTo>
                    <a:pt x="3391" y="6073"/>
                    <a:pt x="2934" y="6138"/>
                    <a:pt x="2488" y="6138"/>
                  </a:cubicBezTo>
                  <a:cubicBezTo>
                    <a:pt x="2183" y="6138"/>
                    <a:pt x="1883" y="6108"/>
                    <a:pt x="1610" y="6046"/>
                  </a:cubicBezTo>
                  <a:lnTo>
                    <a:pt x="1432" y="7758"/>
                  </a:lnTo>
                  <a:cubicBezTo>
                    <a:pt x="1676" y="7816"/>
                    <a:pt x="1961" y="7845"/>
                    <a:pt x="2269" y="7845"/>
                  </a:cubicBezTo>
                  <a:cubicBezTo>
                    <a:pt x="2764" y="7845"/>
                    <a:pt x="3320" y="7771"/>
                    <a:pt x="3866" y="7631"/>
                  </a:cubicBezTo>
                  <a:lnTo>
                    <a:pt x="4158" y="8544"/>
                  </a:lnTo>
                  <a:lnTo>
                    <a:pt x="5387" y="8150"/>
                  </a:lnTo>
                  <a:lnTo>
                    <a:pt x="5071" y="7187"/>
                  </a:lnTo>
                  <a:cubicBezTo>
                    <a:pt x="6338" y="6502"/>
                    <a:pt x="6744" y="5476"/>
                    <a:pt x="6427" y="4538"/>
                  </a:cubicBezTo>
                  <a:cubicBezTo>
                    <a:pt x="6104" y="3557"/>
                    <a:pt x="5315" y="3338"/>
                    <a:pt x="4512" y="3338"/>
                  </a:cubicBezTo>
                  <a:cubicBezTo>
                    <a:pt x="3864" y="3338"/>
                    <a:pt x="3206" y="3481"/>
                    <a:pt x="2777" y="3481"/>
                  </a:cubicBezTo>
                  <a:cubicBezTo>
                    <a:pt x="2529" y="3481"/>
                    <a:pt x="2357" y="3434"/>
                    <a:pt x="2308" y="3283"/>
                  </a:cubicBezTo>
                  <a:cubicBezTo>
                    <a:pt x="2244" y="3080"/>
                    <a:pt x="2370" y="2839"/>
                    <a:pt x="2967" y="2649"/>
                  </a:cubicBezTo>
                  <a:cubicBezTo>
                    <a:pt x="3305" y="2536"/>
                    <a:pt x="3674" y="2480"/>
                    <a:pt x="4077" y="2480"/>
                  </a:cubicBezTo>
                  <a:cubicBezTo>
                    <a:pt x="4308" y="2480"/>
                    <a:pt x="4550" y="2498"/>
                    <a:pt x="4804" y="2535"/>
                  </a:cubicBezTo>
                  <a:lnTo>
                    <a:pt x="4931" y="862"/>
                  </a:lnTo>
                  <a:cubicBezTo>
                    <a:pt x="4704" y="813"/>
                    <a:pt x="4463" y="790"/>
                    <a:pt x="4214" y="790"/>
                  </a:cubicBezTo>
                  <a:cubicBezTo>
                    <a:pt x="3824" y="790"/>
                    <a:pt x="3415" y="845"/>
                    <a:pt x="3004" y="938"/>
                  </a:cubicBezTo>
                  <a:lnTo>
                    <a:pt x="2700"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19" name="Google Shape;719;p34"/>
            <p:cNvSpPr/>
            <p:nvPr/>
          </p:nvSpPr>
          <p:spPr>
            <a:xfrm>
              <a:off x="2434850" y="1455950"/>
              <a:ext cx="168625" cy="213625"/>
            </a:xfrm>
            <a:custGeom>
              <a:avLst/>
              <a:gdLst/>
              <a:ahLst/>
              <a:cxnLst/>
              <a:rect l="l" t="t" r="r" b="b"/>
              <a:pathLst>
                <a:path w="6745" h="8545" extrusionOk="0">
                  <a:moveTo>
                    <a:pt x="2701" y="1"/>
                  </a:moveTo>
                  <a:lnTo>
                    <a:pt x="1484" y="406"/>
                  </a:lnTo>
                  <a:lnTo>
                    <a:pt x="1788" y="1344"/>
                  </a:lnTo>
                  <a:cubicBezTo>
                    <a:pt x="445" y="2016"/>
                    <a:pt x="1" y="3068"/>
                    <a:pt x="318" y="4044"/>
                  </a:cubicBezTo>
                  <a:cubicBezTo>
                    <a:pt x="650" y="5052"/>
                    <a:pt x="1455" y="5272"/>
                    <a:pt x="2269" y="5272"/>
                  </a:cubicBezTo>
                  <a:cubicBezTo>
                    <a:pt x="2901" y="5272"/>
                    <a:pt x="3538" y="5140"/>
                    <a:pt x="3965" y="5140"/>
                  </a:cubicBezTo>
                  <a:cubicBezTo>
                    <a:pt x="4226" y="5140"/>
                    <a:pt x="4409" y="5189"/>
                    <a:pt x="4462" y="5350"/>
                  </a:cubicBezTo>
                  <a:cubicBezTo>
                    <a:pt x="4539" y="5565"/>
                    <a:pt x="4361" y="5756"/>
                    <a:pt x="3791" y="5945"/>
                  </a:cubicBezTo>
                  <a:cubicBezTo>
                    <a:pt x="3392" y="6074"/>
                    <a:pt x="2934" y="6139"/>
                    <a:pt x="2485" y="6139"/>
                  </a:cubicBezTo>
                  <a:cubicBezTo>
                    <a:pt x="2178" y="6139"/>
                    <a:pt x="1876" y="6108"/>
                    <a:pt x="1598" y="6047"/>
                  </a:cubicBezTo>
                  <a:lnTo>
                    <a:pt x="1433" y="7745"/>
                  </a:lnTo>
                  <a:cubicBezTo>
                    <a:pt x="1687" y="7806"/>
                    <a:pt x="1986" y="7837"/>
                    <a:pt x="2310" y="7837"/>
                  </a:cubicBezTo>
                  <a:cubicBezTo>
                    <a:pt x="2794" y="7837"/>
                    <a:pt x="3335" y="7768"/>
                    <a:pt x="3867" y="7632"/>
                  </a:cubicBezTo>
                  <a:lnTo>
                    <a:pt x="4158" y="8544"/>
                  </a:lnTo>
                  <a:lnTo>
                    <a:pt x="5388" y="8139"/>
                  </a:lnTo>
                  <a:lnTo>
                    <a:pt x="5071" y="7175"/>
                  </a:lnTo>
                  <a:cubicBezTo>
                    <a:pt x="6326" y="6503"/>
                    <a:pt x="6744" y="5464"/>
                    <a:pt x="6428" y="4539"/>
                  </a:cubicBezTo>
                  <a:cubicBezTo>
                    <a:pt x="6104" y="3551"/>
                    <a:pt x="5314" y="3330"/>
                    <a:pt x="4510" y="3330"/>
                  </a:cubicBezTo>
                  <a:cubicBezTo>
                    <a:pt x="3857" y="3330"/>
                    <a:pt x="3194" y="3476"/>
                    <a:pt x="2766" y="3476"/>
                  </a:cubicBezTo>
                  <a:cubicBezTo>
                    <a:pt x="2524" y="3476"/>
                    <a:pt x="2356" y="3429"/>
                    <a:pt x="2308" y="3283"/>
                  </a:cubicBezTo>
                  <a:cubicBezTo>
                    <a:pt x="2232" y="3068"/>
                    <a:pt x="2371" y="2840"/>
                    <a:pt x="2967" y="2637"/>
                  </a:cubicBezTo>
                  <a:cubicBezTo>
                    <a:pt x="3302" y="2533"/>
                    <a:pt x="3667" y="2480"/>
                    <a:pt x="4066" y="2480"/>
                  </a:cubicBezTo>
                  <a:cubicBezTo>
                    <a:pt x="4301" y="2480"/>
                    <a:pt x="4547" y="2498"/>
                    <a:pt x="4805" y="2536"/>
                  </a:cubicBezTo>
                  <a:lnTo>
                    <a:pt x="4932" y="850"/>
                  </a:lnTo>
                  <a:cubicBezTo>
                    <a:pt x="4702" y="805"/>
                    <a:pt x="4456" y="783"/>
                    <a:pt x="4202" y="783"/>
                  </a:cubicBezTo>
                  <a:cubicBezTo>
                    <a:pt x="3813" y="783"/>
                    <a:pt x="3404" y="834"/>
                    <a:pt x="3005" y="926"/>
                  </a:cubicBezTo>
                  <a:lnTo>
                    <a:pt x="2701"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20" name="Google Shape;720;p34"/>
            <p:cNvSpPr/>
            <p:nvPr/>
          </p:nvSpPr>
          <p:spPr>
            <a:xfrm>
              <a:off x="3262900" y="1709150"/>
              <a:ext cx="782775" cy="77675"/>
            </a:xfrm>
            <a:custGeom>
              <a:avLst/>
              <a:gdLst/>
              <a:ahLst/>
              <a:cxnLst/>
              <a:rect l="l" t="t" r="r" b="b"/>
              <a:pathLst>
                <a:path w="31311" h="3107" extrusionOk="0">
                  <a:moveTo>
                    <a:pt x="15655" y="0"/>
                  </a:moveTo>
                  <a:cubicBezTo>
                    <a:pt x="6998" y="0"/>
                    <a:pt x="1" y="698"/>
                    <a:pt x="1" y="1560"/>
                  </a:cubicBezTo>
                  <a:cubicBezTo>
                    <a:pt x="1" y="2409"/>
                    <a:pt x="6998" y="3106"/>
                    <a:pt x="15655" y="3106"/>
                  </a:cubicBezTo>
                  <a:cubicBezTo>
                    <a:pt x="24300" y="3106"/>
                    <a:pt x="31310" y="2409"/>
                    <a:pt x="31310" y="1560"/>
                  </a:cubicBezTo>
                  <a:cubicBezTo>
                    <a:pt x="31310" y="698"/>
                    <a:pt x="24300" y="0"/>
                    <a:pt x="15655" y="0"/>
                  </a:cubicBezTo>
                  <a:close/>
                </a:path>
              </a:pathLst>
            </a:custGeom>
            <a:solidFill>
              <a:srgbClr val="F2F2F2"/>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21" name="Google Shape;721;p34"/>
            <p:cNvSpPr/>
            <p:nvPr/>
          </p:nvSpPr>
          <p:spPr>
            <a:xfrm>
              <a:off x="3326600" y="1667000"/>
              <a:ext cx="402475" cy="107450"/>
            </a:xfrm>
            <a:custGeom>
              <a:avLst/>
              <a:gdLst/>
              <a:ahLst/>
              <a:cxnLst/>
              <a:rect l="l" t="t" r="r" b="b"/>
              <a:pathLst>
                <a:path w="16099" h="4298" extrusionOk="0">
                  <a:moveTo>
                    <a:pt x="12258" y="1"/>
                  </a:moveTo>
                  <a:lnTo>
                    <a:pt x="11409" y="13"/>
                  </a:lnTo>
                  <a:lnTo>
                    <a:pt x="3702" y="13"/>
                  </a:lnTo>
                  <a:lnTo>
                    <a:pt x="2865" y="26"/>
                  </a:lnTo>
                  <a:lnTo>
                    <a:pt x="14" y="26"/>
                  </a:lnTo>
                  <a:lnTo>
                    <a:pt x="14" y="1737"/>
                  </a:lnTo>
                  <a:cubicBezTo>
                    <a:pt x="0" y="1762"/>
                    <a:pt x="0" y="1788"/>
                    <a:pt x="0" y="1801"/>
                  </a:cubicBezTo>
                  <a:cubicBezTo>
                    <a:pt x="0" y="2105"/>
                    <a:pt x="178" y="2396"/>
                    <a:pt x="507" y="2675"/>
                  </a:cubicBezTo>
                  <a:cubicBezTo>
                    <a:pt x="533" y="2700"/>
                    <a:pt x="571" y="2726"/>
                    <a:pt x="609" y="2751"/>
                  </a:cubicBezTo>
                  <a:cubicBezTo>
                    <a:pt x="647" y="2790"/>
                    <a:pt x="685" y="2815"/>
                    <a:pt x="723" y="2840"/>
                  </a:cubicBezTo>
                  <a:cubicBezTo>
                    <a:pt x="761" y="2852"/>
                    <a:pt x="786" y="2878"/>
                    <a:pt x="825" y="2903"/>
                  </a:cubicBezTo>
                  <a:cubicBezTo>
                    <a:pt x="1040" y="3030"/>
                    <a:pt x="1281" y="3157"/>
                    <a:pt x="1572" y="3283"/>
                  </a:cubicBezTo>
                  <a:cubicBezTo>
                    <a:pt x="1648" y="3309"/>
                    <a:pt x="1712" y="3334"/>
                    <a:pt x="1788" y="3373"/>
                  </a:cubicBezTo>
                  <a:cubicBezTo>
                    <a:pt x="1952" y="3423"/>
                    <a:pt x="2118" y="3486"/>
                    <a:pt x="2282" y="3537"/>
                  </a:cubicBezTo>
                  <a:cubicBezTo>
                    <a:pt x="2397" y="3575"/>
                    <a:pt x="2523" y="3613"/>
                    <a:pt x="2637" y="3652"/>
                  </a:cubicBezTo>
                  <a:cubicBezTo>
                    <a:pt x="2662" y="3652"/>
                    <a:pt x="2688" y="3664"/>
                    <a:pt x="2701" y="3664"/>
                  </a:cubicBezTo>
                  <a:cubicBezTo>
                    <a:pt x="2751" y="3677"/>
                    <a:pt x="2814" y="3689"/>
                    <a:pt x="2865" y="3702"/>
                  </a:cubicBezTo>
                  <a:cubicBezTo>
                    <a:pt x="3132" y="3778"/>
                    <a:pt x="3411" y="3841"/>
                    <a:pt x="3702" y="3905"/>
                  </a:cubicBezTo>
                  <a:lnTo>
                    <a:pt x="3930" y="3943"/>
                  </a:lnTo>
                  <a:cubicBezTo>
                    <a:pt x="4044" y="3968"/>
                    <a:pt x="4146" y="3981"/>
                    <a:pt x="4259" y="4006"/>
                  </a:cubicBezTo>
                  <a:cubicBezTo>
                    <a:pt x="4425" y="4032"/>
                    <a:pt x="4602" y="4057"/>
                    <a:pt x="4780" y="4083"/>
                  </a:cubicBezTo>
                  <a:cubicBezTo>
                    <a:pt x="4856" y="4083"/>
                    <a:pt x="4919" y="4095"/>
                    <a:pt x="4995" y="4108"/>
                  </a:cubicBezTo>
                  <a:cubicBezTo>
                    <a:pt x="5273" y="4145"/>
                    <a:pt x="5552" y="4171"/>
                    <a:pt x="5844" y="4196"/>
                  </a:cubicBezTo>
                  <a:cubicBezTo>
                    <a:pt x="5920" y="4209"/>
                    <a:pt x="5996" y="4209"/>
                    <a:pt x="6073" y="4221"/>
                  </a:cubicBezTo>
                  <a:cubicBezTo>
                    <a:pt x="6135" y="4221"/>
                    <a:pt x="6211" y="4221"/>
                    <a:pt x="6288" y="4235"/>
                  </a:cubicBezTo>
                  <a:cubicBezTo>
                    <a:pt x="6490" y="4247"/>
                    <a:pt x="6706" y="4260"/>
                    <a:pt x="6909" y="4272"/>
                  </a:cubicBezTo>
                  <a:lnTo>
                    <a:pt x="7137" y="4272"/>
                  </a:lnTo>
                  <a:cubicBezTo>
                    <a:pt x="7416" y="4285"/>
                    <a:pt x="7695" y="4298"/>
                    <a:pt x="7986" y="4298"/>
                  </a:cubicBezTo>
                  <a:lnTo>
                    <a:pt x="8202" y="4298"/>
                  </a:lnTo>
                  <a:cubicBezTo>
                    <a:pt x="8493" y="4285"/>
                    <a:pt x="8772" y="4285"/>
                    <a:pt x="9051" y="4272"/>
                  </a:cubicBezTo>
                  <a:cubicBezTo>
                    <a:pt x="9127" y="4272"/>
                    <a:pt x="9203" y="4272"/>
                    <a:pt x="9267" y="4260"/>
                  </a:cubicBezTo>
                  <a:cubicBezTo>
                    <a:pt x="9558" y="4247"/>
                    <a:pt x="9837" y="4235"/>
                    <a:pt x="10116" y="4209"/>
                  </a:cubicBezTo>
                  <a:cubicBezTo>
                    <a:pt x="10192" y="4209"/>
                    <a:pt x="10268" y="4196"/>
                    <a:pt x="10344" y="4196"/>
                  </a:cubicBezTo>
                  <a:cubicBezTo>
                    <a:pt x="10623" y="4171"/>
                    <a:pt x="10915" y="4133"/>
                    <a:pt x="11180" y="4095"/>
                  </a:cubicBezTo>
                  <a:cubicBezTo>
                    <a:pt x="11256" y="4083"/>
                    <a:pt x="11333" y="4083"/>
                    <a:pt x="11409" y="4069"/>
                  </a:cubicBezTo>
                  <a:cubicBezTo>
                    <a:pt x="11701" y="4032"/>
                    <a:pt x="11979" y="3981"/>
                    <a:pt x="12258" y="3930"/>
                  </a:cubicBezTo>
                  <a:cubicBezTo>
                    <a:pt x="12334" y="3917"/>
                    <a:pt x="12397" y="3905"/>
                    <a:pt x="12473" y="3880"/>
                  </a:cubicBezTo>
                  <a:cubicBezTo>
                    <a:pt x="12778" y="3829"/>
                    <a:pt x="13056" y="3753"/>
                    <a:pt x="13323" y="3689"/>
                  </a:cubicBezTo>
                  <a:cubicBezTo>
                    <a:pt x="13399" y="3664"/>
                    <a:pt x="13475" y="3652"/>
                    <a:pt x="13538" y="3626"/>
                  </a:cubicBezTo>
                  <a:cubicBezTo>
                    <a:pt x="13855" y="3537"/>
                    <a:pt x="14134" y="3436"/>
                    <a:pt x="14388" y="3334"/>
                  </a:cubicBezTo>
                  <a:cubicBezTo>
                    <a:pt x="14464" y="3309"/>
                    <a:pt x="14540" y="3283"/>
                    <a:pt x="14616" y="3246"/>
                  </a:cubicBezTo>
                  <a:cubicBezTo>
                    <a:pt x="14946" y="3106"/>
                    <a:pt x="15224" y="2954"/>
                    <a:pt x="15453" y="2790"/>
                  </a:cubicBezTo>
                  <a:cubicBezTo>
                    <a:pt x="15541" y="2726"/>
                    <a:pt x="15617" y="2663"/>
                    <a:pt x="15681" y="2599"/>
                  </a:cubicBezTo>
                  <a:cubicBezTo>
                    <a:pt x="15960" y="2359"/>
                    <a:pt x="16099" y="2080"/>
                    <a:pt x="16099" y="1801"/>
                  </a:cubicBezTo>
                  <a:lnTo>
                    <a:pt x="16099" y="1788"/>
                  </a:lnTo>
                  <a:lnTo>
                    <a:pt x="16099" y="1"/>
                  </a:ln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22" name="Google Shape;722;p34"/>
            <p:cNvSpPr/>
            <p:nvPr/>
          </p:nvSpPr>
          <p:spPr>
            <a:xfrm>
              <a:off x="3339275" y="1667650"/>
              <a:ext cx="5425" cy="70375"/>
            </a:xfrm>
            <a:custGeom>
              <a:avLst/>
              <a:gdLst/>
              <a:ahLst/>
              <a:cxnLst/>
              <a:rect l="l" t="t" r="r" b="b"/>
              <a:pathLst>
                <a:path w="217" h="2815" extrusionOk="0">
                  <a:moveTo>
                    <a:pt x="0" y="0"/>
                  </a:moveTo>
                  <a:lnTo>
                    <a:pt x="0" y="2649"/>
                  </a:lnTo>
                  <a:cubicBezTo>
                    <a:pt x="26" y="2674"/>
                    <a:pt x="64" y="2700"/>
                    <a:pt x="102" y="2725"/>
                  </a:cubicBezTo>
                  <a:cubicBezTo>
                    <a:pt x="140" y="2764"/>
                    <a:pt x="178" y="2789"/>
                    <a:pt x="216" y="2814"/>
                  </a:cubicBez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23" name="Google Shape;723;p34"/>
            <p:cNvSpPr/>
            <p:nvPr/>
          </p:nvSpPr>
          <p:spPr>
            <a:xfrm>
              <a:off x="3365900" y="1667650"/>
              <a:ext cx="5425" cy="83675"/>
            </a:xfrm>
            <a:custGeom>
              <a:avLst/>
              <a:gdLst/>
              <a:ahLst/>
              <a:cxnLst/>
              <a:rect l="l" t="t" r="r" b="b"/>
              <a:pathLst>
                <a:path w="217" h="3347" extrusionOk="0">
                  <a:moveTo>
                    <a:pt x="0" y="0"/>
                  </a:moveTo>
                  <a:lnTo>
                    <a:pt x="0" y="3257"/>
                  </a:lnTo>
                  <a:cubicBezTo>
                    <a:pt x="76" y="3283"/>
                    <a:pt x="140" y="3308"/>
                    <a:pt x="216" y="3347"/>
                  </a:cubicBez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24" name="Google Shape;724;p34"/>
            <p:cNvSpPr/>
            <p:nvPr/>
          </p:nvSpPr>
          <p:spPr>
            <a:xfrm>
              <a:off x="3392500" y="1667650"/>
              <a:ext cx="5750" cy="91925"/>
            </a:xfrm>
            <a:custGeom>
              <a:avLst/>
              <a:gdLst/>
              <a:ahLst/>
              <a:cxnLst/>
              <a:rect l="l" t="t" r="r" b="b"/>
              <a:pathLst>
                <a:path w="230" h="3677" extrusionOk="0">
                  <a:moveTo>
                    <a:pt x="1" y="0"/>
                  </a:moveTo>
                  <a:lnTo>
                    <a:pt x="1" y="3626"/>
                  </a:lnTo>
                  <a:cubicBezTo>
                    <a:pt x="26" y="3626"/>
                    <a:pt x="52" y="3638"/>
                    <a:pt x="65" y="3638"/>
                  </a:cubicBezTo>
                  <a:cubicBezTo>
                    <a:pt x="115" y="3651"/>
                    <a:pt x="178" y="3663"/>
                    <a:pt x="229" y="3676"/>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25" name="Google Shape;725;p34"/>
            <p:cNvSpPr/>
            <p:nvPr/>
          </p:nvSpPr>
          <p:spPr>
            <a:xfrm>
              <a:off x="3419125" y="1667325"/>
              <a:ext cx="5725" cy="98250"/>
            </a:xfrm>
            <a:custGeom>
              <a:avLst/>
              <a:gdLst/>
              <a:ahLst/>
              <a:cxnLst/>
              <a:rect l="l" t="t" r="r" b="b"/>
              <a:pathLst>
                <a:path w="229" h="3930" extrusionOk="0">
                  <a:moveTo>
                    <a:pt x="1" y="0"/>
                  </a:moveTo>
                  <a:lnTo>
                    <a:pt x="1" y="3892"/>
                  </a:lnTo>
                  <a:lnTo>
                    <a:pt x="229" y="3930"/>
                  </a:ln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26" name="Google Shape;726;p34"/>
            <p:cNvSpPr/>
            <p:nvPr/>
          </p:nvSpPr>
          <p:spPr>
            <a:xfrm>
              <a:off x="3446075" y="1667325"/>
              <a:ext cx="5400" cy="102375"/>
            </a:xfrm>
            <a:custGeom>
              <a:avLst/>
              <a:gdLst/>
              <a:ahLst/>
              <a:cxnLst/>
              <a:rect l="l" t="t" r="r" b="b"/>
              <a:pathLst>
                <a:path w="216" h="4095" extrusionOk="0">
                  <a:moveTo>
                    <a:pt x="1" y="0"/>
                  </a:moveTo>
                  <a:lnTo>
                    <a:pt x="1" y="4070"/>
                  </a:lnTo>
                  <a:cubicBezTo>
                    <a:pt x="77" y="4070"/>
                    <a:pt x="140" y="4082"/>
                    <a:pt x="216" y="4095"/>
                  </a:cubicBez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27" name="Google Shape;727;p34"/>
            <p:cNvSpPr/>
            <p:nvPr/>
          </p:nvSpPr>
          <p:spPr>
            <a:xfrm>
              <a:off x="3472700" y="1667325"/>
              <a:ext cx="5725" cy="105225"/>
            </a:xfrm>
            <a:custGeom>
              <a:avLst/>
              <a:gdLst/>
              <a:ahLst/>
              <a:cxnLst/>
              <a:rect l="l" t="t" r="r" b="b"/>
              <a:pathLst>
                <a:path w="229" h="4209" extrusionOk="0">
                  <a:moveTo>
                    <a:pt x="0" y="0"/>
                  </a:moveTo>
                  <a:lnTo>
                    <a:pt x="0" y="4183"/>
                  </a:lnTo>
                  <a:cubicBezTo>
                    <a:pt x="76" y="4196"/>
                    <a:pt x="152" y="4196"/>
                    <a:pt x="229" y="4208"/>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28" name="Google Shape;728;p34"/>
            <p:cNvSpPr/>
            <p:nvPr/>
          </p:nvSpPr>
          <p:spPr>
            <a:xfrm>
              <a:off x="3499325" y="1667325"/>
              <a:ext cx="5725" cy="106500"/>
            </a:xfrm>
            <a:custGeom>
              <a:avLst/>
              <a:gdLst/>
              <a:ahLst/>
              <a:cxnLst/>
              <a:rect l="l" t="t" r="r" b="b"/>
              <a:pathLst>
                <a:path w="229" h="4260" extrusionOk="0">
                  <a:moveTo>
                    <a:pt x="0" y="0"/>
                  </a:moveTo>
                  <a:lnTo>
                    <a:pt x="0" y="4259"/>
                  </a:lnTo>
                  <a:lnTo>
                    <a:pt x="228" y="4259"/>
                  </a:lnTo>
                  <a:lnTo>
                    <a:pt x="2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29" name="Google Shape;729;p34"/>
            <p:cNvSpPr/>
            <p:nvPr/>
          </p:nvSpPr>
          <p:spPr>
            <a:xfrm>
              <a:off x="3526250" y="1667325"/>
              <a:ext cx="5425" cy="107125"/>
            </a:xfrm>
            <a:custGeom>
              <a:avLst/>
              <a:gdLst/>
              <a:ahLst/>
              <a:cxnLst/>
              <a:rect l="l" t="t" r="r" b="b"/>
              <a:pathLst>
                <a:path w="217" h="4285" extrusionOk="0">
                  <a:moveTo>
                    <a:pt x="0" y="0"/>
                  </a:moveTo>
                  <a:lnTo>
                    <a:pt x="0" y="4285"/>
                  </a:lnTo>
                  <a:lnTo>
                    <a:pt x="216" y="4285"/>
                  </a:ln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30" name="Google Shape;730;p34"/>
            <p:cNvSpPr/>
            <p:nvPr/>
          </p:nvSpPr>
          <p:spPr>
            <a:xfrm>
              <a:off x="3552850" y="1667325"/>
              <a:ext cx="5425" cy="106500"/>
            </a:xfrm>
            <a:custGeom>
              <a:avLst/>
              <a:gdLst/>
              <a:ahLst/>
              <a:cxnLst/>
              <a:rect l="l" t="t" r="r" b="b"/>
              <a:pathLst>
                <a:path w="217" h="4260" extrusionOk="0">
                  <a:moveTo>
                    <a:pt x="1" y="0"/>
                  </a:moveTo>
                  <a:lnTo>
                    <a:pt x="1" y="4259"/>
                  </a:lnTo>
                  <a:cubicBezTo>
                    <a:pt x="77" y="4259"/>
                    <a:pt x="153" y="4259"/>
                    <a:pt x="217" y="4247"/>
                  </a:cubicBezTo>
                  <a:lnTo>
                    <a:pt x="217"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31" name="Google Shape;731;p34"/>
            <p:cNvSpPr/>
            <p:nvPr/>
          </p:nvSpPr>
          <p:spPr>
            <a:xfrm>
              <a:off x="3579475" y="1667325"/>
              <a:ext cx="5725" cy="104925"/>
            </a:xfrm>
            <a:custGeom>
              <a:avLst/>
              <a:gdLst/>
              <a:ahLst/>
              <a:cxnLst/>
              <a:rect l="l" t="t" r="r" b="b"/>
              <a:pathLst>
                <a:path w="229" h="4197" extrusionOk="0">
                  <a:moveTo>
                    <a:pt x="1" y="0"/>
                  </a:moveTo>
                  <a:lnTo>
                    <a:pt x="1" y="4196"/>
                  </a:lnTo>
                  <a:cubicBezTo>
                    <a:pt x="77" y="4196"/>
                    <a:pt x="153" y="4183"/>
                    <a:pt x="229" y="4183"/>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32" name="Google Shape;732;p34"/>
            <p:cNvSpPr/>
            <p:nvPr/>
          </p:nvSpPr>
          <p:spPr>
            <a:xfrm>
              <a:off x="3606100" y="1667325"/>
              <a:ext cx="5725" cy="102050"/>
            </a:xfrm>
            <a:custGeom>
              <a:avLst/>
              <a:gdLst/>
              <a:ahLst/>
              <a:cxnLst/>
              <a:rect l="l" t="t" r="r" b="b"/>
              <a:pathLst>
                <a:path w="229" h="4082" extrusionOk="0">
                  <a:moveTo>
                    <a:pt x="0" y="0"/>
                  </a:moveTo>
                  <a:lnTo>
                    <a:pt x="0" y="4082"/>
                  </a:lnTo>
                  <a:cubicBezTo>
                    <a:pt x="76" y="4070"/>
                    <a:pt x="153" y="4070"/>
                    <a:pt x="229" y="4056"/>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33" name="Google Shape;733;p34"/>
            <p:cNvSpPr/>
            <p:nvPr/>
          </p:nvSpPr>
          <p:spPr>
            <a:xfrm>
              <a:off x="3633050" y="1667000"/>
              <a:ext cx="5400" cy="98275"/>
            </a:xfrm>
            <a:custGeom>
              <a:avLst/>
              <a:gdLst/>
              <a:ahLst/>
              <a:cxnLst/>
              <a:rect l="l" t="t" r="r" b="b"/>
              <a:pathLst>
                <a:path w="216" h="3931" extrusionOk="0">
                  <a:moveTo>
                    <a:pt x="0" y="1"/>
                  </a:moveTo>
                  <a:lnTo>
                    <a:pt x="0" y="3930"/>
                  </a:lnTo>
                  <a:cubicBezTo>
                    <a:pt x="76" y="3917"/>
                    <a:pt x="139" y="3905"/>
                    <a:pt x="215" y="3880"/>
                  </a:cubicBezTo>
                  <a:lnTo>
                    <a:pt x="215"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34" name="Google Shape;734;p34"/>
            <p:cNvSpPr/>
            <p:nvPr/>
          </p:nvSpPr>
          <p:spPr>
            <a:xfrm>
              <a:off x="3659675" y="1667000"/>
              <a:ext cx="5400" cy="92250"/>
            </a:xfrm>
            <a:custGeom>
              <a:avLst/>
              <a:gdLst/>
              <a:ahLst/>
              <a:cxnLst/>
              <a:rect l="l" t="t" r="r" b="b"/>
              <a:pathLst>
                <a:path w="216" h="3690" extrusionOk="0">
                  <a:moveTo>
                    <a:pt x="0" y="1"/>
                  </a:moveTo>
                  <a:lnTo>
                    <a:pt x="0" y="3689"/>
                  </a:lnTo>
                  <a:cubicBezTo>
                    <a:pt x="76" y="3664"/>
                    <a:pt x="152" y="3652"/>
                    <a:pt x="215" y="3626"/>
                  </a:cubicBezTo>
                  <a:lnTo>
                    <a:pt x="215"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35" name="Google Shape;735;p34"/>
            <p:cNvSpPr/>
            <p:nvPr/>
          </p:nvSpPr>
          <p:spPr>
            <a:xfrm>
              <a:off x="3686275" y="1667000"/>
              <a:ext cx="5750" cy="83375"/>
            </a:xfrm>
            <a:custGeom>
              <a:avLst/>
              <a:gdLst/>
              <a:ahLst/>
              <a:cxnLst/>
              <a:rect l="l" t="t" r="r" b="b"/>
              <a:pathLst>
                <a:path w="230" h="3335" extrusionOk="0">
                  <a:moveTo>
                    <a:pt x="1" y="1"/>
                  </a:moveTo>
                  <a:lnTo>
                    <a:pt x="1" y="3334"/>
                  </a:lnTo>
                  <a:cubicBezTo>
                    <a:pt x="77" y="3309"/>
                    <a:pt x="153" y="3283"/>
                    <a:pt x="229" y="3246"/>
                  </a:cubicBezTo>
                  <a:lnTo>
                    <a:pt x="229"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36" name="Google Shape;736;p34"/>
            <p:cNvSpPr/>
            <p:nvPr/>
          </p:nvSpPr>
          <p:spPr>
            <a:xfrm>
              <a:off x="3712900" y="1667000"/>
              <a:ext cx="5725" cy="69750"/>
            </a:xfrm>
            <a:custGeom>
              <a:avLst/>
              <a:gdLst/>
              <a:ahLst/>
              <a:cxnLst/>
              <a:rect l="l" t="t" r="r" b="b"/>
              <a:pathLst>
                <a:path w="229" h="2790" extrusionOk="0">
                  <a:moveTo>
                    <a:pt x="1" y="1"/>
                  </a:moveTo>
                  <a:lnTo>
                    <a:pt x="1" y="2790"/>
                  </a:lnTo>
                  <a:cubicBezTo>
                    <a:pt x="89" y="2726"/>
                    <a:pt x="165" y="2663"/>
                    <a:pt x="229" y="2599"/>
                  </a:cubicBezTo>
                  <a:lnTo>
                    <a:pt x="229"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37" name="Google Shape;737;p34"/>
            <p:cNvSpPr/>
            <p:nvPr/>
          </p:nvSpPr>
          <p:spPr>
            <a:xfrm>
              <a:off x="3326925" y="1610275"/>
              <a:ext cx="402150" cy="114425"/>
            </a:xfrm>
            <a:custGeom>
              <a:avLst/>
              <a:gdLst/>
              <a:ahLst/>
              <a:cxnLst/>
              <a:rect l="l" t="t" r="r" b="b"/>
              <a:pathLst>
                <a:path w="16086" h="4577" extrusionOk="0">
                  <a:moveTo>
                    <a:pt x="8037" y="0"/>
                  </a:moveTo>
                  <a:cubicBezTo>
                    <a:pt x="3702" y="0"/>
                    <a:pt x="153" y="989"/>
                    <a:pt x="1" y="2206"/>
                  </a:cubicBezTo>
                  <a:lnTo>
                    <a:pt x="1" y="2295"/>
                  </a:lnTo>
                  <a:cubicBezTo>
                    <a:pt x="1" y="2599"/>
                    <a:pt x="215" y="2891"/>
                    <a:pt x="609" y="3169"/>
                  </a:cubicBezTo>
                  <a:cubicBezTo>
                    <a:pt x="672" y="3208"/>
                    <a:pt x="736" y="3259"/>
                    <a:pt x="812" y="3296"/>
                  </a:cubicBezTo>
                  <a:cubicBezTo>
                    <a:pt x="1192" y="3512"/>
                    <a:pt x="1686" y="3715"/>
                    <a:pt x="2282" y="3879"/>
                  </a:cubicBezTo>
                  <a:cubicBezTo>
                    <a:pt x="2409" y="3930"/>
                    <a:pt x="2548" y="3968"/>
                    <a:pt x="2700" y="3994"/>
                  </a:cubicBezTo>
                  <a:cubicBezTo>
                    <a:pt x="3169" y="4121"/>
                    <a:pt x="3689" y="4222"/>
                    <a:pt x="4246" y="4310"/>
                  </a:cubicBezTo>
                  <a:cubicBezTo>
                    <a:pt x="4880" y="4399"/>
                    <a:pt x="5565" y="4476"/>
                    <a:pt x="6275" y="4526"/>
                  </a:cubicBezTo>
                  <a:cubicBezTo>
                    <a:pt x="6845" y="4552"/>
                    <a:pt x="7429" y="4577"/>
                    <a:pt x="8037" y="4577"/>
                  </a:cubicBezTo>
                  <a:cubicBezTo>
                    <a:pt x="12486" y="4577"/>
                    <a:pt x="16086" y="3550"/>
                    <a:pt x="16086" y="2295"/>
                  </a:cubicBezTo>
                  <a:lnTo>
                    <a:pt x="16086" y="2206"/>
                  </a:lnTo>
                  <a:cubicBezTo>
                    <a:pt x="16060" y="2054"/>
                    <a:pt x="15997" y="1915"/>
                    <a:pt x="15883" y="1775"/>
                  </a:cubicBezTo>
                  <a:cubicBezTo>
                    <a:pt x="15719" y="1572"/>
                    <a:pt x="15477" y="1395"/>
                    <a:pt x="15161" y="1217"/>
                  </a:cubicBezTo>
                  <a:cubicBezTo>
                    <a:pt x="14843" y="1053"/>
                    <a:pt x="14463" y="901"/>
                    <a:pt x="14032" y="761"/>
                  </a:cubicBezTo>
                  <a:cubicBezTo>
                    <a:pt x="13905" y="723"/>
                    <a:pt x="13779" y="685"/>
                    <a:pt x="13640" y="647"/>
                  </a:cubicBezTo>
                  <a:cubicBezTo>
                    <a:pt x="13043" y="482"/>
                    <a:pt x="12359" y="343"/>
                    <a:pt x="11598" y="242"/>
                  </a:cubicBezTo>
                  <a:cubicBezTo>
                    <a:pt x="11421" y="216"/>
                    <a:pt x="11243" y="191"/>
                    <a:pt x="11066" y="178"/>
                  </a:cubicBezTo>
                  <a:cubicBezTo>
                    <a:pt x="10128" y="64"/>
                    <a:pt x="9114" y="0"/>
                    <a:pt x="8037" y="0"/>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38" name="Google Shape;738;p34"/>
            <p:cNvSpPr/>
            <p:nvPr/>
          </p:nvSpPr>
          <p:spPr>
            <a:xfrm>
              <a:off x="3433075" y="1709475"/>
              <a:ext cx="86225" cy="13975"/>
            </a:xfrm>
            <a:custGeom>
              <a:avLst/>
              <a:gdLst/>
              <a:ahLst/>
              <a:cxnLst/>
              <a:rect l="l" t="t" r="r" b="b"/>
              <a:pathLst>
                <a:path w="3449" h="559" extrusionOk="0">
                  <a:moveTo>
                    <a:pt x="0" y="0"/>
                  </a:moveTo>
                  <a:lnTo>
                    <a:pt x="0" y="558"/>
                  </a:lnTo>
                  <a:lnTo>
                    <a:pt x="3448" y="558"/>
                  </a:lnTo>
                  <a:lnTo>
                    <a:pt x="3448" y="0"/>
                  </a:ln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39" name="Google Shape;739;p34"/>
            <p:cNvSpPr/>
            <p:nvPr/>
          </p:nvSpPr>
          <p:spPr>
            <a:xfrm>
              <a:off x="3342125" y="1680325"/>
              <a:ext cx="35825" cy="12375"/>
            </a:xfrm>
            <a:custGeom>
              <a:avLst/>
              <a:gdLst/>
              <a:ahLst/>
              <a:cxnLst/>
              <a:rect l="l" t="t" r="r" b="b"/>
              <a:pathLst>
                <a:path w="1433" h="495" extrusionOk="0">
                  <a:moveTo>
                    <a:pt x="1255" y="0"/>
                  </a:moveTo>
                  <a:lnTo>
                    <a:pt x="1" y="367"/>
                  </a:lnTo>
                  <a:cubicBezTo>
                    <a:pt x="64" y="406"/>
                    <a:pt x="128" y="457"/>
                    <a:pt x="204" y="494"/>
                  </a:cubicBezTo>
                  <a:lnTo>
                    <a:pt x="1433" y="139"/>
                  </a:lnTo>
                  <a:cubicBezTo>
                    <a:pt x="1370" y="102"/>
                    <a:pt x="1306" y="51"/>
                    <a:pt x="1255" y="0"/>
                  </a:cubicBez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40" name="Google Shape;740;p34"/>
            <p:cNvSpPr/>
            <p:nvPr/>
          </p:nvSpPr>
          <p:spPr>
            <a:xfrm>
              <a:off x="3383975" y="1699325"/>
              <a:ext cx="38975" cy="10800"/>
            </a:xfrm>
            <a:custGeom>
              <a:avLst/>
              <a:gdLst/>
              <a:ahLst/>
              <a:cxnLst/>
              <a:rect l="l" t="t" r="r" b="b"/>
              <a:pathLst>
                <a:path w="1559" h="432" extrusionOk="0">
                  <a:moveTo>
                    <a:pt x="1141" y="1"/>
                  </a:moveTo>
                  <a:lnTo>
                    <a:pt x="0" y="317"/>
                  </a:lnTo>
                  <a:cubicBezTo>
                    <a:pt x="127" y="368"/>
                    <a:pt x="266" y="406"/>
                    <a:pt x="418" y="432"/>
                  </a:cubicBezTo>
                  <a:lnTo>
                    <a:pt x="1559" y="114"/>
                  </a:lnTo>
                  <a:lnTo>
                    <a:pt x="1255" y="38"/>
                  </a:lnTo>
                  <a:lnTo>
                    <a:pt x="1141" y="1"/>
                  </a:ln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41" name="Google Shape;741;p34"/>
            <p:cNvSpPr/>
            <p:nvPr/>
          </p:nvSpPr>
          <p:spPr>
            <a:xfrm>
              <a:off x="3367150" y="1622000"/>
              <a:ext cx="321700" cy="91300"/>
            </a:xfrm>
            <a:custGeom>
              <a:avLst/>
              <a:gdLst/>
              <a:ahLst/>
              <a:cxnLst/>
              <a:rect l="l" t="t" r="r" b="b"/>
              <a:pathLst>
                <a:path w="12868" h="3652" extrusionOk="0">
                  <a:moveTo>
                    <a:pt x="6428" y="1"/>
                  </a:moveTo>
                  <a:cubicBezTo>
                    <a:pt x="2891" y="1"/>
                    <a:pt x="1" y="812"/>
                    <a:pt x="1" y="1826"/>
                  </a:cubicBezTo>
                  <a:lnTo>
                    <a:pt x="1" y="1902"/>
                  </a:lnTo>
                  <a:cubicBezTo>
                    <a:pt x="166" y="2878"/>
                    <a:pt x="2980" y="3652"/>
                    <a:pt x="6428" y="3652"/>
                  </a:cubicBezTo>
                  <a:cubicBezTo>
                    <a:pt x="9876" y="3652"/>
                    <a:pt x="12702" y="2878"/>
                    <a:pt x="12854" y="1902"/>
                  </a:cubicBezTo>
                  <a:cubicBezTo>
                    <a:pt x="12867" y="1877"/>
                    <a:pt x="12867" y="1852"/>
                    <a:pt x="12867" y="1826"/>
                  </a:cubicBezTo>
                  <a:cubicBezTo>
                    <a:pt x="12867" y="812"/>
                    <a:pt x="9977" y="1"/>
                    <a:pt x="6428" y="1"/>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42" name="Google Shape;742;p34"/>
            <p:cNvSpPr/>
            <p:nvPr/>
          </p:nvSpPr>
          <p:spPr>
            <a:xfrm>
              <a:off x="3367150" y="1626125"/>
              <a:ext cx="321375" cy="87175"/>
            </a:xfrm>
            <a:custGeom>
              <a:avLst/>
              <a:gdLst/>
              <a:ahLst/>
              <a:cxnLst/>
              <a:rect l="l" t="t" r="r" b="b"/>
              <a:pathLst>
                <a:path w="12855" h="3487" extrusionOk="0">
                  <a:moveTo>
                    <a:pt x="6428" y="0"/>
                  </a:moveTo>
                  <a:cubicBezTo>
                    <a:pt x="2980" y="0"/>
                    <a:pt x="166" y="774"/>
                    <a:pt x="1" y="1737"/>
                  </a:cubicBezTo>
                  <a:cubicBezTo>
                    <a:pt x="26" y="1889"/>
                    <a:pt x="115" y="2016"/>
                    <a:pt x="242" y="2155"/>
                  </a:cubicBezTo>
                  <a:cubicBezTo>
                    <a:pt x="293" y="2206"/>
                    <a:pt x="369" y="2270"/>
                    <a:pt x="445" y="2320"/>
                  </a:cubicBezTo>
                  <a:cubicBezTo>
                    <a:pt x="749" y="2549"/>
                    <a:pt x="1206" y="2751"/>
                    <a:pt x="1789" y="2916"/>
                  </a:cubicBezTo>
                  <a:cubicBezTo>
                    <a:pt x="1915" y="2954"/>
                    <a:pt x="2042" y="2992"/>
                    <a:pt x="2181" y="3030"/>
                  </a:cubicBezTo>
                  <a:cubicBezTo>
                    <a:pt x="2727" y="3157"/>
                    <a:pt x="3347" y="3271"/>
                    <a:pt x="4020" y="3347"/>
                  </a:cubicBezTo>
                  <a:cubicBezTo>
                    <a:pt x="4704" y="3423"/>
                    <a:pt x="5439" y="3473"/>
                    <a:pt x="6200" y="3487"/>
                  </a:cubicBezTo>
                  <a:lnTo>
                    <a:pt x="6428" y="3487"/>
                  </a:lnTo>
                  <a:cubicBezTo>
                    <a:pt x="9876" y="3487"/>
                    <a:pt x="12702" y="2713"/>
                    <a:pt x="12854" y="1737"/>
                  </a:cubicBezTo>
                  <a:cubicBezTo>
                    <a:pt x="12854" y="1699"/>
                    <a:pt x="12842" y="1648"/>
                    <a:pt x="12817" y="1597"/>
                  </a:cubicBezTo>
                  <a:cubicBezTo>
                    <a:pt x="12727" y="1395"/>
                    <a:pt x="12525" y="1205"/>
                    <a:pt x="12208" y="1027"/>
                  </a:cubicBezTo>
                  <a:cubicBezTo>
                    <a:pt x="11891" y="837"/>
                    <a:pt x="11473" y="673"/>
                    <a:pt x="10966" y="533"/>
                  </a:cubicBezTo>
                  <a:cubicBezTo>
                    <a:pt x="10839" y="495"/>
                    <a:pt x="10699" y="457"/>
                    <a:pt x="10560" y="431"/>
                  </a:cubicBezTo>
                  <a:cubicBezTo>
                    <a:pt x="9913" y="267"/>
                    <a:pt x="9153" y="152"/>
                    <a:pt x="8329" y="76"/>
                  </a:cubicBezTo>
                  <a:cubicBezTo>
                    <a:pt x="8127" y="64"/>
                    <a:pt x="7924" y="51"/>
                    <a:pt x="7708" y="39"/>
                  </a:cubicBezTo>
                  <a:cubicBezTo>
                    <a:pt x="7290" y="13"/>
                    <a:pt x="6871" y="0"/>
                    <a:pt x="6428" y="0"/>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43" name="Google Shape;743;p34"/>
            <p:cNvSpPr/>
            <p:nvPr/>
          </p:nvSpPr>
          <p:spPr>
            <a:xfrm>
              <a:off x="3467625" y="1702175"/>
              <a:ext cx="88125" cy="11125"/>
            </a:xfrm>
            <a:custGeom>
              <a:avLst/>
              <a:gdLst/>
              <a:ahLst/>
              <a:cxnLst/>
              <a:rect l="l" t="t" r="r" b="b"/>
              <a:pathLst>
                <a:path w="3525" h="445" extrusionOk="0">
                  <a:moveTo>
                    <a:pt x="1078" y="0"/>
                  </a:moveTo>
                  <a:lnTo>
                    <a:pt x="1" y="305"/>
                  </a:lnTo>
                  <a:cubicBezTo>
                    <a:pt x="685" y="381"/>
                    <a:pt x="1420" y="431"/>
                    <a:pt x="2181" y="445"/>
                  </a:cubicBezTo>
                  <a:lnTo>
                    <a:pt x="3524" y="64"/>
                  </a:lnTo>
                  <a:lnTo>
                    <a:pt x="2840" y="64"/>
                  </a:lnTo>
                  <a:cubicBezTo>
                    <a:pt x="2561" y="64"/>
                    <a:pt x="2282" y="64"/>
                    <a:pt x="2003" y="51"/>
                  </a:cubicBezTo>
                  <a:cubicBezTo>
                    <a:pt x="1927" y="51"/>
                    <a:pt x="1851" y="39"/>
                    <a:pt x="1775" y="39"/>
                  </a:cubicBezTo>
                  <a:cubicBezTo>
                    <a:pt x="1559" y="39"/>
                    <a:pt x="1356" y="26"/>
                    <a:pt x="1154" y="0"/>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44" name="Google Shape;744;p34"/>
            <p:cNvSpPr/>
            <p:nvPr/>
          </p:nvSpPr>
          <p:spPr>
            <a:xfrm>
              <a:off x="3373200" y="1678425"/>
              <a:ext cx="13325" cy="5725"/>
            </a:xfrm>
            <a:custGeom>
              <a:avLst/>
              <a:gdLst/>
              <a:ahLst/>
              <a:cxnLst/>
              <a:rect l="l" t="t" r="r" b="b"/>
              <a:pathLst>
                <a:path w="533" h="229" extrusionOk="0">
                  <a:moveTo>
                    <a:pt x="215" y="0"/>
                  </a:moveTo>
                  <a:lnTo>
                    <a:pt x="0" y="63"/>
                  </a:lnTo>
                  <a:cubicBezTo>
                    <a:pt x="51" y="114"/>
                    <a:pt x="127" y="178"/>
                    <a:pt x="203" y="228"/>
                  </a:cubicBezTo>
                  <a:lnTo>
                    <a:pt x="533" y="127"/>
                  </a:lnTo>
                  <a:cubicBezTo>
                    <a:pt x="507" y="114"/>
                    <a:pt x="469" y="102"/>
                    <a:pt x="431" y="88"/>
                  </a:cubicBezTo>
                  <a:cubicBezTo>
                    <a:pt x="355" y="63"/>
                    <a:pt x="279" y="38"/>
                    <a:pt x="215" y="0"/>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45" name="Google Shape;745;p34"/>
            <p:cNvSpPr/>
            <p:nvPr/>
          </p:nvSpPr>
          <p:spPr>
            <a:xfrm>
              <a:off x="3411850" y="1693625"/>
              <a:ext cx="30450" cy="8275"/>
            </a:xfrm>
            <a:custGeom>
              <a:avLst/>
              <a:gdLst/>
              <a:ahLst/>
              <a:cxnLst/>
              <a:rect l="l" t="t" r="r" b="b"/>
              <a:pathLst>
                <a:path w="1218" h="331" extrusionOk="0">
                  <a:moveTo>
                    <a:pt x="748" y="1"/>
                  </a:moveTo>
                  <a:lnTo>
                    <a:pt x="1" y="216"/>
                  </a:lnTo>
                  <a:cubicBezTo>
                    <a:pt x="127" y="254"/>
                    <a:pt x="254" y="292"/>
                    <a:pt x="393" y="330"/>
                  </a:cubicBezTo>
                  <a:lnTo>
                    <a:pt x="1218" y="89"/>
                  </a:lnTo>
                  <a:cubicBezTo>
                    <a:pt x="1154" y="77"/>
                    <a:pt x="1091" y="64"/>
                    <a:pt x="1027" y="64"/>
                  </a:cubicBezTo>
                  <a:cubicBezTo>
                    <a:pt x="951" y="38"/>
                    <a:pt x="875" y="26"/>
                    <a:pt x="799" y="13"/>
                  </a:cubicBezTo>
                  <a:cubicBezTo>
                    <a:pt x="787" y="13"/>
                    <a:pt x="773" y="13"/>
                    <a:pt x="748" y="1"/>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46" name="Google Shape;746;p34"/>
            <p:cNvSpPr/>
            <p:nvPr/>
          </p:nvSpPr>
          <p:spPr>
            <a:xfrm>
              <a:off x="3454625" y="1636900"/>
              <a:ext cx="151825" cy="64025"/>
            </a:xfrm>
            <a:custGeom>
              <a:avLst/>
              <a:gdLst/>
              <a:ahLst/>
              <a:cxnLst/>
              <a:rect l="l" t="t" r="r" b="b"/>
              <a:pathLst>
                <a:path w="6073" h="2561" extrusionOk="0">
                  <a:moveTo>
                    <a:pt x="2473" y="0"/>
                  </a:moveTo>
                  <a:lnTo>
                    <a:pt x="2473" y="292"/>
                  </a:lnTo>
                  <a:cubicBezTo>
                    <a:pt x="888" y="355"/>
                    <a:pt x="102" y="622"/>
                    <a:pt x="102" y="926"/>
                  </a:cubicBezTo>
                  <a:cubicBezTo>
                    <a:pt x="102" y="1636"/>
                    <a:pt x="3828" y="1445"/>
                    <a:pt x="3828" y="1687"/>
                  </a:cubicBezTo>
                  <a:cubicBezTo>
                    <a:pt x="3828" y="1749"/>
                    <a:pt x="3600" y="1788"/>
                    <a:pt x="2954" y="1788"/>
                  </a:cubicBezTo>
                  <a:cubicBezTo>
                    <a:pt x="2206" y="1788"/>
                    <a:pt x="1369" y="1724"/>
                    <a:pt x="723" y="1611"/>
                  </a:cubicBezTo>
                  <a:lnTo>
                    <a:pt x="0" y="2079"/>
                  </a:lnTo>
                  <a:cubicBezTo>
                    <a:pt x="571" y="2180"/>
                    <a:pt x="1509" y="2256"/>
                    <a:pt x="2473" y="2282"/>
                  </a:cubicBezTo>
                  <a:lnTo>
                    <a:pt x="2473" y="2561"/>
                  </a:lnTo>
                  <a:lnTo>
                    <a:pt x="3828" y="2561"/>
                  </a:lnTo>
                  <a:lnTo>
                    <a:pt x="3828" y="2256"/>
                  </a:lnTo>
                  <a:cubicBezTo>
                    <a:pt x="5324" y="2194"/>
                    <a:pt x="6073" y="1927"/>
                    <a:pt x="6073" y="1636"/>
                  </a:cubicBezTo>
                  <a:cubicBezTo>
                    <a:pt x="6073" y="926"/>
                    <a:pt x="2346" y="1129"/>
                    <a:pt x="2346" y="888"/>
                  </a:cubicBezTo>
                  <a:cubicBezTo>
                    <a:pt x="2346" y="825"/>
                    <a:pt x="2561" y="774"/>
                    <a:pt x="3220" y="774"/>
                  </a:cubicBezTo>
                  <a:cubicBezTo>
                    <a:pt x="3803" y="774"/>
                    <a:pt x="4437" y="825"/>
                    <a:pt x="5096" y="913"/>
                  </a:cubicBezTo>
                  <a:lnTo>
                    <a:pt x="5781" y="444"/>
                  </a:lnTo>
                  <a:cubicBezTo>
                    <a:pt x="5236" y="355"/>
                    <a:pt x="4538" y="304"/>
                    <a:pt x="3828" y="292"/>
                  </a:cubicBezTo>
                  <a:lnTo>
                    <a:pt x="38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47" name="Google Shape;747;p34"/>
            <p:cNvSpPr/>
            <p:nvPr/>
          </p:nvSpPr>
          <p:spPr>
            <a:xfrm>
              <a:off x="3453675" y="1634350"/>
              <a:ext cx="151825" cy="64050"/>
            </a:xfrm>
            <a:custGeom>
              <a:avLst/>
              <a:gdLst/>
              <a:ahLst/>
              <a:cxnLst/>
              <a:rect l="l" t="t" r="r" b="b"/>
              <a:pathLst>
                <a:path w="6073" h="2562" extrusionOk="0">
                  <a:moveTo>
                    <a:pt x="2472" y="1"/>
                  </a:moveTo>
                  <a:lnTo>
                    <a:pt x="2472" y="293"/>
                  </a:lnTo>
                  <a:cubicBezTo>
                    <a:pt x="888" y="356"/>
                    <a:pt x="102" y="622"/>
                    <a:pt x="102" y="927"/>
                  </a:cubicBezTo>
                  <a:cubicBezTo>
                    <a:pt x="102" y="1636"/>
                    <a:pt x="3829" y="1446"/>
                    <a:pt x="3829" y="1687"/>
                  </a:cubicBezTo>
                  <a:cubicBezTo>
                    <a:pt x="3829" y="1750"/>
                    <a:pt x="3601" y="1789"/>
                    <a:pt x="2954" y="1789"/>
                  </a:cubicBezTo>
                  <a:cubicBezTo>
                    <a:pt x="2206" y="1789"/>
                    <a:pt x="1357" y="1725"/>
                    <a:pt x="723" y="1611"/>
                  </a:cubicBezTo>
                  <a:lnTo>
                    <a:pt x="1" y="2080"/>
                  </a:lnTo>
                  <a:cubicBezTo>
                    <a:pt x="571" y="2181"/>
                    <a:pt x="1509" y="2257"/>
                    <a:pt x="2472" y="2282"/>
                  </a:cubicBezTo>
                  <a:lnTo>
                    <a:pt x="2472" y="2561"/>
                  </a:lnTo>
                  <a:lnTo>
                    <a:pt x="3829" y="2561"/>
                  </a:lnTo>
                  <a:lnTo>
                    <a:pt x="3829" y="2257"/>
                  </a:lnTo>
                  <a:cubicBezTo>
                    <a:pt x="5325" y="2194"/>
                    <a:pt x="6072" y="1928"/>
                    <a:pt x="6072" y="1636"/>
                  </a:cubicBezTo>
                  <a:cubicBezTo>
                    <a:pt x="6072" y="927"/>
                    <a:pt x="2345" y="1129"/>
                    <a:pt x="2345" y="888"/>
                  </a:cubicBezTo>
                  <a:cubicBezTo>
                    <a:pt x="2345" y="825"/>
                    <a:pt x="2561" y="775"/>
                    <a:pt x="3220" y="775"/>
                  </a:cubicBezTo>
                  <a:cubicBezTo>
                    <a:pt x="3804" y="775"/>
                    <a:pt x="4437" y="825"/>
                    <a:pt x="5097" y="913"/>
                  </a:cubicBezTo>
                  <a:lnTo>
                    <a:pt x="5781" y="445"/>
                  </a:lnTo>
                  <a:cubicBezTo>
                    <a:pt x="5235" y="356"/>
                    <a:pt x="4539" y="305"/>
                    <a:pt x="3829" y="293"/>
                  </a:cubicBezTo>
                  <a:lnTo>
                    <a:pt x="3829"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48" name="Google Shape;748;p34"/>
            <p:cNvSpPr/>
            <p:nvPr/>
          </p:nvSpPr>
          <p:spPr>
            <a:xfrm>
              <a:off x="3339275" y="1596650"/>
              <a:ext cx="402475" cy="107150"/>
            </a:xfrm>
            <a:custGeom>
              <a:avLst/>
              <a:gdLst/>
              <a:ahLst/>
              <a:cxnLst/>
              <a:rect l="l" t="t" r="r" b="b"/>
              <a:pathLst>
                <a:path w="16099" h="4286" extrusionOk="0">
                  <a:moveTo>
                    <a:pt x="8202" y="1"/>
                  </a:moveTo>
                  <a:lnTo>
                    <a:pt x="7974" y="13"/>
                  </a:lnTo>
                  <a:lnTo>
                    <a:pt x="0" y="13"/>
                  </a:lnTo>
                  <a:lnTo>
                    <a:pt x="0" y="1737"/>
                  </a:lnTo>
                  <a:lnTo>
                    <a:pt x="0" y="1801"/>
                  </a:lnTo>
                  <a:cubicBezTo>
                    <a:pt x="0" y="2105"/>
                    <a:pt x="178" y="2396"/>
                    <a:pt x="507" y="2663"/>
                  </a:cubicBezTo>
                  <a:cubicBezTo>
                    <a:pt x="533" y="2688"/>
                    <a:pt x="571" y="2726"/>
                    <a:pt x="609" y="2751"/>
                  </a:cubicBezTo>
                  <a:lnTo>
                    <a:pt x="723" y="2827"/>
                  </a:lnTo>
                  <a:cubicBezTo>
                    <a:pt x="761" y="2852"/>
                    <a:pt x="786" y="2878"/>
                    <a:pt x="825" y="2891"/>
                  </a:cubicBezTo>
                  <a:cubicBezTo>
                    <a:pt x="1028" y="3030"/>
                    <a:pt x="1281" y="3157"/>
                    <a:pt x="1572" y="3271"/>
                  </a:cubicBezTo>
                  <a:cubicBezTo>
                    <a:pt x="1636" y="3309"/>
                    <a:pt x="1712" y="3334"/>
                    <a:pt x="1788" y="3359"/>
                  </a:cubicBezTo>
                  <a:cubicBezTo>
                    <a:pt x="1952" y="3423"/>
                    <a:pt x="2118" y="3486"/>
                    <a:pt x="2282" y="3537"/>
                  </a:cubicBezTo>
                  <a:cubicBezTo>
                    <a:pt x="2397" y="3575"/>
                    <a:pt x="2523" y="3613"/>
                    <a:pt x="2637" y="3638"/>
                  </a:cubicBezTo>
                  <a:cubicBezTo>
                    <a:pt x="2662" y="3652"/>
                    <a:pt x="2688" y="3652"/>
                    <a:pt x="2701" y="3664"/>
                  </a:cubicBezTo>
                  <a:cubicBezTo>
                    <a:pt x="2752" y="3677"/>
                    <a:pt x="2802" y="3689"/>
                    <a:pt x="2865" y="3702"/>
                  </a:cubicBezTo>
                  <a:cubicBezTo>
                    <a:pt x="3132" y="3765"/>
                    <a:pt x="3411" y="3841"/>
                    <a:pt x="3702" y="3892"/>
                  </a:cubicBezTo>
                  <a:cubicBezTo>
                    <a:pt x="3778" y="3905"/>
                    <a:pt x="3854" y="3917"/>
                    <a:pt x="3930" y="3943"/>
                  </a:cubicBezTo>
                  <a:cubicBezTo>
                    <a:pt x="4044" y="3956"/>
                    <a:pt x="4146" y="3981"/>
                    <a:pt x="4259" y="3993"/>
                  </a:cubicBezTo>
                  <a:cubicBezTo>
                    <a:pt x="4425" y="4019"/>
                    <a:pt x="4602" y="4044"/>
                    <a:pt x="4780" y="4069"/>
                  </a:cubicBezTo>
                  <a:cubicBezTo>
                    <a:pt x="4843" y="4082"/>
                    <a:pt x="4919" y="4095"/>
                    <a:pt x="4995" y="4108"/>
                  </a:cubicBezTo>
                  <a:cubicBezTo>
                    <a:pt x="5273" y="4133"/>
                    <a:pt x="5552" y="4171"/>
                    <a:pt x="5844" y="4196"/>
                  </a:cubicBezTo>
                  <a:cubicBezTo>
                    <a:pt x="5920" y="4196"/>
                    <a:pt x="5997" y="4209"/>
                    <a:pt x="6059" y="4209"/>
                  </a:cubicBezTo>
                  <a:cubicBezTo>
                    <a:pt x="6135" y="4221"/>
                    <a:pt x="6212" y="4221"/>
                    <a:pt x="6288" y="4221"/>
                  </a:cubicBezTo>
                  <a:cubicBezTo>
                    <a:pt x="6490" y="4247"/>
                    <a:pt x="6693" y="4260"/>
                    <a:pt x="6909" y="4260"/>
                  </a:cubicBezTo>
                  <a:cubicBezTo>
                    <a:pt x="6985" y="4260"/>
                    <a:pt x="7061" y="4272"/>
                    <a:pt x="7137" y="4272"/>
                  </a:cubicBezTo>
                  <a:cubicBezTo>
                    <a:pt x="7416" y="4285"/>
                    <a:pt x="7695" y="4285"/>
                    <a:pt x="7974" y="4285"/>
                  </a:cubicBezTo>
                  <a:lnTo>
                    <a:pt x="8202" y="4285"/>
                  </a:lnTo>
                  <a:cubicBezTo>
                    <a:pt x="8493" y="4285"/>
                    <a:pt x="8772" y="4285"/>
                    <a:pt x="9051" y="4272"/>
                  </a:cubicBezTo>
                  <a:cubicBezTo>
                    <a:pt x="9127" y="4260"/>
                    <a:pt x="9191" y="4260"/>
                    <a:pt x="9267" y="4260"/>
                  </a:cubicBezTo>
                  <a:cubicBezTo>
                    <a:pt x="9558" y="4247"/>
                    <a:pt x="9837" y="4221"/>
                    <a:pt x="10116" y="4209"/>
                  </a:cubicBezTo>
                  <a:cubicBezTo>
                    <a:pt x="10192" y="4196"/>
                    <a:pt x="10268" y="4196"/>
                    <a:pt x="10344" y="4184"/>
                  </a:cubicBezTo>
                  <a:cubicBezTo>
                    <a:pt x="10623" y="4159"/>
                    <a:pt x="10915" y="4133"/>
                    <a:pt x="11180" y="4095"/>
                  </a:cubicBezTo>
                  <a:lnTo>
                    <a:pt x="11409" y="4057"/>
                  </a:lnTo>
                  <a:cubicBezTo>
                    <a:pt x="11701" y="4019"/>
                    <a:pt x="11980" y="3968"/>
                    <a:pt x="12258" y="3917"/>
                  </a:cubicBezTo>
                  <a:cubicBezTo>
                    <a:pt x="12321" y="3905"/>
                    <a:pt x="12397" y="3892"/>
                    <a:pt x="12473" y="3880"/>
                  </a:cubicBezTo>
                  <a:cubicBezTo>
                    <a:pt x="12765" y="3816"/>
                    <a:pt x="13056" y="3753"/>
                    <a:pt x="13323" y="3677"/>
                  </a:cubicBezTo>
                  <a:cubicBezTo>
                    <a:pt x="13399" y="3664"/>
                    <a:pt x="13475" y="3638"/>
                    <a:pt x="13538" y="3613"/>
                  </a:cubicBezTo>
                  <a:cubicBezTo>
                    <a:pt x="13842" y="3537"/>
                    <a:pt x="14134" y="3436"/>
                    <a:pt x="14388" y="3334"/>
                  </a:cubicBezTo>
                  <a:cubicBezTo>
                    <a:pt x="14464" y="3309"/>
                    <a:pt x="14540" y="3271"/>
                    <a:pt x="14616" y="3246"/>
                  </a:cubicBezTo>
                  <a:cubicBezTo>
                    <a:pt x="14946" y="3094"/>
                    <a:pt x="15225" y="2942"/>
                    <a:pt x="15453" y="2776"/>
                  </a:cubicBezTo>
                  <a:cubicBezTo>
                    <a:pt x="15541" y="2726"/>
                    <a:pt x="15617" y="2663"/>
                    <a:pt x="15681" y="2599"/>
                  </a:cubicBezTo>
                  <a:cubicBezTo>
                    <a:pt x="15960" y="2345"/>
                    <a:pt x="16099" y="2080"/>
                    <a:pt x="16099" y="1801"/>
                  </a:cubicBezTo>
                  <a:lnTo>
                    <a:pt x="16099" y="1775"/>
                  </a:lnTo>
                  <a:lnTo>
                    <a:pt x="16099" y="1"/>
                  </a:ln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49" name="Google Shape;749;p34"/>
            <p:cNvSpPr/>
            <p:nvPr/>
          </p:nvSpPr>
          <p:spPr>
            <a:xfrm>
              <a:off x="3351950" y="1596975"/>
              <a:ext cx="5425" cy="70375"/>
            </a:xfrm>
            <a:custGeom>
              <a:avLst/>
              <a:gdLst/>
              <a:ahLst/>
              <a:cxnLst/>
              <a:rect l="l" t="t" r="r" b="b"/>
              <a:pathLst>
                <a:path w="217" h="2815" extrusionOk="0">
                  <a:moveTo>
                    <a:pt x="0" y="0"/>
                  </a:moveTo>
                  <a:lnTo>
                    <a:pt x="0" y="2650"/>
                  </a:lnTo>
                  <a:cubicBezTo>
                    <a:pt x="26" y="2675"/>
                    <a:pt x="64" y="2713"/>
                    <a:pt x="102" y="2738"/>
                  </a:cubicBezTo>
                  <a:lnTo>
                    <a:pt x="216" y="2814"/>
                  </a:ln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50" name="Google Shape;750;p34"/>
            <p:cNvSpPr/>
            <p:nvPr/>
          </p:nvSpPr>
          <p:spPr>
            <a:xfrm>
              <a:off x="3378575" y="1596975"/>
              <a:ext cx="5425" cy="83675"/>
            </a:xfrm>
            <a:custGeom>
              <a:avLst/>
              <a:gdLst/>
              <a:ahLst/>
              <a:cxnLst/>
              <a:rect l="l" t="t" r="r" b="b"/>
              <a:pathLst>
                <a:path w="217" h="3347" extrusionOk="0">
                  <a:moveTo>
                    <a:pt x="0" y="0"/>
                  </a:moveTo>
                  <a:lnTo>
                    <a:pt x="0" y="3258"/>
                  </a:lnTo>
                  <a:cubicBezTo>
                    <a:pt x="64" y="3296"/>
                    <a:pt x="140" y="3321"/>
                    <a:pt x="216" y="3346"/>
                  </a:cubicBez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51" name="Google Shape;751;p34"/>
            <p:cNvSpPr/>
            <p:nvPr/>
          </p:nvSpPr>
          <p:spPr>
            <a:xfrm>
              <a:off x="3405175" y="1596975"/>
              <a:ext cx="5750" cy="92250"/>
            </a:xfrm>
            <a:custGeom>
              <a:avLst/>
              <a:gdLst/>
              <a:ahLst/>
              <a:cxnLst/>
              <a:rect l="l" t="t" r="r" b="b"/>
              <a:pathLst>
                <a:path w="230" h="3690" extrusionOk="0">
                  <a:moveTo>
                    <a:pt x="1" y="0"/>
                  </a:moveTo>
                  <a:lnTo>
                    <a:pt x="1" y="3625"/>
                  </a:lnTo>
                  <a:cubicBezTo>
                    <a:pt x="26" y="3639"/>
                    <a:pt x="52" y="3639"/>
                    <a:pt x="65" y="3651"/>
                  </a:cubicBezTo>
                  <a:cubicBezTo>
                    <a:pt x="116" y="3664"/>
                    <a:pt x="166" y="3676"/>
                    <a:pt x="229" y="3689"/>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52" name="Google Shape;752;p34"/>
            <p:cNvSpPr/>
            <p:nvPr/>
          </p:nvSpPr>
          <p:spPr>
            <a:xfrm>
              <a:off x="3431800" y="1596975"/>
              <a:ext cx="5725" cy="98250"/>
            </a:xfrm>
            <a:custGeom>
              <a:avLst/>
              <a:gdLst/>
              <a:ahLst/>
              <a:cxnLst/>
              <a:rect l="l" t="t" r="r" b="b"/>
              <a:pathLst>
                <a:path w="229" h="3930" extrusionOk="0">
                  <a:moveTo>
                    <a:pt x="1" y="0"/>
                  </a:moveTo>
                  <a:lnTo>
                    <a:pt x="1" y="3879"/>
                  </a:lnTo>
                  <a:cubicBezTo>
                    <a:pt x="77" y="3892"/>
                    <a:pt x="153" y="3904"/>
                    <a:pt x="229" y="3930"/>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53" name="Google Shape;753;p34"/>
            <p:cNvSpPr/>
            <p:nvPr/>
          </p:nvSpPr>
          <p:spPr>
            <a:xfrm>
              <a:off x="3458750" y="1596975"/>
              <a:ext cx="5400" cy="102375"/>
            </a:xfrm>
            <a:custGeom>
              <a:avLst/>
              <a:gdLst/>
              <a:ahLst/>
              <a:cxnLst/>
              <a:rect l="l" t="t" r="r" b="b"/>
              <a:pathLst>
                <a:path w="216" h="4095" extrusionOk="0">
                  <a:moveTo>
                    <a:pt x="1" y="0"/>
                  </a:moveTo>
                  <a:lnTo>
                    <a:pt x="1" y="4056"/>
                  </a:lnTo>
                  <a:cubicBezTo>
                    <a:pt x="64" y="4069"/>
                    <a:pt x="140" y="4082"/>
                    <a:pt x="216" y="4095"/>
                  </a:cubicBez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54" name="Google Shape;754;p34"/>
            <p:cNvSpPr/>
            <p:nvPr/>
          </p:nvSpPr>
          <p:spPr>
            <a:xfrm>
              <a:off x="3485375" y="1596975"/>
              <a:ext cx="5400" cy="104925"/>
            </a:xfrm>
            <a:custGeom>
              <a:avLst/>
              <a:gdLst/>
              <a:ahLst/>
              <a:cxnLst/>
              <a:rect l="l" t="t" r="r" b="b"/>
              <a:pathLst>
                <a:path w="216" h="4197" extrusionOk="0">
                  <a:moveTo>
                    <a:pt x="0" y="0"/>
                  </a:moveTo>
                  <a:lnTo>
                    <a:pt x="0" y="4183"/>
                  </a:lnTo>
                  <a:cubicBezTo>
                    <a:pt x="76" y="4183"/>
                    <a:pt x="153" y="4196"/>
                    <a:pt x="215" y="4196"/>
                  </a:cubicBezTo>
                  <a:lnTo>
                    <a:pt x="215"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55" name="Google Shape;755;p34"/>
            <p:cNvSpPr/>
            <p:nvPr/>
          </p:nvSpPr>
          <p:spPr>
            <a:xfrm>
              <a:off x="3512000" y="1596975"/>
              <a:ext cx="5725" cy="106500"/>
            </a:xfrm>
            <a:custGeom>
              <a:avLst/>
              <a:gdLst/>
              <a:ahLst/>
              <a:cxnLst/>
              <a:rect l="l" t="t" r="r" b="b"/>
              <a:pathLst>
                <a:path w="229" h="4260" extrusionOk="0">
                  <a:moveTo>
                    <a:pt x="0" y="0"/>
                  </a:moveTo>
                  <a:lnTo>
                    <a:pt x="0" y="4247"/>
                  </a:lnTo>
                  <a:cubicBezTo>
                    <a:pt x="76" y="4247"/>
                    <a:pt x="152" y="4259"/>
                    <a:pt x="228" y="4259"/>
                  </a:cubicBezTo>
                  <a:lnTo>
                    <a:pt x="2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56" name="Google Shape;756;p34"/>
            <p:cNvSpPr/>
            <p:nvPr/>
          </p:nvSpPr>
          <p:spPr>
            <a:xfrm>
              <a:off x="3538600" y="1596650"/>
              <a:ext cx="5750" cy="107150"/>
            </a:xfrm>
            <a:custGeom>
              <a:avLst/>
              <a:gdLst/>
              <a:ahLst/>
              <a:cxnLst/>
              <a:rect l="l" t="t" r="r" b="b"/>
              <a:pathLst>
                <a:path w="230" h="4286" extrusionOk="0">
                  <a:moveTo>
                    <a:pt x="229" y="1"/>
                  </a:moveTo>
                  <a:lnTo>
                    <a:pt x="1" y="13"/>
                  </a:lnTo>
                  <a:lnTo>
                    <a:pt x="1" y="4285"/>
                  </a:lnTo>
                  <a:lnTo>
                    <a:pt x="229" y="4285"/>
                  </a:lnTo>
                  <a:lnTo>
                    <a:pt x="229"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57" name="Google Shape;757;p34"/>
            <p:cNvSpPr/>
            <p:nvPr/>
          </p:nvSpPr>
          <p:spPr>
            <a:xfrm>
              <a:off x="3565525" y="1596650"/>
              <a:ext cx="5425" cy="106825"/>
            </a:xfrm>
            <a:custGeom>
              <a:avLst/>
              <a:gdLst/>
              <a:ahLst/>
              <a:cxnLst/>
              <a:rect l="l" t="t" r="r" b="b"/>
              <a:pathLst>
                <a:path w="217" h="4273" extrusionOk="0">
                  <a:moveTo>
                    <a:pt x="1" y="1"/>
                  </a:moveTo>
                  <a:lnTo>
                    <a:pt x="1" y="4272"/>
                  </a:lnTo>
                  <a:cubicBezTo>
                    <a:pt x="77" y="4260"/>
                    <a:pt x="141" y="4260"/>
                    <a:pt x="217" y="4260"/>
                  </a:cubicBezTo>
                  <a:lnTo>
                    <a:pt x="217"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58" name="Google Shape;758;p34"/>
            <p:cNvSpPr/>
            <p:nvPr/>
          </p:nvSpPr>
          <p:spPr>
            <a:xfrm>
              <a:off x="3592150" y="1596650"/>
              <a:ext cx="5725" cy="105250"/>
            </a:xfrm>
            <a:custGeom>
              <a:avLst/>
              <a:gdLst/>
              <a:ahLst/>
              <a:cxnLst/>
              <a:rect l="l" t="t" r="r" b="b"/>
              <a:pathLst>
                <a:path w="229" h="4210" extrusionOk="0">
                  <a:moveTo>
                    <a:pt x="1" y="1"/>
                  </a:moveTo>
                  <a:lnTo>
                    <a:pt x="1" y="4209"/>
                  </a:lnTo>
                  <a:cubicBezTo>
                    <a:pt x="77" y="4196"/>
                    <a:pt x="153" y="4196"/>
                    <a:pt x="229" y="4184"/>
                  </a:cubicBezTo>
                  <a:lnTo>
                    <a:pt x="229"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59" name="Google Shape;759;p34"/>
            <p:cNvSpPr/>
            <p:nvPr/>
          </p:nvSpPr>
          <p:spPr>
            <a:xfrm>
              <a:off x="3618775" y="1596650"/>
              <a:ext cx="5725" cy="102375"/>
            </a:xfrm>
            <a:custGeom>
              <a:avLst/>
              <a:gdLst/>
              <a:ahLst/>
              <a:cxnLst/>
              <a:rect l="l" t="t" r="r" b="b"/>
              <a:pathLst>
                <a:path w="229" h="4095" extrusionOk="0">
                  <a:moveTo>
                    <a:pt x="0" y="1"/>
                  </a:moveTo>
                  <a:lnTo>
                    <a:pt x="0" y="4095"/>
                  </a:lnTo>
                  <a:lnTo>
                    <a:pt x="229" y="4057"/>
                  </a:lnTo>
                  <a:lnTo>
                    <a:pt x="229"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60" name="Google Shape;760;p34"/>
            <p:cNvSpPr/>
            <p:nvPr/>
          </p:nvSpPr>
          <p:spPr>
            <a:xfrm>
              <a:off x="3645725" y="1596650"/>
              <a:ext cx="5400" cy="97950"/>
            </a:xfrm>
            <a:custGeom>
              <a:avLst/>
              <a:gdLst/>
              <a:ahLst/>
              <a:cxnLst/>
              <a:rect l="l" t="t" r="r" b="b"/>
              <a:pathLst>
                <a:path w="216" h="3918" extrusionOk="0">
                  <a:moveTo>
                    <a:pt x="0" y="1"/>
                  </a:moveTo>
                  <a:lnTo>
                    <a:pt x="0" y="3917"/>
                  </a:lnTo>
                  <a:cubicBezTo>
                    <a:pt x="63" y="3905"/>
                    <a:pt x="139" y="3892"/>
                    <a:pt x="215" y="3880"/>
                  </a:cubicBezTo>
                  <a:lnTo>
                    <a:pt x="215"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61" name="Google Shape;761;p34"/>
            <p:cNvSpPr/>
            <p:nvPr/>
          </p:nvSpPr>
          <p:spPr>
            <a:xfrm>
              <a:off x="3672350" y="1596650"/>
              <a:ext cx="5400" cy="91925"/>
            </a:xfrm>
            <a:custGeom>
              <a:avLst/>
              <a:gdLst/>
              <a:ahLst/>
              <a:cxnLst/>
              <a:rect l="l" t="t" r="r" b="b"/>
              <a:pathLst>
                <a:path w="216" h="3677" extrusionOk="0">
                  <a:moveTo>
                    <a:pt x="0" y="1"/>
                  </a:moveTo>
                  <a:lnTo>
                    <a:pt x="0" y="3677"/>
                  </a:lnTo>
                  <a:cubicBezTo>
                    <a:pt x="76" y="3664"/>
                    <a:pt x="152" y="3638"/>
                    <a:pt x="215" y="3613"/>
                  </a:cubicBezTo>
                  <a:lnTo>
                    <a:pt x="215"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62" name="Google Shape;762;p34"/>
            <p:cNvSpPr/>
            <p:nvPr/>
          </p:nvSpPr>
          <p:spPr>
            <a:xfrm>
              <a:off x="3698950" y="1596650"/>
              <a:ext cx="5750" cy="83375"/>
            </a:xfrm>
            <a:custGeom>
              <a:avLst/>
              <a:gdLst/>
              <a:ahLst/>
              <a:cxnLst/>
              <a:rect l="l" t="t" r="r" b="b"/>
              <a:pathLst>
                <a:path w="230" h="3335" extrusionOk="0">
                  <a:moveTo>
                    <a:pt x="1" y="1"/>
                  </a:moveTo>
                  <a:lnTo>
                    <a:pt x="1" y="3334"/>
                  </a:lnTo>
                  <a:cubicBezTo>
                    <a:pt x="77" y="3309"/>
                    <a:pt x="153" y="3271"/>
                    <a:pt x="229" y="3246"/>
                  </a:cubicBezTo>
                  <a:lnTo>
                    <a:pt x="229"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63" name="Google Shape;763;p34"/>
            <p:cNvSpPr/>
            <p:nvPr/>
          </p:nvSpPr>
          <p:spPr>
            <a:xfrm>
              <a:off x="3725575" y="1596650"/>
              <a:ext cx="5725" cy="69425"/>
            </a:xfrm>
            <a:custGeom>
              <a:avLst/>
              <a:gdLst/>
              <a:ahLst/>
              <a:cxnLst/>
              <a:rect l="l" t="t" r="r" b="b"/>
              <a:pathLst>
                <a:path w="229" h="2777" extrusionOk="0">
                  <a:moveTo>
                    <a:pt x="1" y="1"/>
                  </a:moveTo>
                  <a:lnTo>
                    <a:pt x="1" y="2776"/>
                  </a:lnTo>
                  <a:cubicBezTo>
                    <a:pt x="89" y="2726"/>
                    <a:pt x="165" y="2663"/>
                    <a:pt x="229" y="2599"/>
                  </a:cubicBezTo>
                  <a:lnTo>
                    <a:pt x="229"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64" name="Google Shape;764;p34"/>
            <p:cNvSpPr/>
            <p:nvPr/>
          </p:nvSpPr>
          <p:spPr>
            <a:xfrm>
              <a:off x="3339275" y="1539925"/>
              <a:ext cx="402475" cy="114425"/>
            </a:xfrm>
            <a:custGeom>
              <a:avLst/>
              <a:gdLst/>
              <a:ahLst/>
              <a:cxnLst/>
              <a:rect l="l" t="t" r="r" b="b"/>
              <a:pathLst>
                <a:path w="16099" h="4577" extrusionOk="0">
                  <a:moveTo>
                    <a:pt x="8050" y="0"/>
                  </a:moveTo>
                  <a:cubicBezTo>
                    <a:pt x="3715" y="0"/>
                    <a:pt x="166" y="977"/>
                    <a:pt x="14" y="2206"/>
                  </a:cubicBezTo>
                  <a:cubicBezTo>
                    <a:pt x="14" y="2231"/>
                    <a:pt x="0" y="2257"/>
                    <a:pt x="0" y="2282"/>
                  </a:cubicBezTo>
                  <a:cubicBezTo>
                    <a:pt x="0" y="2599"/>
                    <a:pt x="229" y="2890"/>
                    <a:pt x="622" y="3157"/>
                  </a:cubicBezTo>
                  <a:cubicBezTo>
                    <a:pt x="685" y="3208"/>
                    <a:pt x="749" y="3245"/>
                    <a:pt x="825" y="3284"/>
                  </a:cubicBezTo>
                  <a:cubicBezTo>
                    <a:pt x="1205" y="3512"/>
                    <a:pt x="1699" y="3702"/>
                    <a:pt x="2282" y="3879"/>
                  </a:cubicBezTo>
                  <a:lnTo>
                    <a:pt x="2701" y="3994"/>
                  </a:lnTo>
                  <a:cubicBezTo>
                    <a:pt x="3182" y="4107"/>
                    <a:pt x="3702" y="4222"/>
                    <a:pt x="4259" y="4298"/>
                  </a:cubicBezTo>
                  <a:cubicBezTo>
                    <a:pt x="4893" y="4399"/>
                    <a:pt x="5566" y="4475"/>
                    <a:pt x="6288" y="4513"/>
                  </a:cubicBezTo>
                  <a:cubicBezTo>
                    <a:pt x="6858" y="4552"/>
                    <a:pt x="7442" y="4577"/>
                    <a:pt x="8050" y="4577"/>
                  </a:cubicBezTo>
                  <a:cubicBezTo>
                    <a:pt x="12499" y="4577"/>
                    <a:pt x="16099" y="3550"/>
                    <a:pt x="16099" y="2282"/>
                  </a:cubicBezTo>
                  <a:lnTo>
                    <a:pt x="16099" y="2206"/>
                  </a:lnTo>
                  <a:cubicBezTo>
                    <a:pt x="16073" y="2054"/>
                    <a:pt x="16010" y="1902"/>
                    <a:pt x="15884" y="1763"/>
                  </a:cubicBezTo>
                  <a:cubicBezTo>
                    <a:pt x="15732" y="1572"/>
                    <a:pt x="15490" y="1383"/>
                    <a:pt x="15161" y="1217"/>
                  </a:cubicBezTo>
                  <a:cubicBezTo>
                    <a:pt x="14856" y="1053"/>
                    <a:pt x="14476" y="901"/>
                    <a:pt x="14033" y="761"/>
                  </a:cubicBezTo>
                  <a:cubicBezTo>
                    <a:pt x="13918" y="723"/>
                    <a:pt x="13792" y="685"/>
                    <a:pt x="13653" y="647"/>
                  </a:cubicBezTo>
                  <a:cubicBezTo>
                    <a:pt x="13056" y="482"/>
                    <a:pt x="12360" y="343"/>
                    <a:pt x="11611" y="229"/>
                  </a:cubicBezTo>
                  <a:cubicBezTo>
                    <a:pt x="11434" y="216"/>
                    <a:pt x="11256" y="191"/>
                    <a:pt x="11079" y="166"/>
                  </a:cubicBezTo>
                  <a:cubicBezTo>
                    <a:pt x="10141" y="64"/>
                    <a:pt x="9127" y="0"/>
                    <a:pt x="8050" y="0"/>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65" name="Google Shape;765;p34"/>
            <p:cNvSpPr/>
            <p:nvPr/>
          </p:nvSpPr>
          <p:spPr>
            <a:xfrm>
              <a:off x="3445750" y="1583350"/>
              <a:ext cx="290625" cy="69400"/>
            </a:xfrm>
            <a:custGeom>
              <a:avLst/>
              <a:gdLst/>
              <a:ahLst/>
              <a:cxnLst/>
              <a:rect l="l" t="t" r="r" b="b"/>
              <a:pathLst>
                <a:path w="11625" h="2776" extrusionOk="0">
                  <a:moveTo>
                    <a:pt x="0" y="0"/>
                  </a:moveTo>
                  <a:lnTo>
                    <a:pt x="0" y="2776"/>
                  </a:lnTo>
                  <a:lnTo>
                    <a:pt x="11625" y="2776"/>
                  </a:lnTo>
                  <a:lnTo>
                    <a:pt x="11625" y="0"/>
                  </a:ln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66" name="Google Shape;766;p34"/>
            <p:cNvSpPr/>
            <p:nvPr/>
          </p:nvSpPr>
          <p:spPr>
            <a:xfrm>
              <a:off x="3354800" y="1610600"/>
              <a:ext cx="35825" cy="11425"/>
            </a:xfrm>
            <a:custGeom>
              <a:avLst/>
              <a:gdLst/>
              <a:ahLst/>
              <a:cxnLst/>
              <a:rect l="l" t="t" r="r" b="b"/>
              <a:pathLst>
                <a:path w="1433" h="457" extrusionOk="0">
                  <a:moveTo>
                    <a:pt x="1142" y="1"/>
                  </a:moveTo>
                  <a:lnTo>
                    <a:pt x="1" y="330"/>
                  </a:lnTo>
                  <a:cubicBezTo>
                    <a:pt x="64" y="381"/>
                    <a:pt x="128" y="418"/>
                    <a:pt x="204" y="457"/>
                  </a:cubicBezTo>
                  <a:lnTo>
                    <a:pt x="1433" y="114"/>
                  </a:lnTo>
                  <a:cubicBezTo>
                    <a:pt x="1421" y="114"/>
                    <a:pt x="1407" y="102"/>
                    <a:pt x="1407" y="102"/>
                  </a:cubicBezTo>
                  <a:cubicBezTo>
                    <a:pt x="1319" y="63"/>
                    <a:pt x="1230" y="38"/>
                    <a:pt x="1142" y="1"/>
                  </a:cubicBez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67" name="Google Shape;767;p34"/>
            <p:cNvSpPr/>
            <p:nvPr/>
          </p:nvSpPr>
          <p:spPr>
            <a:xfrm>
              <a:off x="3396325" y="1628650"/>
              <a:ext cx="39300" cy="11125"/>
            </a:xfrm>
            <a:custGeom>
              <a:avLst/>
              <a:gdLst/>
              <a:ahLst/>
              <a:cxnLst/>
              <a:rect l="l" t="t" r="r" b="b"/>
              <a:pathLst>
                <a:path w="1572" h="445" extrusionOk="0">
                  <a:moveTo>
                    <a:pt x="1154" y="1"/>
                  </a:moveTo>
                  <a:lnTo>
                    <a:pt x="0" y="330"/>
                  </a:lnTo>
                  <a:lnTo>
                    <a:pt x="419" y="445"/>
                  </a:lnTo>
                  <a:lnTo>
                    <a:pt x="1572" y="115"/>
                  </a:lnTo>
                  <a:cubicBezTo>
                    <a:pt x="1445" y="90"/>
                    <a:pt x="1331" y="51"/>
                    <a:pt x="1217" y="26"/>
                  </a:cubicBezTo>
                  <a:cubicBezTo>
                    <a:pt x="1192" y="14"/>
                    <a:pt x="1166" y="14"/>
                    <a:pt x="1154" y="1"/>
                  </a:cubicBez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68" name="Google Shape;768;p34"/>
            <p:cNvSpPr/>
            <p:nvPr/>
          </p:nvSpPr>
          <p:spPr>
            <a:xfrm>
              <a:off x="3379825" y="1551325"/>
              <a:ext cx="321700" cy="91300"/>
            </a:xfrm>
            <a:custGeom>
              <a:avLst/>
              <a:gdLst/>
              <a:ahLst/>
              <a:cxnLst/>
              <a:rect l="l" t="t" r="r" b="b"/>
              <a:pathLst>
                <a:path w="12868" h="3652" extrusionOk="0">
                  <a:moveTo>
                    <a:pt x="6428" y="1"/>
                  </a:moveTo>
                  <a:cubicBezTo>
                    <a:pt x="2879" y="1"/>
                    <a:pt x="1" y="825"/>
                    <a:pt x="1" y="1826"/>
                  </a:cubicBezTo>
                  <a:lnTo>
                    <a:pt x="1" y="1915"/>
                  </a:lnTo>
                  <a:cubicBezTo>
                    <a:pt x="166" y="2879"/>
                    <a:pt x="2980" y="3651"/>
                    <a:pt x="6428" y="3651"/>
                  </a:cubicBezTo>
                  <a:cubicBezTo>
                    <a:pt x="9876" y="3651"/>
                    <a:pt x="12702" y="2879"/>
                    <a:pt x="12854" y="1915"/>
                  </a:cubicBezTo>
                  <a:cubicBezTo>
                    <a:pt x="12867" y="1890"/>
                    <a:pt x="12867" y="1851"/>
                    <a:pt x="12867" y="1826"/>
                  </a:cubicBezTo>
                  <a:cubicBezTo>
                    <a:pt x="12867" y="825"/>
                    <a:pt x="9977" y="1"/>
                    <a:pt x="6428" y="1"/>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69" name="Google Shape;769;p34"/>
            <p:cNvSpPr/>
            <p:nvPr/>
          </p:nvSpPr>
          <p:spPr>
            <a:xfrm>
              <a:off x="3379825" y="1555475"/>
              <a:ext cx="321375" cy="87150"/>
            </a:xfrm>
            <a:custGeom>
              <a:avLst/>
              <a:gdLst/>
              <a:ahLst/>
              <a:cxnLst/>
              <a:rect l="l" t="t" r="r" b="b"/>
              <a:pathLst>
                <a:path w="12855" h="3486" extrusionOk="0">
                  <a:moveTo>
                    <a:pt x="6428" y="0"/>
                  </a:moveTo>
                  <a:cubicBezTo>
                    <a:pt x="2980" y="0"/>
                    <a:pt x="166" y="773"/>
                    <a:pt x="1" y="1749"/>
                  </a:cubicBezTo>
                  <a:cubicBezTo>
                    <a:pt x="26" y="1888"/>
                    <a:pt x="115" y="2028"/>
                    <a:pt x="242" y="2155"/>
                  </a:cubicBezTo>
                  <a:cubicBezTo>
                    <a:pt x="293" y="2218"/>
                    <a:pt x="369" y="2268"/>
                    <a:pt x="432" y="2332"/>
                  </a:cubicBezTo>
                  <a:cubicBezTo>
                    <a:pt x="749" y="2547"/>
                    <a:pt x="1206" y="2750"/>
                    <a:pt x="1789" y="2928"/>
                  </a:cubicBezTo>
                  <a:cubicBezTo>
                    <a:pt x="1915" y="2966"/>
                    <a:pt x="2042" y="3004"/>
                    <a:pt x="2181" y="3029"/>
                  </a:cubicBezTo>
                  <a:cubicBezTo>
                    <a:pt x="2713" y="3169"/>
                    <a:pt x="3335" y="3283"/>
                    <a:pt x="4020" y="3359"/>
                  </a:cubicBezTo>
                  <a:cubicBezTo>
                    <a:pt x="4704" y="3435"/>
                    <a:pt x="5426" y="3485"/>
                    <a:pt x="6200" y="3485"/>
                  </a:cubicBezTo>
                  <a:lnTo>
                    <a:pt x="6428" y="3485"/>
                  </a:lnTo>
                  <a:cubicBezTo>
                    <a:pt x="9876" y="3485"/>
                    <a:pt x="12702" y="2713"/>
                    <a:pt x="12854" y="1749"/>
                  </a:cubicBezTo>
                  <a:cubicBezTo>
                    <a:pt x="12854" y="1699"/>
                    <a:pt x="12842" y="1660"/>
                    <a:pt x="12817" y="1609"/>
                  </a:cubicBezTo>
                  <a:cubicBezTo>
                    <a:pt x="12727" y="1407"/>
                    <a:pt x="12525" y="1204"/>
                    <a:pt x="12208" y="1026"/>
                  </a:cubicBezTo>
                  <a:cubicBezTo>
                    <a:pt x="11891" y="849"/>
                    <a:pt x="11473" y="684"/>
                    <a:pt x="10966" y="532"/>
                  </a:cubicBezTo>
                  <a:cubicBezTo>
                    <a:pt x="10839" y="507"/>
                    <a:pt x="10699" y="469"/>
                    <a:pt x="10560" y="431"/>
                  </a:cubicBezTo>
                  <a:cubicBezTo>
                    <a:pt x="9913" y="279"/>
                    <a:pt x="9153" y="164"/>
                    <a:pt x="8329" y="88"/>
                  </a:cubicBezTo>
                  <a:cubicBezTo>
                    <a:pt x="8127" y="63"/>
                    <a:pt x="7911" y="51"/>
                    <a:pt x="7708" y="38"/>
                  </a:cubicBezTo>
                  <a:cubicBezTo>
                    <a:pt x="7290" y="12"/>
                    <a:pt x="6871" y="0"/>
                    <a:pt x="6428" y="0"/>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70" name="Google Shape;770;p34"/>
            <p:cNvSpPr/>
            <p:nvPr/>
          </p:nvSpPr>
          <p:spPr>
            <a:xfrm>
              <a:off x="3480300" y="1632450"/>
              <a:ext cx="90325" cy="10175"/>
            </a:xfrm>
            <a:custGeom>
              <a:avLst/>
              <a:gdLst/>
              <a:ahLst/>
              <a:cxnLst/>
              <a:rect l="l" t="t" r="r" b="b"/>
              <a:pathLst>
                <a:path w="3613" h="407" extrusionOk="0">
                  <a:moveTo>
                    <a:pt x="976" y="1"/>
                  </a:moveTo>
                  <a:lnTo>
                    <a:pt x="1" y="280"/>
                  </a:lnTo>
                  <a:cubicBezTo>
                    <a:pt x="685" y="356"/>
                    <a:pt x="1407" y="406"/>
                    <a:pt x="2181" y="406"/>
                  </a:cubicBezTo>
                  <a:lnTo>
                    <a:pt x="3613" y="1"/>
                  </a:lnTo>
                  <a:cubicBezTo>
                    <a:pt x="3587" y="1"/>
                    <a:pt x="3575" y="1"/>
                    <a:pt x="3550" y="14"/>
                  </a:cubicBezTo>
                  <a:lnTo>
                    <a:pt x="3334" y="14"/>
                  </a:lnTo>
                  <a:cubicBezTo>
                    <a:pt x="3055" y="26"/>
                    <a:pt x="2776" y="39"/>
                    <a:pt x="2485" y="39"/>
                  </a:cubicBezTo>
                  <a:lnTo>
                    <a:pt x="2269" y="39"/>
                  </a:lnTo>
                  <a:cubicBezTo>
                    <a:pt x="1978" y="39"/>
                    <a:pt x="1699" y="26"/>
                    <a:pt x="1420" y="26"/>
                  </a:cubicBezTo>
                  <a:cubicBezTo>
                    <a:pt x="1344" y="14"/>
                    <a:pt x="1268" y="14"/>
                    <a:pt x="1192" y="14"/>
                  </a:cubicBezTo>
                  <a:cubicBezTo>
                    <a:pt x="1128" y="14"/>
                    <a:pt x="1052" y="1"/>
                    <a:pt x="976" y="1"/>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71" name="Google Shape;771;p34"/>
            <p:cNvSpPr/>
            <p:nvPr/>
          </p:nvSpPr>
          <p:spPr>
            <a:xfrm>
              <a:off x="3389975" y="1613150"/>
              <a:ext cx="1300" cy="650"/>
            </a:xfrm>
            <a:custGeom>
              <a:avLst/>
              <a:gdLst/>
              <a:ahLst/>
              <a:cxnLst/>
              <a:rect l="l" t="t" r="r" b="b"/>
              <a:pathLst>
                <a:path w="52" h="26" extrusionOk="0">
                  <a:moveTo>
                    <a:pt x="1" y="0"/>
                  </a:moveTo>
                  <a:cubicBezTo>
                    <a:pt x="14" y="0"/>
                    <a:pt x="26" y="12"/>
                    <a:pt x="26" y="25"/>
                  </a:cubicBezTo>
                  <a:lnTo>
                    <a:pt x="51" y="12"/>
                  </a:lnTo>
                  <a:cubicBezTo>
                    <a:pt x="39" y="12"/>
                    <a:pt x="14" y="0"/>
                    <a:pt x="1" y="0"/>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72" name="Google Shape;772;p34"/>
            <p:cNvSpPr/>
            <p:nvPr/>
          </p:nvSpPr>
          <p:spPr>
            <a:xfrm>
              <a:off x="3424525" y="1624850"/>
              <a:ext cx="25050" cy="6375"/>
            </a:xfrm>
            <a:custGeom>
              <a:avLst/>
              <a:gdLst/>
              <a:ahLst/>
              <a:cxnLst/>
              <a:rect l="l" t="t" r="r" b="b"/>
              <a:pathLst>
                <a:path w="1002" h="255" extrusionOk="0">
                  <a:moveTo>
                    <a:pt x="520" y="1"/>
                  </a:moveTo>
                  <a:lnTo>
                    <a:pt x="1" y="153"/>
                  </a:lnTo>
                  <a:cubicBezTo>
                    <a:pt x="127" y="191"/>
                    <a:pt x="254" y="229"/>
                    <a:pt x="393" y="254"/>
                  </a:cubicBezTo>
                  <a:lnTo>
                    <a:pt x="1002" y="90"/>
                  </a:lnTo>
                  <a:lnTo>
                    <a:pt x="773" y="51"/>
                  </a:lnTo>
                  <a:cubicBezTo>
                    <a:pt x="685" y="39"/>
                    <a:pt x="596" y="14"/>
                    <a:pt x="520" y="1"/>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73" name="Google Shape;773;p34"/>
            <p:cNvSpPr/>
            <p:nvPr/>
          </p:nvSpPr>
          <p:spPr>
            <a:xfrm>
              <a:off x="3467300" y="1566225"/>
              <a:ext cx="151825" cy="64350"/>
            </a:xfrm>
            <a:custGeom>
              <a:avLst/>
              <a:gdLst/>
              <a:ahLst/>
              <a:cxnLst/>
              <a:rect l="l" t="t" r="r" b="b"/>
              <a:pathLst>
                <a:path w="6073" h="2574" extrusionOk="0">
                  <a:moveTo>
                    <a:pt x="2473" y="1"/>
                  </a:moveTo>
                  <a:lnTo>
                    <a:pt x="2473" y="305"/>
                  </a:lnTo>
                  <a:cubicBezTo>
                    <a:pt x="888" y="368"/>
                    <a:pt x="102" y="622"/>
                    <a:pt x="102" y="939"/>
                  </a:cubicBezTo>
                  <a:cubicBezTo>
                    <a:pt x="102" y="1649"/>
                    <a:pt x="3828" y="1458"/>
                    <a:pt x="3828" y="1700"/>
                  </a:cubicBezTo>
                  <a:cubicBezTo>
                    <a:pt x="3828" y="1762"/>
                    <a:pt x="3600" y="1801"/>
                    <a:pt x="2954" y="1801"/>
                  </a:cubicBezTo>
                  <a:cubicBezTo>
                    <a:pt x="2206" y="1801"/>
                    <a:pt x="1357" y="1725"/>
                    <a:pt x="723" y="1623"/>
                  </a:cubicBezTo>
                  <a:lnTo>
                    <a:pt x="0" y="2092"/>
                  </a:lnTo>
                  <a:cubicBezTo>
                    <a:pt x="571" y="2193"/>
                    <a:pt x="1509" y="2269"/>
                    <a:pt x="2473" y="2283"/>
                  </a:cubicBezTo>
                  <a:lnTo>
                    <a:pt x="2473" y="2574"/>
                  </a:lnTo>
                  <a:lnTo>
                    <a:pt x="3828" y="2574"/>
                  </a:lnTo>
                  <a:lnTo>
                    <a:pt x="3828" y="2269"/>
                  </a:lnTo>
                  <a:cubicBezTo>
                    <a:pt x="5324" y="2193"/>
                    <a:pt x="6073" y="1940"/>
                    <a:pt x="6073" y="1649"/>
                  </a:cubicBezTo>
                  <a:cubicBezTo>
                    <a:pt x="6073" y="939"/>
                    <a:pt x="2346" y="1129"/>
                    <a:pt x="2346" y="900"/>
                  </a:cubicBezTo>
                  <a:cubicBezTo>
                    <a:pt x="2346" y="838"/>
                    <a:pt x="2561" y="774"/>
                    <a:pt x="3220" y="774"/>
                  </a:cubicBezTo>
                  <a:cubicBezTo>
                    <a:pt x="3803" y="774"/>
                    <a:pt x="4437" y="824"/>
                    <a:pt x="5096" y="926"/>
                  </a:cubicBezTo>
                  <a:lnTo>
                    <a:pt x="5781" y="457"/>
                  </a:lnTo>
                  <a:cubicBezTo>
                    <a:pt x="5236" y="368"/>
                    <a:pt x="4538" y="317"/>
                    <a:pt x="3828" y="292"/>
                  </a:cubicBezTo>
                  <a:lnTo>
                    <a:pt x="3828"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74" name="Google Shape;774;p34"/>
            <p:cNvSpPr/>
            <p:nvPr/>
          </p:nvSpPr>
          <p:spPr>
            <a:xfrm>
              <a:off x="3466025" y="1563700"/>
              <a:ext cx="152150" cy="64350"/>
            </a:xfrm>
            <a:custGeom>
              <a:avLst/>
              <a:gdLst/>
              <a:ahLst/>
              <a:cxnLst/>
              <a:rect l="l" t="t" r="r" b="b"/>
              <a:pathLst>
                <a:path w="6086" h="2574" extrusionOk="0">
                  <a:moveTo>
                    <a:pt x="2485" y="1"/>
                  </a:moveTo>
                  <a:lnTo>
                    <a:pt x="2485" y="305"/>
                  </a:lnTo>
                  <a:cubicBezTo>
                    <a:pt x="901" y="368"/>
                    <a:pt x="115" y="621"/>
                    <a:pt x="115" y="939"/>
                  </a:cubicBezTo>
                  <a:cubicBezTo>
                    <a:pt x="115" y="1648"/>
                    <a:pt x="3842" y="1458"/>
                    <a:pt x="3842" y="1699"/>
                  </a:cubicBezTo>
                  <a:cubicBezTo>
                    <a:pt x="3842" y="1762"/>
                    <a:pt x="3614" y="1801"/>
                    <a:pt x="2967" y="1801"/>
                  </a:cubicBezTo>
                  <a:cubicBezTo>
                    <a:pt x="2219" y="1801"/>
                    <a:pt x="1370" y="1724"/>
                    <a:pt x="736" y="1623"/>
                  </a:cubicBezTo>
                  <a:lnTo>
                    <a:pt x="1" y="2092"/>
                  </a:lnTo>
                  <a:cubicBezTo>
                    <a:pt x="584" y="2193"/>
                    <a:pt x="1522" y="2269"/>
                    <a:pt x="2485" y="2282"/>
                  </a:cubicBezTo>
                  <a:lnTo>
                    <a:pt x="2485" y="2573"/>
                  </a:lnTo>
                  <a:lnTo>
                    <a:pt x="3842" y="2573"/>
                  </a:lnTo>
                  <a:lnTo>
                    <a:pt x="3842" y="2269"/>
                  </a:lnTo>
                  <a:cubicBezTo>
                    <a:pt x="5325" y="2193"/>
                    <a:pt x="6085" y="1939"/>
                    <a:pt x="6085" y="1648"/>
                  </a:cubicBezTo>
                  <a:cubicBezTo>
                    <a:pt x="6085" y="939"/>
                    <a:pt x="2358" y="1128"/>
                    <a:pt x="2358" y="900"/>
                  </a:cubicBezTo>
                  <a:cubicBezTo>
                    <a:pt x="2358" y="837"/>
                    <a:pt x="2561" y="786"/>
                    <a:pt x="3234" y="786"/>
                  </a:cubicBezTo>
                  <a:cubicBezTo>
                    <a:pt x="3817" y="786"/>
                    <a:pt x="4450" y="824"/>
                    <a:pt x="5110" y="925"/>
                  </a:cubicBezTo>
                  <a:lnTo>
                    <a:pt x="5794" y="457"/>
                  </a:lnTo>
                  <a:cubicBezTo>
                    <a:pt x="5248" y="368"/>
                    <a:pt x="4552" y="317"/>
                    <a:pt x="3842" y="292"/>
                  </a:cubicBezTo>
                  <a:lnTo>
                    <a:pt x="3842"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75" name="Google Shape;775;p34"/>
            <p:cNvSpPr/>
            <p:nvPr/>
          </p:nvSpPr>
          <p:spPr>
            <a:xfrm>
              <a:off x="3337375" y="1525975"/>
              <a:ext cx="402475" cy="107475"/>
            </a:xfrm>
            <a:custGeom>
              <a:avLst/>
              <a:gdLst/>
              <a:ahLst/>
              <a:cxnLst/>
              <a:rect l="l" t="t" r="r" b="b"/>
              <a:pathLst>
                <a:path w="16099" h="4299" extrusionOk="0">
                  <a:moveTo>
                    <a:pt x="13323" y="1"/>
                  </a:moveTo>
                  <a:lnTo>
                    <a:pt x="12473" y="14"/>
                  </a:lnTo>
                  <a:lnTo>
                    <a:pt x="4780" y="14"/>
                  </a:lnTo>
                  <a:lnTo>
                    <a:pt x="3930" y="26"/>
                  </a:lnTo>
                  <a:lnTo>
                    <a:pt x="13" y="26"/>
                  </a:lnTo>
                  <a:lnTo>
                    <a:pt x="13" y="1750"/>
                  </a:lnTo>
                  <a:cubicBezTo>
                    <a:pt x="0" y="1763"/>
                    <a:pt x="0" y="1788"/>
                    <a:pt x="0" y="1814"/>
                  </a:cubicBezTo>
                  <a:cubicBezTo>
                    <a:pt x="0" y="2118"/>
                    <a:pt x="178" y="2409"/>
                    <a:pt x="507" y="2676"/>
                  </a:cubicBezTo>
                  <a:cubicBezTo>
                    <a:pt x="546" y="2701"/>
                    <a:pt x="571" y="2726"/>
                    <a:pt x="609" y="2764"/>
                  </a:cubicBezTo>
                  <a:lnTo>
                    <a:pt x="723" y="2840"/>
                  </a:lnTo>
                  <a:cubicBezTo>
                    <a:pt x="761" y="2865"/>
                    <a:pt x="786" y="2879"/>
                    <a:pt x="825" y="2904"/>
                  </a:cubicBezTo>
                  <a:cubicBezTo>
                    <a:pt x="1040" y="3031"/>
                    <a:pt x="1281" y="3157"/>
                    <a:pt x="1572" y="3284"/>
                  </a:cubicBezTo>
                  <a:cubicBezTo>
                    <a:pt x="1648" y="3310"/>
                    <a:pt x="1724" y="3347"/>
                    <a:pt x="1800" y="3372"/>
                  </a:cubicBezTo>
                  <a:cubicBezTo>
                    <a:pt x="1952" y="3436"/>
                    <a:pt x="2118" y="3487"/>
                    <a:pt x="2282" y="3538"/>
                  </a:cubicBezTo>
                  <a:cubicBezTo>
                    <a:pt x="2397" y="3575"/>
                    <a:pt x="2523" y="3614"/>
                    <a:pt x="2637" y="3651"/>
                  </a:cubicBezTo>
                  <a:cubicBezTo>
                    <a:pt x="2662" y="3651"/>
                    <a:pt x="2688" y="3664"/>
                    <a:pt x="2701" y="3664"/>
                  </a:cubicBezTo>
                  <a:cubicBezTo>
                    <a:pt x="2764" y="3677"/>
                    <a:pt x="2814" y="3690"/>
                    <a:pt x="2865" y="3715"/>
                  </a:cubicBezTo>
                  <a:cubicBezTo>
                    <a:pt x="3132" y="3778"/>
                    <a:pt x="3411" y="3842"/>
                    <a:pt x="3715" y="3905"/>
                  </a:cubicBezTo>
                  <a:cubicBezTo>
                    <a:pt x="3778" y="3918"/>
                    <a:pt x="3854" y="3930"/>
                    <a:pt x="3930" y="3943"/>
                  </a:cubicBezTo>
                  <a:cubicBezTo>
                    <a:pt x="4044" y="3969"/>
                    <a:pt x="4146" y="3981"/>
                    <a:pt x="4259" y="4006"/>
                  </a:cubicBezTo>
                  <a:cubicBezTo>
                    <a:pt x="4425" y="4032"/>
                    <a:pt x="4602" y="4057"/>
                    <a:pt x="4780" y="4082"/>
                  </a:cubicBezTo>
                  <a:cubicBezTo>
                    <a:pt x="4856" y="4095"/>
                    <a:pt x="4919" y="4095"/>
                    <a:pt x="4995" y="4108"/>
                  </a:cubicBezTo>
                  <a:cubicBezTo>
                    <a:pt x="5273" y="4146"/>
                    <a:pt x="5552" y="4172"/>
                    <a:pt x="5844" y="4197"/>
                  </a:cubicBezTo>
                  <a:cubicBezTo>
                    <a:pt x="5920" y="4209"/>
                    <a:pt x="5996" y="4209"/>
                    <a:pt x="6073" y="4222"/>
                  </a:cubicBezTo>
                  <a:cubicBezTo>
                    <a:pt x="6135" y="4222"/>
                    <a:pt x="6211" y="4234"/>
                    <a:pt x="6288" y="4234"/>
                  </a:cubicBezTo>
                  <a:cubicBezTo>
                    <a:pt x="6490" y="4248"/>
                    <a:pt x="6706" y="4260"/>
                    <a:pt x="6909" y="4273"/>
                  </a:cubicBezTo>
                  <a:cubicBezTo>
                    <a:pt x="6985" y="4273"/>
                    <a:pt x="7061" y="4273"/>
                    <a:pt x="7137" y="4285"/>
                  </a:cubicBezTo>
                  <a:cubicBezTo>
                    <a:pt x="7416" y="4285"/>
                    <a:pt x="7695" y="4298"/>
                    <a:pt x="7986" y="4298"/>
                  </a:cubicBezTo>
                  <a:lnTo>
                    <a:pt x="8202" y="4298"/>
                  </a:lnTo>
                  <a:cubicBezTo>
                    <a:pt x="8493" y="4298"/>
                    <a:pt x="8772" y="4285"/>
                    <a:pt x="9051" y="4273"/>
                  </a:cubicBezTo>
                  <a:lnTo>
                    <a:pt x="9267" y="4273"/>
                  </a:lnTo>
                  <a:cubicBezTo>
                    <a:pt x="9558" y="4248"/>
                    <a:pt x="9837" y="4234"/>
                    <a:pt x="10116" y="4209"/>
                  </a:cubicBezTo>
                  <a:cubicBezTo>
                    <a:pt x="10192" y="4209"/>
                    <a:pt x="10268" y="4197"/>
                    <a:pt x="10344" y="4197"/>
                  </a:cubicBezTo>
                  <a:cubicBezTo>
                    <a:pt x="10636" y="4172"/>
                    <a:pt x="10915" y="4133"/>
                    <a:pt x="11180" y="4095"/>
                  </a:cubicBezTo>
                  <a:cubicBezTo>
                    <a:pt x="11256" y="4095"/>
                    <a:pt x="11332" y="4082"/>
                    <a:pt x="11409" y="4070"/>
                  </a:cubicBezTo>
                  <a:cubicBezTo>
                    <a:pt x="11701" y="4032"/>
                    <a:pt x="11979" y="3981"/>
                    <a:pt x="12258" y="3930"/>
                  </a:cubicBezTo>
                  <a:cubicBezTo>
                    <a:pt x="12334" y="3918"/>
                    <a:pt x="12397" y="3905"/>
                    <a:pt x="12473" y="3893"/>
                  </a:cubicBezTo>
                  <a:cubicBezTo>
                    <a:pt x="12778" y="3829"/>
                    <a:pt x="13056" y="3766"/>
                    <a:pt x="13323" y="3690"/>
                  </a:cubicBezTo>
                  <a:cubicBezTo>
                    <a:pt x="13399" y="3664"/>
                    <a:pt x="13475" y="3651"/>
                    <a:pt x="13551" y="3626"/>
                  </a:cubicBezTo>
                  <a:cubicBezTo>
                    <a:pt x="13855" y="3538"/>
                    <a:pt x="14134" y="3448"/>
                    <a:pt x="14388" y="3347"/>
                  </a:cubicBezTo>
                  <a:cubicBezTo>
                    <a:pt x="14464" y="3310"/>
                    <a:pt x="14540" y="3284"/>
                    <a:pt x="14616" y="3246"/>
                  </a:cubicBezTo>
                  <a:cubicBezTo>
                    <a:pt x="14946" y="3107"/>
                    <a:pt x="15224" y="2955"/>
                    <a:pt x="15465" y="2789"/>
                  </a:cubicBezTo>
                  <a:cubicBezTo>
                    <a:pt x="15541" y="2726"/>
                    <a:pt x="15617" y="2663"/>
                    <a:pt x="15681" y="2612"/>
                  </a:cubicBezTo>
                  <a:cubicBezTo>
                    <a:pt x="15960" y="2358"/>
                    <a:pt x="16099" y="2093"/>
                    <a:pt x="16099" y="1814"/>
                  </a:cubicBezTo>
                  <a:lnTo>
                    <a:pt x="16099" y="1788"/>
                  </a:lnTo>
                  <a:lnTo>
                    <a:pt x="16099" y="1"/>
                  </a:ln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76" name="Google Shape;776;p34"/>
            <p:cNvSpPr/>
            <p:nvPr/>
          </p:nvSpPr>
          <p:spPr>
            <a:xfrm>
              <a:off x="3350050" y="1526600"/>
              <a:ext cx="5425" cy="70400"/>
            </a:xfrm>
            <a:custGeom>
              <a:avLst/>
              <a:gdLst/>
              <a:ahLst/>
              <a:cxnLst/>
              <a:rect l="l" t="t" r="r" b="b"/>
              <a:pathLst>
                <a:path w="217" h="2816" extrusionOk="0">
                  <a:moveTo>
                    <a:pt x="0" y="1"/>
                  </a:moveTo>
                  <a:lnTo>
                    <a:pt x="0" y="2651"/>
                  </a:lnTo>
                  <a:cubicBezTo>
                    <a:pt x="39" y="2676"/>
                    <a:pt x="64" y="2701"/>
                    <a:pt x="102" y="2739"/>
                  </a:cubicBezTo>
                  <a:lnTo>
                    <a:pt x="216" y="2815"/>
                  </a:lnTo>
                  <a:lnTo>
                    <a:pt x="216"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77" name="Google Shape;777;p34"/>
            <p:cNvSpPr/>
            <p:nvPr/>
          </p:nvSpPr>
          <p:spPr>
            <a:xfrm>
              <a:off x="3376675" y="1526600"/>
              <a:ext cx="5725" cy="83700"/>
            </a:xfrm>
            <a:custGeom>
              <a:avLst/>
              <a:gdLst/>
              <a:ahLst/>
              <a:cxnLst/>
              <a:rect l="l" t="t" r="r" b="b"/>
              <a:pathLst>
                <a:path w="229" h="3348" extrusionOk="0">
                  <a:moveTo>
                    <a:pt x="0" y="1"/>
                  </a:moveTo>
                  <a:lnTo>
                    <a:pt x="0" y="3259"/>
                  </a:lnTo>
                  <a:cubicBezTo>
                    <a:pt x="76" y="3285"/>
                    <a:pt x="152" y="3322"/>
                    <a:pt x="228" y="3347"/>
                  </a:cubicBezTo>
                  <a:lnTo>
                    <a:pt x="228"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78" name="Google Shape;778;p34"/>
            <p:cNvSpPr/>
            <p:nvPr/>
          </p:nvSpPr>
          <p:spPr>
            <a:xfrm>
              <a:off x="3403275" y="1526600"/>
              <a:ext cx="5750" cy="92275"/>
            </a:xfrm>
            <a:custGeom>
              <a:avLst/>
              <a:gdLst/>
              <a:ahLst/>
              <a:cxnLst/>
              <a:rect l="l" t="t" r="r" b="b"/>
              <a:pathLst>
                <a:path w="230" h="3691" extrusionOk="0">
                  <a:moveTo>
                    <a:pt x="1" y="1"/>
                  </a:moveTo>
                  <a:lnTo>
                    <a:pt x="1" y="3626"/>
                  </a:lnTo>
                  <a:cubicBezTo>
                    <a:pt x="26" y="3626"/>
                    <a:pt x="52" y="3639"/>
                    <a:pt x="65" y="3639"/>
                  </a:cubicBezTo>
                  <a:cubicBezTo>
                    <a:pt x="128" y="3652"/>
                    <a:pt x="178" y="3665"/>
                    <a:pt x="229" y="3690"/>
                  </a:cubicBezTo>
                  <a:lnTo>
                    <a:pt x="229"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79" name="Google Shape;779;p34"/>
            <p:cNvSpPr/>
            <p:nvPr/>
          </p:nvSpPr>
          <p:spPr>
            <a:xfrm>
              <a:off x="3430225" y="1526600"/>
              <a:ext cx="5400" cy="97975"/>
            </a:xfrm>
            <a:custGeom>
              <a:avLst/>
              <a:gdLst/>
              <a:ahLst/>
              <a:cxnLst/>
              <a:rect l="l" t="t" r="r" b="b"/>
              <a:pathLst>
                <a:path w="216" h="3919" extrusionOk="0">
                  <a:moveTo>
                    <a:pt x="1" y="1"/>
                  </a:moveTo>
                  <a:lnTo>
                    <a:pt x="1" y="3880"/>
                  </a:lnTo>
                  <a:cubicBezTo>
                    <a:pt x="64" y="3893"/>
                    <a:pt x="140" y="3905"/>
                    <a:pt x="216" y="3918"/>
                  </a:cubicBezTo>
                  <a:lnTo>
                    <a:pt x="216"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80" name="Google Shape;780;p34"/>
            <p:cNvSpPr/>
            <p:nvPr/>
          </p:nvSpPr>
          <p:spPr>
            <a:xfrm>
              <a:off x="3456850" y="1526300"/>
              <a:ext cx="5400" cy="102375"/>
            </a:xfrm>
            <a:custGeom>
              <a:avLst/>
              <a:gdLst/>
              <a:ahLst/>
              <a:cxnLst/>
              <a:rect l="l" t="t" r="r" b="b"/>
              <a:pathLst>
                <a:path w="216" h="4095" extrusionOk="0">
                  <a:moveTo>
                    <a:pt x="1" y="1"/>
                  </a:moveTo>
                  <a:lnTo>
                    <a:pt x="1" y="4069"/>
                  </a:lnTo>
                  <a:cubicBezTo>
                    <a:pt x="77" y="4082"/>
                    <a:pt x="140" y="4082"/>
                    <a:pt x="216" y="4095"/>
                  </a:cubicBezTo>
                  <a:lnTo>
                    <a:pt x="216"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81" name="Google Shape;781;p34"/>
            <p:cNvSpPr/>
            <p:nvPr/>
          </p:nvSpPr>
          <p:spPr>
            <a:xfrm>
              <a:off x="3483475" y="1526300"/>
              <a:ext cx="5725" cy="105250"/>
            </a:xfrm>
            <a:custGeom>
              <a:avLst/>
              <a:gdLst/>
              <a:ahLst/>
              <a:cxnLst/>
              <a:rect l="l" t="t" r="r" b="b"/>
              <a:pathLst>
                <a:path w="229" h="4210" extrusionOk="0">
                  <a:moveTo>
                    <a:pt x="0" y="1"/>
                  </a:moveTo>
                  <a:lnTo>
                    <a:pt x="0" y="4184"/>
                  </a:lnTo>
                  <a:cubicBezTo>
                    <a:pt x="76" y="4196"/>
                    <a:pt x="152" y="4196"/>
                    <a:pt x="229" y="4209"/>
                  </a:cubicBezTo>
                  <a:lnTo>
                    <a:pt x="229"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82" name="Google Shape;782;p34"/>
            <p:cNvSpPr/>
            <p:nvPr/>
          </p:nvSpPr>
          <p:spPr>
            <a:xfrm>
              <a:off x="3510100" y="1526300"/>
              <a:ext cx="5725" cy="106825"/>
            </a:xfrm>
            <a:custGeom>
              <a:avLst/>
              <a:gdLst/>
              <a:ahLst/>
              <a:cxnLst/>
              <a:rect l="l" t="t" r="r" b="b"/>
              <a:pathLst>
                <a:path w="229" h="4273" extrusionOk="0">
                  <a:moveTo>
                    <a:pt x="0" y="1"/>
                  </a:moveTo>
                  <a:lnTo>
                    <a:pt x="0" y="4260"/>
                  </a:lnTo>
                  <a:cubicBezTo>
                    <a:pt x="76" y="4260"/>
                    <a:pt x="152" y="4260"/>
                    <a:pt x="228" y="4272"/>
                  </a:cubicBezTo>
                  <a:lnTo>
                    <a:pt x="228"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83" name="Google Shape;783;p34"/>
            <p:cNvSpPr/>
            <p:nvPr/>
          </p:nvSpPr>
          <p:spPr>
            <a:xfrm>
              <a:off x="3537025" y="1526300"/>
              <a:ext cx="5425" cy="107150"/>
            </a:xfrm>
            <a:custGeom>
              <a:avLst/>
              <a:gdLst/>
              <a:ahLst/>
              <a:cxnLst/>
              <a:rect l="l" t="t" r="r" b="b"/>
              <a:pathLst>
                <a:path w="217" h="4286" extrusionOk="0">
                  <a:moveTo>
                    <a:pt x="0" y="1"/>
                  </a:moveTo>
                  <a:lnTo>
                    <a:pt x="0" y="4285"/>
                  </a:lnTo>
                  <a:lnTo>
                    <a:pt x="216" y="4285"/>
                  </a:lnTo>
                  <a:lnTo>
                    <a:pt x="216"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84" name="Google Shape;784;p34"/>
            <p:cNvSpPr/>
            <p:nvPr/>
          </p:nvSpPr>
          <p:spPr>
            <a:xfrm>
              <a:off x="3563625" y="1526300"/>
              <a:ext cx="5425" cy="106500"/>
            </a:xfrm>
            <a:custGeom>
              <a:avLst/>
              <a:gdLst/>
              <a:ahLst/>
              <a:cxnLst/>
              <a:rect l="l" t="t" r="r" b="b"/>
              <a:pathLst>
                <a:path w="217" h="4260" extrusionOk="0">
                  <a:moveTo>
                    <a:pt x="1" y="1"/>
                  </a:moveTo>
                  <a:lnTo>
                    <a:pt x="1" y="4260"/>
                  </a:lnTo>
                  <a:lnTo>
                    <a:pt x="217" y="4260"/>
                  </a:lnTo>
                  <a:lnTo>
                    <a:pt x="217"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85" name="Google Shape;785;p34"/>
            <p:cNvSpPr/>
            <p:nvPr/>
          </p:nvSpPr>
          <p:spPr>
            <a:xfrm>
              <a:off x="3590250" y="1526300"/>
              <a:ext cx="5725" cy="104925"/>
            </a:xfrm>
            <a:custGeom>
              <a:avLst/>
              <a:gdLst/>
              <a:ahLst/>
              <a:cxnLst/>
              <a:rect l="l" t="t" r="r" b="b"/>
              <a:pathLst>
                <a:path w="229" h="4197" extrusionOk="0">
                  <a:moveTo>
                    <a:pt x="1" y="1"/>
                  </a:moveTo>
                  <a:lnTo>
                    <a:pt x="1" y="4196"/>
                  </a:lnTo>
                  <a:cubicBezTo>
                    <a:pt x="77" y="4196"/>
                    <a:pt x="153" y="4184"/>
                    <a:pt x="229" y="4184"/>
                  </a:cubicBezTo>
                  <a:lnTo>
                    <a:pt x="229"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86" name="Google Shape;786;p34"/>
            <p:cNvSpPr/>
            <p:nvPr/>
          </p:nvSpPr>
          <p:spPr>
            <a:xfrm>
              <a:off x="3616875" y="1526300"/>
              <a:ext cx="5725" cy="102075"/>
            </a:xfrm>
            <a:custGeom>
              <a:avLst/>
              <a:gdLst/>
              <a:ahLst/>
              <a:cxnLst/>
              <a:rect l="l" t="t" r="r" b="b"/>
              <a:pathLst>
                <a:path w="229" h="4083" extrusionOk="0">
                  <a:moveTo>
                    <a:pt x="0" y="1"/>
                  </a:moveTo>
                  <a:lnTo>
                    <a:pt x="0" y="4082"/>
                  </a:lnTo>
                  <a:cubicBezTo>
                    <a:pt x="76" y="4082"/>
                    <a:pt x="152" y="4069"/>
                    <a:pt x="229" y="4057"/>
                  </a:cubicBezTo>
                  <a:lnTo>
                    <a:pt x="229"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87" name="Google Shape;787;p34"/>
            <p:cNvSpPr/>
            <p:nvPr/>
          </p:nvSpPr>
          <p:spPr>
            <a:xfrm>
              <a:off x="3643825" y="1526300"/>
              <a:ext cx="5400" cy="97950"/>
            </a:xfrm>
            <a:custGeom>
              <a:avLst/>
              <a:gdLst/>
              <a:ahLst/>
              <a:cxnLst/>
              <a:rect l="l" t="t" r="r" b="b"/>
              <a:pathLst>
                <a:path w="216" h="3918" extrusionOk="0">
                  <a:moveTo>
                    <a:pt x="0" y="1"/>
                  </a:moveTo>
                  <a:lnTo>
                    <a:pt x="0" y="3917"/>
                  </a:lnTo>
                  <a:cubicBezTo>
                    <a:pt x="76" y="3905"/>
                    <a:pt x="139" y="3892"/>
                    <a:pt x="215" y="3880"/>
                  </a:cubicBezTo>
                  <a:lnTo>
                    <a:pt x="215"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88" name="Google Shape;788;p34"/>
            <p:cNvSpPr/>
            <p:nvPr/>
          </p:nvSpPr>
          <p:spPr>
            <a:xfrm>
              <a:off x="3670450" y="1525975"/>
              <a:ext cx="5725" cy="92250"/>
            </a:xfrm>
            <a:custGeom>
              <a:avLst/>
              <a:gdLst/>
              <a:ahLst/>
              <a:cxnLst/>
              <a:rect l="l" t="t" r="r" b="b"/>
              <a:pathLst>
                <a:path w="229" h="3690" extrusionOk="0">
                  <a:moveTo>
                    <a:pt x="0" y="1"/>
                  </a:moveTo>
                  <a:lnTo>
                    <a:pt x="0" y="3690"/>
                  </a:lnTo>
                  <a:cubicBezTo>
                    <a:pt x="76" y="3664"/>
                    <a:pt x="152" y="3651"/>
                    <a:pt x="228" y="3626"/>
                  </a:cubicBezTo>
                  <a:lnTo>
                    <a:pt x="228"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89" name="Google Shape;789;p34"/>
            <p:cNvSpPr/>
            <p:nvPr/>
          </p:nvSpPr>
          <p:spPr>
            <a:xfrm>
              <a:off x="3697050" y="1525975"/>
              <a:ext cx="5750" cy="83700"/>
            </a:xfrm>
            <a:custGeom>
              <a:avLst/>
              <a:gdLst/>
              <a:ahLst/>
              <a:cxnLst/>
              <a:rect l="l" t="t" r="r" b="b"/>
              <a:pathLst>
                <a:path w="230" h="3348" extrusionOk="0">
                  <a:moveTo>
                    <a:pt x="1" y="1"/>
                  </a:moveTo>
                  <a:lnTo>
                    <a:pt x="1" y="3347"/>
                  </a:lnTo>
                  <a:cubicBezTo>
                    <a:pt x="77" y="3310"/>
                    <a:pt x="153" y="3284"/>
                    <a:pt x="229" y="3246"/>
                  </a:cubicBezTo>
                  <a:lnTo>
                    <a:pt x="229"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90" name="Google Shape;790;p34"/>
            <p:cNvSpPr/>
            <p:nvPr/>
          </p:nvSpPr>
          <p:spPr>
            <a:xfrm>
              <a:off x="3723975" y="1525975"/>
              <a:ext cx="5425" cy="69750"/>
            </a:xfrm>
            <a:custGeom>
              <a:avLst/>
              <a:gdLst/>
              <a:ahLst/>
              <a:cxnLst/>
              <a:rect l="l" t="t" r="r" b="b"/>
              <a:pathLst>
                <a:path w="217" h="2790" extrusionOk="0">
                  <a:moveTo>
                    <a:pt x="1" y="1"/>
                  </a:moveTo>
                  <a:lnTo>
                    <a:pt x="1" y="2789"/>
                  </a:lnTo>
                  <a:cubicBezTo>
                    <a:pt x="77" y="2726"/>
                    <a:pt x="153" y="2663"/>
                    <a:pt x="217" y="2612"/>
                  </a:cubicBezTo>
                  <a:lnTo>
                    <a:pt x="217"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91" name="Google Shape;791;p34"/>
            <p:cNvSpPr/>
            <p:nvPr/>
          </p:nvSpPr>
          <p:spPr>
            <a:xfrm>
              <a:off x="3337700" y="1469575"/>
              <a:ext cx="402150" cy="114100"/>
            </a:xfrm>
            <a:custGeom>
              <a:avLst/>
              <a:gdLst/>
              <a:ahLst/>
              <a:cxnLst/>
              <a:rect l="l" t="t" r="r" b="b"/>
              <a:pathLst>
                <a:path w="16086" h="4564" extrusionOk="0">
                  <a:moveTo>
                    <a:pt x="8037" y="0"/>
                  </a:moveTo>
                  <a:cubicBezTo>
                    <a:pt x="3702" y="0"/>
                    <a:pt x="153" y="977"/>
                    <a:pt x="0" y="2194"/>
                  </a:cubicBezTo>
                  <a:lnTo>
                    <a:pt x="0" y="2282"/>
                  </a:lnTo>
                  <a:cubicBezTo>
                    <a:pt x="0" y="2586"/>
                    <a:pt x="215" y="2890"/>
                    <a:pt x="609" y="3157"/>
                  </a:cubicBezTo>
                  <a:cubicBezTo>
                    <a:pt x="672" y="3195"/>
                    <a:pt x="736" y="3245"/>
                    <a:pt x="812" y="3284"/>
                  </a:cubicBezTo>
                  <a:cubicBezTo>
                    <a:pt x="1192" y="3499"/>
                    <a:pt x="1686" y="3702"/>
                    <a:pt x="2282" y="3879"/>
                  </a:cubicBezTo>
                  <a:cubicBezTo>
                    <a:pt x="2409" y="3918"/>
                    <a:pt x="2548" y="3955"/>
                    <a:pt x="2700" y="3994"/>
                  </a:cubicBezTo>
                  <a:cubicBezTo>
                    <a:pt x="3169" y="4107"/>
                    <a:pt x="3689" y="4209"/>
                    <a:pt x="4246" y="4298"/>
                  </a:cubicBezTo>
                  <a:cubicBezTo>
                    <a:pt x="4880" y="4386"/>
                    <a:pt x="5565" y="4462"/>
                    <a:pt x="6275" y="4513"/>
                  </a:cubicBezTo>
                  <a:cubicBezTo>
                    <a:pt x="6845" y="4551"/>
                    <a:pt x="7441" y="4564"/>
                    <a:pt x="8037" y="4564"/>
                  </a:cubicBezTo>
                  <a:cubicBezTo>
                    <a:pt x="12486" y="4564"/>
                    <a:pt x="16086" y="3537"/>
                    <a:pt x="16086" y="2282"/>
                  </a:cubicBezTo>
                  <a:lnTo>
                    <a:pt x="16086" y="2194"/>
                  </a:lnTo>
                  <a:cubicBezTo>
                    <a:pt x="16060" y="2042"/>
                    <a:pt x="15997" y="1902"/>
                    <a:pt x="15883" y="1763"/>
                  </a:cubicBezTo>
                  <a:cubicBezTo>
                    <a:pt x="15718" y="1560"/>
                    <a:pt x="15477" y="1383"/>
                    <a:pt x="15161" y="1205"/>
                  </a:cubicBezTo>
                  <a:cubicBezTo>
                    <a:pt x="14843" y="1040"/>
                    <a:pt x="14463" y="888"/>
                    <a:pt x="14032" y="749"/>
                  </a:cubicBezTo>
                  <a:cubicBezTo>
                    <a:pt x="13905" y="710"/>
                    <a:pt x="13779" y="673"/>
                    <a:pt x="13640" y="634"/>
                  </a:cubicBezTo>
                  <a:cubicBezTo>
                    <a:pt x="13043" y="470"/>
                    <a:pt x="12359" y="330"/>
                    <a:pt x="11598" y="229"/>
                  </a:cubicBezTo>
                  <a:cubicBezTo>
                    <a:pt x="11421" y="203"/>
                    <a:pt x="11243" y="178"/>
                    <a:pt x="11066" y="166"/>
                  </a:cubicBezTo>
                  <a:cubicBezTo>
                    <a:pt x="10128" y="51"/>
                    <a:pt x="9114" y="0"/>
                    <a:pt x="8037" y="0"/>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92" name="Google Shape;792;p34"/>
            <p:cNvSpPr/>
            <p:nvPr/>
          </p:nvSpPr>
          <p:spPr>
            <a:xfrm>
              <a:off x="3443850" y="1508550"/>
              <a:ext cx="290925" cy="73850"/>
            </a:xfrm>
            <a:custGeom>
              <a:avLst/>
              <a:gdLst/>
              <a:ahLst/>
              <a:cxnLst/>
              <a:rect l="l" t="t" r="r" b="b"/>
              <a:pathLst>
                <a:path w="11637" h="2954" extrusionOk="0">
                  <a:moveTo>
                    <a:pt x="0" y="1"/>
                  </a:moveTo>
                  <a:lnTo>
                    <a:pt x="0" y="2954"/>
                  </a:lnTo>
                  <a:lnTo>
                    <a:pt x="11637" y="2954"/>
                  </a:lnTo>
                  <a:lnTo>
                    <a:pt x="11637" y="1"/>
                  </a:ln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93" name="Google Shape;793;p34"/>
            <p:cNvSpPr/>
            <p:nvPr/>
          </p:nvSpPr>
          <p:spPr>
            <a:xfrm>
              <a:off x="3352900" y="1540550"/>
              <a:ext cx="34900" cy="11125"/>
            </a:xfrm>
            <a:custGeom>
              <a:avLst/>
              <a:gdLst/>
              <a:ahLst/>
              <a:cxnLst/>
              <a:rect l="l" t="t" r="r" b="b"/>
              <a:pathLst>
                <a:path w="1396" h="445" extrusionOk="0">
                  <a:moveTo>
                    <a:pt x="1078" y="1"/>
                  </a:moveTo>
                  <a:lnTo>
                    <a:pt x="1" y="318"/>
                  </a:lnTo>
                  <a:cubicBezTo>
                    <a:pt x="64" y="356"/>
                    <a:pt x="128" y="406"/>
                    <a:pt x="204" y="445"/>
                  </a:cubicBezTo>
                  <a:lnTo>
                    <a:pt x="1395" y="115"/>
                  </a:lnTo>
                  <a:cubicBezTo>
                    <a:pt x="1370" y="102"/>
                    <a:pt x="1357" y="102"/>
                    <a:pt x="1345" y="90"/>
                  </a:cubicBezTo>
                  <a:cubicBezTo>
                    <a:pt x="1255" y="65"/>
                    <a:pt x="1167" y="39"/>
                    <a:pt x="1078" y="1"/>
                  </a:cubicBez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94" name="Google Shape;794;p34"/>
            <p:cNvSpPr/>
            <p:nvPr/>
          </p:nvSpPr>
          <p:spPr>
            <a:xfrm>
              <a:off x="3394750" y="1558300"/>
              <a:ext cx="38975" cy="11125"/>
            </a:xfrm>
            <a:custGeom>
              <a:avLst/>
              <a:gdLst/>
              <a:ahLst/>
              <a:cxnLst/>
              <a:rect l="l" t="t" r="r" b="b"/>
              <a:pathLst>
                <a:path w="1559" h="445" extrusionOk="0">
                  <a:moveTo>
                    <a:pt x="1141" y="1"/>
                  </a:moveTo>
                  <a:lnTo>
                    <a:pt x="0" y="330"/>
                  </a:lnTo>
                  <a:cubicBezTo>
                    <a:pt x="127" y="369"/>
                    <a:pt x="266" y="406"/>
                    <a:pt x="418" y="445"/>
                  </a:cubicBezTo>
                  <a:lnTo>
                    <a:pt x="1559" y="115"/>
                  </a:lnTo>
                  <a:lnTo>
                    <a:pt x="1255" y="39"/>
                  </a:lnTo>
                  <a:lnTo>
                    <a:pt x="1141" y="1"/>
                  </a:ln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95" name="Google Shape;795;p34"/>
            <p:cNvSpPr/>
            <p:nvPr/>
          </p:nvSpPr>
          <p:spPr>
            <a:xfrm>
              <a:off x="3377925" y="1480975"/>
              <a:ext cx="321700" cy="91300"/>
            </a:xfrm>
            <a:custGeom>
              <a:avLst/>
              <a:gdLst/>
              <a:ahLst/>
              <a:cxnLst/>
              <a:rect l="l" t="t" r="r" b="b"/>
              <a:pathLst>
                <a:path w="12868" h="3652" extrusionOk="0">
                  <a:moveTo>
                    <a:pt x="6428" y="1"/>
                  </a:moveTo>
                  <a:cubicBezTo>
                    <a:pt x="2891" y="1"/>
                    <a:pt x="1" y="812"/>
                    <a:pt x="1" y="1826"/>
                  </a:cubicBezTo>
                  <a:cubicBezTo>
                    <a:pt x="1" y="1851"/>
                    <a:pt x="1" y="1877"/>
                    <a:pt x="14" y="1902"/>
                  </a:cubicBezTo>
                  <a:cubicBezTo>
                    <a:pt x="166" y="2879"/>
                    <a:pt x="2980" y="3651"/>
                    <a:pt x="6428" y="3651"/>
                  </a:cubicBezTo>
                  <a:cubicBezTo>
                    <a:pt x="9876" y="3651"/>
                    <a:pt x="12702" y="2879"/>
                    <a:pt x="12854" y="1902"/>
                  </a:cubicBezTo>
                  <a:cubicBezTo>
                    <a:pt x="12867" y="1877"/>
                    <a:pt x="12867" y="1851"/>
                    <a:pt x="12867" y="1826"/>
                  </a:cubicBezTo>
                  <a:cubicBezTo>
                    <a:pt x="12867" y="812"/>
                    <a:pt x="9977" y="1"/>
                    <a:pt x="6428" y="1"/>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96" name="Google Shape;796;p34"/>
            <p:cNvSpPr/>
            <p:nvPr/>
          </p:nvSpPr>
          <p:spPr>
            <a:xfrm>
              <a:off x="3378250" y="1485100"/>
              <a:ext cx="321050" cy="87175"/>
            </a:xfrm>
            <a:custGeom>
              <a:avLst/>
              <a:gdLst/>
              <a:ahLst/>
              <a:cxnLst/>
              <a:rect l="l" t="t" r="r" b="b"/>
              <a:pathLst>
                <a:path w="12842" h="3487" extrusionOk="0">
                  <a:moveTo>
                    <a:pt x="6415" y="1"/>
                  </a:moveTo>
                  <a:cubicBezTo>
                    <a:pt x="2967" y="1"/>
                    <a:pt x="153" y="774"/>
                    <a:pt x="1" y="1737"/>
                  </a:cubicBezTo>
                  <a:cubicBezTo>
                    <a:pt x="13" y="1889"/>
                    <a:pt x="102" y="2029"/>
                    <a:pt x="229" y="2156"/>
                  </a:cubicBezTo>
                  <a:cubicBezTo>
                    <a:pt x="292" y="2219"/>
                    <a:pt x="356" y="2269"/>
                    <a:pt x="432" y="2320"/>
                  </a:cubicBezTo>
                  <a:cubicBezTo>
                    <a:pt x="736" y="2548"/>
                    <a:pt x="1193" y="2751"/>
                    <a:pt x="1776" y="2916"/>
                  </a:cubicBezTo>
                  <a:cubicBezTo>
                    <a:pt x="1902" y="2954"/>
                    <a:pt x="2029" y="2992"/>
                    <a:pt x="2168" y="3030"/>
                  </a:cubicBezTo>
                  <a:cubicBezTo>
                    <a:pt x="2714" y="3170"/>
                    <a:pt x="3334" y="3271"/>
                    <a:pt x="4007" y="3347"/>
                  </a:cubicBezTo>
                  <a:cubicBezTo>
                    <a:pt x="4691" y="3436"/>
                    <a:pt x="5426" y="3474"/>
                    <a:pt x="6187" y="3486"/>
                  </a:cubicBezTo>
                  <a:lnTo>
                    <a:pt x="6415" y="3486"/>
                  </a:lnTo>
                  <a:cubicBezTo>
                    <a:pt x="9863" y="3486"/>
                    <a:pt x="12689" y="2714"/>
                    <a:pt x="12841" y="1737"/>
                  </a:cubicBezTo>
                  <a:cubicBezTo>
                    <a:pt x="12841" y="1700"/>
                    <a:pt x="12829" y="1649"/>
                    <a:pt x="12804" y="1610"/>
                  </a:cubicBezTo>
                  <a:cubicBezTo>
                    <a:pt x="12714" y="1395"/>
                    <a:pt x="12512" y="1205"/>
                    <a:pt x="12207" y="1027"/>
                  </a:cubicBezTo>
                  <a:cubicBezTo>
                    <a:pt x="11891" y="838"/>
                    <a:pt x="11460" y="672"/>
                    <a:pt x="10953" y="533"/>
                  </a:cubicBezTo>
                  <a:cubicBezTo>
                    <a:pt x="10826" y="495"/>
                    <a:pt x="10686" y="457"/>
                    <a:pt x="10547" y="432"/>
                  </a:cubicBezTo>
                  <a:cubicBezTo>
                    <a:pt x="9900" y="267"/>
                    <a:pt x="9140" y="153"/>
                    <a:pt x="8316" y="77"/>
                  </a:cubicBezTo>
                  <a:cubicBezTo>
                    <a:pt x="8114" y="64"/>
                    <a:pt x="7911" y="52"/>
                    <a:pt x="7695" y="38"/>
                  </a:cubicBezTo>
                  <a:cubicBezTo>
                    <a:pt x="7289" y="13"/>
                    <a:pt x="6858" y="1"/>
                    <a:pt x="6415" y="1"/>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97" name="Google Shape;797;p34"/>
            <p:cNvSpPr/>
            <p:nvPr/>
          </p:nvSpPr>
          <p:spPr>
            <a:xfrm>
              <a:off x="3478400" y="1560200"/>
              <a:ext cx="97000" cy="12075"/>
            </a:xfrm>
            <a:custGeom>
              <a:avLst/>
              <a:gdLst/>
              <a:ahLst/>
              <a:cxnLst/>
              <a:rect l="l" t="t" r="r" b="b"/>
              <a:pathLst>
                <a:path w="3880" h="483" extrusionOk="0">
                  <a:moveTo>
                    <a:pt x="3879" y="1"/>
                  </a:moveTo>
                  <a:lnTo>
                    <a:pt x="3308" y="39"/>
                  </a:lnTo>
                  <a:lnTo>
                    <a:pt x="3080" y="39"/>
                  </a:lnTo>
                  <a:cubicBezTo>
                    <a:pt x="2815" y="51"/>
                    <a:pt x="2523" y="65"/>
                    <a:pt x="2244" y="65"/>
                  </a:cubicBezTo>
                  <a:lnTo>
                    <a:pt x="2015" y="65"/>
                  </a:lnTo>
                  <a:cubicBezTo>
                    <a:pt x="1737" y="65"/>
                    <a:pt x="1446" y="51"/>
                    <a:pt x="1179" y="39"/>
                  </a:cubicBezTo>
                  <a:lnTo>
                    <a:pt x="1077" y="39"/>
                  </a:lnTo>
                  <a:lnTo>
                    <a:pt x="1" y="343"/>
                  </a:lnTo>
                  <a:cubicBezTo>
                    <a:pt x="685" y="432"/>
                    <a:pt x="1420" y="470"/>
                    <a:pt x="2181" y="482"/>
                  </a:cubicBezTo>
                  <a:lnTo>
                    <a:pt x="3879" y="1"/>
                  </a:ln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98" name="Google Shape;798;p34"/>
            <p:cNvSpPr/>
            <p:nvPr/>
          </p:nvSpPr>
          <p:spPr>
            <a:xfrm>
              <a:off x="3422625" y="1554500"/>
              <a:ext cx="25675" cy="6350"/>
            </a:xfrm>
            <a:custGeom>
              <a:avLst/>
              <a:gdLst/>
              <a:ahLst/>
              <a:cxnLst/>
              <a:rect l="l" t="t" r="r" b="b"/>
              <a:pathLst>
                <a:path w="1027" h="254" extrusionOk="0">
                  <a:moveTo>
                    <a:pt x="520" y="0"/>
                  </a:moveTo>
                  <a:lnTo>
                    <a:pt x="1" y="140"/>
                  </a:lnTo>
                  <a:cubicBezTo>
                    <a:pt x="127" y="178"/>
                    <a:pt x="254" y="216"/>
                    <a:pt x="393" y="254"/>
                  </a:cubicBezTo>
                  <a:lnTo>
                    <a:pt x="1027" y="77"/>
                  </a:lnTo>
                  <a:lnTo>
                    <a:pt x="533" y="0"/>
                  </a:ln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799" name="Google Shape;799;p34"/>
            <p:cNvSpPr/>
            <p:nvPr/>
          </p:nvSpPr>
          <p:spPr>
            <a:xfrm>
              <a:off x="3465400" y="1495875"/>
              <a:ext cx="151825" cy="64350"/>
            </a:xfrm>
            <a:custGeom>
              <a:avLst/>
              <a:gdLst/>
              <a:ahLst/>
              <a:cxnLst/>
              <a:rect l="l" t="t" r="r" b="b"/>
              <a:pathLst>
                <a:path w="6073" h="2574" extrusionOk="0">
                  <a:moveTo>
                    <a:pt x="2473" y="1"/>
                  </a:moveTo>
                  <a:lnTo>
                    <a:pt x="2473" y="292"/>
                  </a:lnTo>
                  <a:cubicBezTo>
                    <a:pt x="888" y="356"/>
                    <a:pt x="102" y="622"/>
                    <a:pt x="102" y="926"/>
                  </a:cubicBezTo>
                  <a:cubicBezTo>
                    <a:pt x="102" y="1636"/>
                    <a:pt x="3828" y="1446"/>
                    <a:pt x="3828" y="1686"/>
                  </a:cubicBezTo>
                  <a:cubicBezTo>
                    <a:pt x="3828" y="1750"/>
                    <a:pt x="3600" y="1788"/>
                    <a:pt x="2954" y="1788"/>
                  </a:cubicBezTo>
                  <a:cubicBezTo>
                    <a:pt x="2206" y="1788"/>
                    <a:pt x="1369" y="1725"/>
                    <a:pt x="723" y="1623"/>
                  </a:cubicBezTo>
                  <a:lnTo>
                    <a:pt x="0" y="2092"/>
                  </a:lnTo>
                  <a:cubicBezTo>
                    <a:pt x="571" y="2193"/>
                    <a:pt x="1509" y="2257"/>
                    <a:pt x="2473" y="2283"/>
                  </a:cubicBezTo>
                  <a:lnTo>
                    <a:pt x="2473" y="2574"/>
                  </a:lnTo>
                  <a:lnTo>
                    <a:pt x="3828" y="2574"/>
                  </a:lnTo>
                  <a:lnTo>
                    <a:pt x="3828" y="2269"/>
                  </a:lnTo>
                  <a:cubicBezTo>
                    <a:pt x="5324" y="2193"/>
                    <a:pt x="6073" y="1940"/>
                    <a:pt x="6073" y="1636"/>
                  </a:cubicBezTo>
                  <a:cubicBezTo>
                    <a:pt x="6073" y="939"/>
                    <a:pt x="2346" y="1129"/>
                    <a:pt x="2346" y="900"/>
                  </a:cubicBezTo>
                  <a:cubicBezTo>
                    <a:pt x="2346" y="824"/>
                    <a:pt x="2561" y="774"/>
                    <a:pt x="3220" y="774"/>
                  </a:cubicBezTo>
                  <a:cubicBezTo>
                    <a:pt x="3816" y="774"/>
                    <a:pt x="4437" y="824"/>
                    <a:pt x="5096" y="914"/>
                  </a:cubicBezTo>
                  <a:lnTo>
                    <a:pt x="5781" y="444"/>
                  </a:lnTo>
                  <a:cubicBezTo>
                    <a:pt x="5236" y="356"/>
                    <a:pt x="4538" y="305"/>
                    <a:pt x="3828" y="292"/>
                  </a:cubicBezTo>
                  <a:lnTo>
                    <a:pt x="3828"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00" name="Google Shape;800;p34"/>
            <p:cNvSpPr/>
            <p:nvPr/>
          </p:nvSpPr>
          <p:spPr>
            <a:xfrm>
              <a:off x="3464450" y="1493350"/>
              <a:ext cx="151825" cy="64350"/>
            </a:xfrm>
            <a:custGeom>
              <a:avLst/>
              <a:gdLst/>
              <a:ahLst/>
              <a:cxnLst/>
              <a:rect l="l" t="t" r="r" b="b"/>
              <a:pathLst>
                <a:path w="6073" h="2574" extrusionOk="0">
                  <a:moveTo>
                    <a:pt x="2472" y="1"/>
                  </a:moveTo>
                  <a:lnTo>
                    <a:pt x="2472" y="292"/>
                  </a:lnTo>
                  <a:cubicBezTo>
                    <a:pt x="888" y="355"/>
                    <a:pt x="102" y="621"/>
                    <a:pt x="102" y="925"/>
                  </a:cubicBezTo>
                  <a:cubicBezTo>
                    <a:pt x="102" y="1635"/>
                    <a:pt x="3829" y="1446"/>
                    <a:pt x="3829" y="1686"/>
                  </a:cubicBezTo>
                  <a:cubicBezTo>
                    <a:pt x="3829" y="1750"/>
                    <a:pt x="3601" y="1787"/>
                    <a:pt x="2954" y="1787"/>
                  </a:cubicBezTo>
                  <a:cubicBezTo>
                    <a:pt x="2206" y="1787"/>
                    <a:pt x="1357" y="1724"/>
                    <a:pt x="723" y="1623"/>
                  </a:cubicBezTo>
                  <a:lnTo>
                    <a:pt x="1" y="2092"/>
                  </a:lnTo>
                  <a:cubicBezTo>
                    <a:pt x="571" y="2193"/>
                    <a:pt x="1509" y="2257"/>
                    <a:pt x="2472" y="2282"/>
                  </a:cubicBezTo>
                  <a:lnTo>
                    <a:pt x="2472" y="2573"/>
                  </a:lnTo>
                  <a:lnTo>
                    <a:pt x="3829" y="2573"/>
                  </a:lnTo>
                  <a:lnTo>
                    <a:pt x="3829" y="2269"/>
                  </a:lnTo>
                  <a:cubicBezTo>
                    <a:pt x="5325" y="2193"/>
                    <a:pt x="6072" y="1939"/>
                    <a:pt x="6072" y="1635"/>
                  </a:cubicBezTo>
                  <a:cubicBezTo>
                    <a:pt x="6072" y="939"/>
                    <a:pt x="2345" y="1128"/>
                    <a:pt x="2345" y="900"/>
                  </a:cubicBezTo>
                  <a:cubicBezTo>
                    <a:pt x="2345" y="824"/>
                    <a:pt x="2561" y="773"/>
                    <a:pt x="3220" y="773"/>
                  </a:cubicBezTo>
                  <a:cubicBezTo>
                    <a:pt x="3804" y="773"/>
                    <a:pt x="4437" y="824"/>
                    <a:pt x="5096" y="913"/>
                  </a:cubicBezTo>
                  <a:lnTo>
                    <a:pt x="5781" y="444"/>
                  </a:lnTo>
                  <a:cubicBezTo>
                    <a:pt x="5235" y="368"/>
                    <a:pt x="4539" y="305"/>
                    <a:pt x="3829" y="292"/>
                  </a:cubicBezTo>
                  <a:lnTo>
                    <a:pt x="3829"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01" name="Google Shape;801;p34"/>
            <p:cNvSpPr/>
            <p:nvPr/>
          </p:nvSpPr>
          <p:spPr>
            <a:xfrm>
              <a:off x="3329450" y="1454350"/>
              <a:ext cx="402500" cy="107475"/>
            </a:xfrm>
            <a:custGeom>
              <a:avLst/>
              <a:gdLst/>
              <a:ahLst/>
              <a:cxnLst/>
              <a:rect l="l" t="t" r="r" b="b"/>
              <a:pathLst>
                <a:path w="16100" h="4299" extrusionOk="0">
                  <a:moveTo>
                    <a:pt x="13323" y="1"/>
                  </a:moveTo>
                  <a:lnTo>
                    <a:pt x="12474" y="14"/>
                  </a:lnTo>
                  <a:lnTo>
                    <a:pt x="4767" y="14"/>
                  </a:lnTo>
                  <a:lnTo>
                    <a:pt x="3930" y="26"/>
                  </a:lnTo>
                  <a:lnTo>
                    <a:pt x="1" y="26"/>
                  </a:lnTo>
                  <a:lnTo>
                    <a:pt x="1" y="1750"/>
                  </a:lnTo>
                  <a:lnTo>
                    <a:pt x="1" y="1814"/>
                  </a:lnTo>
                  <a:cubicBezTo>
                    <a:pt x="1" y="2118"/>
                    <a:pt x="178" y="2397"/>
                    <a:pt x="495" y="2676"/>
                  </a:cubicBezTo>
                  <a:cubicBezTo>
                    <a:pt x="533" y="2701"/>
                    <a:pt x="571" y="2727"/>
                    <a:pt x="609" y="2764"/>
                  </a:cubicBezTo>
                  <a:lnTo>
                    <a:pt x="723" y="2840"/>
                  </a:lnTo>
                  <a:cubicBezTo>
                    <a:pt x="748" y="2866"/>
                    <a:pt x="787" y="2879"/>
                    <a:pt x="812" y="2904"/>
                  </a:cubicBezTo>
                  <a:cubicBezTo>
                    <a:pt x="1027" y="3031"/>
                    <a:pt x="1281" y="3158"/>
                    <a:pt x="1573" y="3284"/>
                  </a:cubicBezTo>
                  <a:cubicBezTo>
                    <a:pt x="1636" y="3310"/>
                    <a:pt x="1712" y="3347"/>
                    <a:pt x="1788" y="3373"/>
                  </a:cubicBezTo>
                  <a:cubicBezTo>
                    <a:pt x="1940" y="3437"/>
                    <a:pt x="2105" y="3487"/>
                    <a:pt x="2283" y="3538"/>
                  </a:cubicBezTo>
                  <a:cubicBezTo>
                    <a:pt x="2396" y="3575"/>
                    <a:pt x="2511" y="3614"/>
                    <a:pt x="2637" y="3652"/>
                  </a:cubicBezTo>
                  <a:cubicBezTo>
                    <a:pt x="2663" y="3652"/>
                    <a:pt x="2675" y="3665"/>
                    <a:pt x="2700" y="3665"/>
                  </a:cubicBezTo>
                  <a:lnTo>
                    <a:pt x="2852" y="3702"/>
                  </a:lnTo>
                  <a:cubicBezTo>
                    <a:pt x="3131" y="3778"/>
                    <a:pt x="3410" y="3842"/>
                    <a:pt x="3702" y="3905"/>
                  </a:cubicBezTo>
                  <a:lnTo>
                    <a:pt x="3930" y="3944"/>
                  </a:lnTo>
                  <a:cubicBezTo>
                    <a:pt x="4032" y="3969"/>
                    <a:pt x="4145" y="3981"/>
                    <a:pt x="4260" y="4006"/>
                  </a:cubicBezTo>
                  <a:cubicBezTo>
                    <a:pt x="4424" y="4032"/>
                    <a:pt x="4602" y="4057"/>
                    <a:pt x="4767" y="4083"/>
                  </a:cubicBezTo>
                  <a:cubicBezTo>
                    <a:pt x="4843" y="4096"/>
                    <a:pt x="4919" y="4096"/>
                    <a:pt x="4995" y="4108"/>
                  </a:cubicBezTo>
                  <a:cubicBezTo>
                    <a:pt x="5274" y="4146"/>
                    <a:pt x="5553" y="4172"/>
                    <a:pt x="5844" y="4197"/>
                  </a:cubicBezTo>
                  <a:cubicBezTo>
                    <a:pt x="5920" y="4209"/>
                    <a:pt x="5984" y="4209"/>
                    <a:pt x="6060" y="4222"/>
                  </a:cubicBezTo>
                  <a:cubicBezTo>
                    <a:pt x="6136" y="4222"/>
                    <a:pt x="6212" y="4235"/>
                    <a:pt x="6288" y="4235"/>
                  </a:cubicBezTo>
                  <a:cubicBezTo>
                    <a:pt x="6491" y="4248"/>
                    <a:pt x="6694" y="4260"/>
                    <a:pt x="6909" y="4273"/>
                  </a:cubicBezTo>
                  <a:lnTo>
                    <a:pt x="7137" y="4273"/>
                  </a:lnTo>
                  <a:cubicBezTo>
                    <a:pt x="7404" y="4285"/>
                    <a:pt x="7695" y="4299"/>
                    <a:pt x="7973" y="4299"/>
                  </a:cubicBezTo>
                  <a:lnTo>
                    <a:pt x="8202" y="4299"/>
                  </a:lnTo>
                  <a:cubicBezTo>
                    <a:pt x="8481" y="4299"/>
                    <a:pt x="8773" y="4285"/>
                    <a:pt x="9038" y="4273"/>
                  </a:cubicBezTo>
                  <a:lnTo>
                    <a:pt x="9266" y="4273"/>
                  </a:lnTo>
                  <a:cubicBezTo>
                    <a:pt x="9558" y="4248"/>
                    <a:pt x="9837" y="4235"/>
                    <a:pt x="10116" y="4209"/>
                  </a:cubicBezTo>
                  <a:cubicBezTo>
                    <a:pt x="10192" y="4209"/>
                    <a:pt x="10268" y="4197"/>
                    <a:pt x="10331" y="4197"/>
                  </a:cubicBezTo>
                  <a:cubicBezTo>
                    <a:pt x="10623" y="4172"/>
                    <a:pt x="10902" y="4133"/>
                    <a:pt x="11181" y="4096"/>
                  </a:cubicBezTo>
                  <a:cubicBezTo>
                    <a:pt x="11257" y="4096"/>
                    <a:pt x="11333" y="4083"/>
                    <a:pt x="11409" y="4070"/>
                  </a:cubicBezTo>
                  <a:cubicBezTo>
                    <a:pt x="11700" y="4032"/>
                    <a:pt x="11979" y="3981"/>
                    <a:pt x="12246" y="3930"/>
                  </a:cubicBezTo>
                  <a:lnTo>
                    <a:pt x="12474" y="3893"/>
                  </a:lnTo>
                  <a:cubicBezTo>
                    <a:pt x="12765" y="3829"/>
                    <a:pt x="13057" y="3766"/>
                    <a:pt x="13323" y="3690"/>
                  </a:cubicBezTo>
                  <a:cubicBezTo>
                    <a:pt x="13399" y="3665"/>
                    <a:pt x="13463" y="3652"/>
                    <a:pt x="13539" y="3626"/>
                  </a:cubicBezTo>
                  <a:cubicBezTo>
                    <a:pt x="13843" y="3538"/>
                    <a:pt x="14134" y="3449"/>
                    <a:pt x="14387" y="3347"/>
                  </a:cubicBezTo>
                  <a:cubicBezTo>
                    <a:pt x="14464" y="3310"/>
                    <a:pt x="14540" y="3284"/>
                    <a:pt x="14603" y="3246"/>
                  </a:cubicBezTo>
                  <a:cubicBezTo>
                    <a:pt x="14945" y="3107"/>
                    <a:pt x="15224" y="2955"/>
                    <a:pt x="15452" y="2790"/>
                  </a:cubicBezTo>
                  <a:cubicBezTo>
                    <a:pt x="15541" y="2727"/>
                    <a:pt x="15604" y="2663"/>
                    <a:pt x="15680" y="2612"/>
                  </a:cubicBezTo>
                  <a:cubicBezTo>
                    <a:pt x="15947" y="2359"/>
                    <a:pt x="16099" y="2093"/>
                    <a:pt x="16099" y="1814"/>
                  </a:cubicBezTo>
                  <a:lnTo>
                    <a:pt x="16099" y="1789"/>
                  </a:lnTo>
                  <a:lnTo>
                    <a:pt x="16099" y="1"/>
                  </a:ln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02" name="Google Shape;802;p34"/>
            <p:cNvSpPr/>
            <p:nvPr/>
          </p:nvSpPr>
          <p:spPr>
            <a:xfrm>
              <a:off x="3341800" y="1455000"/>
              <a:ext cx="5725" cy="70375"/>
            </a:xfrm>
            <a:custGeom>
              <a:avLst/>
              <a:gdLst/>
              <a:ahLst/>
              <a:cxnLst/>
              <a:rect l="l" t="t" r="r" b="b"/>
              <a:pathLst>
                <a:path w="229" h="2815" extrusionOk="0">
                  <a:moveTo>
                    <a:pt x="1" y="0"/>
                  </a:moveTo>
                  <a:lnTo>
                    <a:pt x="1" y="2650"/>
                  </a:lnTo>
                  <a:cubicBezTo>
                    <a:pt x="39" y="2675"/>
                    <a:pt x="77" y="2701"/>
                    <a:pt x="115" y="2738"/>
                  </a:cubicBezTo>
                  <a:lnTo>
                    <a:pt x="229" y="2814"/>
                  </a:ln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03" name="Google Shape;803;p34"/>
            <p:cNvSpPr/>
            <p:nvPr/>
          </p:nvSpPr>
          <p:spPr>
            <a:xfrm>
              <a:off x="3368750" y="1455000"/>
              <a:ext cx="5400" cy="83675"/>
            </a:xfrm>
            <a:custGeom>
              <a:avLst/>
              <a:gdLst/>
              <a:ahLst/>
              <a:cxnLst/>
              <a:rect l="l" t="t" r="r" b="b"/>
              <a:pathLst>
                <a:path w="216" h="3347" extrusionOk="0">
                  <a:moveTo>
                    <a:pt x="1" y="0"/>
                  </a:moveTo>
                  <a:lnTo>
                    <a:pt x="1" y="3258"/>
                  </a:lnTo>
                  <a:cubicBezTo>
                    <a:pt x="64" y="3284"/>
                    <a:pt x="140" y="3321"/>
                    <a:pt x="216" y="3347"/>
                  </a:cubicBez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04" name="Google Shape;804;p34"/>
            <p:cNvSpPr/>
            <p:nvPr/>
          </p:nvSpPr>
          <p:spPr>
            <a:xfrm>
              <a:off x="3395375" y="1455000"/>
              <a:ext cx="5400" cy="91925"/>
            </a:xfrm>
            <a:custGeom>
              <a:avLst/>
              <a:gdLst/>
              <a:ahLst/>
              <a:cxnLst/>
              <a:rect l="l" t="t" r="r" b="b"/>
              <a:pathLst>
                <a:path w="216" h="3677" extrusionOk="0">
                  <a:moveTo>
                    <a:pt x="0" y="0"/>
                  </a:moveTo>
                  <a:lnTo>
                    <a:pt x="0" y="3626"/>
                  </a:lnTo>
                  <a:cubicBezTo>
                    <a:pt x="26" y="3626"/>
                    <a:pt x="38" y="3639"/>
                    <a:pt x="63" y="3639"/>
                  </a:cubicBezTo>
                  <a:lnTo>
                    <a:pt x="215" y="3676"/>
                  </a:lnTo>
                  <a:lnTo>
                    <a:pt x="215"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05" name="Google Shape;805;p34"/>
            <p:cNvSpPr/>
            <p:nvPr/>
          </p:nvSpPr>
          <p:spPr>
            <a:xfrm>
              <a:off x="3422000" y="1455000"/>
              <a:ext cx="5725" cy="97950"/>
            </a:xfrm>
            <a:custGeom>
              <a:avLst/>
              <a:gdLst/>
              <a:ahLst/>
              <a:cxnLst/>
              <a:rect l="l" t="t" r="r" b="b"/>
              <a:pathLst>
                <a:path w="229" h="3918" extrusionOk="0">
                  <a:moveTo>
                    <a:pt x="0" y="0"/>
                  </a:moveTo>
                  <a:lnTo>
                    <a:pt x="0" y="3879"/>
                  </a:lnTo>
                  <a:lnTo>
                    <a:pt x="228" y="3918"/>
                  </a:lnTo>
                  <a:lnTo>
                    <a:pt x="2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06" name="Google Shape;806;p34"/>
            <p:cNvSpPr/>
            <p:nvPr/>
          </p:nvSpPr>
          <p:spPr>
            <a:xfrm>
              <a:off x="3448625" y="1454700"/>
              <a:ext cx="5725" cy="102350"/>
            </a:xfrm>
            <a:custGeom>
              <a:avLst/>
              <a:gdLst/>
              <a:ahLst/>
              <a:cxnLst/>
              <a:rect l="l" t="t" r="r" b="b"/>
              <a:pathLst>
                <a:path w="229" h="4094" extrusionOk="0">
                  <a:moveTo>
                    <a:pt x="0" y="0"/>
                  </a:moveTo>
                  <a:lnTo>
                    <a:pt x="0" y="4069"/>
                  </a:lnTo>
                  <a:cubicBezTo>
                    <a:pt x="76" y="4082"/>
                    <a:pt x="152" y="4082"/>
                    <a:pt x="228" y="4094"/>
                  </a:cubicBezTo>
                  <a:lnTo>
                    <a:pt x="2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07" name="Google Shape;807;p34"/>
            <p:cNvSpPr/>
            <p:nvPr/>
          </p:nvSpPr>
          <p:spPr>
            <a:xfrm>
              <a:off x="3475525" y="1454700"/>
              <a:ext cx="5425" cy="105225"/>
            </a:xfrm>
            <a:custGeom>
              <a:avLst/>
              <a:gdLst/>
              <a:ahLst/>
              <a:cxnLst/>
              <a:rect l="l" t="t" r="r" b="b"/>
              <a:pathLst>
                <a:path w="217" h="4209" extrusionOk="0">
                  <a:moveTo>
                    <a:pt x="1" y="0"/>
                  </a:moveTo>
                  <a:lnTo>
                    <a:pt x="1" y="4183"/>
                  </a:lnTo>
                  <a:cubicBezTo>
                    <a:pt x="77" y="4195"/>
                    <a:pt x="141" y="4195"/>
                    <a:pt x="217" y="4208"/>
                  </a:cubicBezTo>
                  <a:lnTo>
                    <a:pt x="217"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08" name="Google Shape;808;p34"/>
            <p:cNvSpPr/>
            <p:nvPr/>
          </p:nvSpPr>
          <p:spPr>
            <a:xfrm>
              <a:off x="3502150" y="1454700"/>
              <a:ext cx="5725" cy="106500"/>
            </a:xfrm>
            <a:custGeom>
              <a:avLst/>
              <a:gdLst/>
              <a:ahLst/>
              <a:cxnLst/>
              <a:rect l="l" t="t" r="r" b="b"/>
              <a:pathLst>
                <a:path w="229" h="4260" extrusionOk="0">
                  <a:moveTo>
                    <a:pt x="1" y="0"/>
                  </a:moveTo>
                  <a:lnTo>
                    <a:pt x="1" y="4259"/>
                  </a:lnTo>
                  <a:lnTo>
                    <a:pt x="229" y="4259"/>
                  </a:ln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09" name="Google Shape;809;p34"/>
            <p:cNvSpPr/>
            <p:nvPr/>
          </p:nvSpPr>
          <p:spPr>
            <a:xfrm>
              <a:off x="3528775" y="1454700"/>
              <a:ext cx="5725" cy="107125"/>
            </a:xfrm>
            <a:custGeom>
              <a:avLst/>
              <a:gdLst/>
              <a:ahLst/>
              <a:cxnLst/>
              <a:rect l="l" t="t" r="r" b="b"/>
              <a:pathLst>
                <a:path w="229" h="4285" extrusionOk="0">
                  <a:moveTo>
                    <a:pt x="0" y="0"/>
                  </a:moveTo>
                  <a:lnTo>
                    <a:pt x="0" y="4285"/>
                  </a:lnTo>
                  <a:lnTo>
                    <a:pt x="229" y="4285"/>
                  </a:ln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10" name="Google Shape;810;p34"/>
            <p:cNvSpPr/>
            <p:nvPr/>
          </p:nvSpPr>
          <p:spPr>
            <a:xfrm>
              <a:off x="3555400" y="1454700"/>
              <a:ext cx="5725" cy="106500"/>
            </a:xfrm>
            <a:custGeom>
              <a:avLst/>
              <a:gdLst/>
              <a:ahLst/>
              <a:cxnLst/>
              <a:rect l="l" t="t" r="r" b="b"/>
              <a:pathLst>
                <a:path w="229" h="4260" extrusionOk="0">
                  <a:moveTo>
                    <a:pt x="0" y="0"/>
                  </a:moveTo>
                  <a:lnTo>
                    <a:pt x="0" y="4259"/>
                  </a:lnTo>
                  <a:lnTo>
                    <a:pt x="228" y="4259"/>
                  </a:lnTo>
                  <a:lnTo>
                    <a:pt x="2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11" name="Google Shape;811;p34"/>
            <p:cNvSpPr/>
            <p:nvPr/>
          </p:nvSpPr>
          <p:spPr>
            <a:xfrm>
              <a:off x="3582350" y="1454700"/>
              <a:ext cx="5400" cy="104900"/>
            </a:xfrm>
            <a:custGeom>
              <a:avLst/>
              <a:gdLst/>
              <a:ahLst/>
              <a:cxnLst/>
              <a:rect l="l" t="t" r="r" b="b"/>
              <a:pathLst>
                <a:path w="216" h="4196" extrusionOk="0">
                  <a:moveTo>
                    <a:pt x="0" y="0"/>
                  </a:moveTo>
                  <a:lnTo>
                    <a:pt x="0" y="4195"/>
                  </a:lnTo>
                  <a:cubicBezTo>
                    <a:pt x="76" y="4195"/>
                    <a:pt x="152" y="4183"/>
                    <a:pt x="215" y="4183"/>
                  </a:cubicBezTo>
                  <a:lnTo>
                    <a:pt x="215"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12" name="Google Shape;812;p34"/>
            <p:cNvSpPr/>
            <p:nvPr/>
          </p:nvSpPr>
          <p:spPr>
            <a:xfrm>
              <a:off x="3608950" y="1454700"/>
              <a:ext cx="5750" cy="102050"/>
            </a:xfrm>
            <a:custGeom>
              <a:avLst/>
              <a:gdLst/>
              <a:ahLst/>
              <a:cxnLst/>
              <a:rect l="l" t="t" r="r" b="b"/>
              <a:pathLst>
                <a:path w="230" h="4082" extrusionOk="0">
                  <a:moveTo>
                    <a:pt x="1" y="0"/>
                  </a:moveTo>
                  <a:lnTo>
                    <a:pt x="1" y="4082"/>
                  </a:lnTo>
                  <a:cubicBezTo>
                    <a:pt x="77" y="4082"/>
                    <a:pt x="153" y="4069"/>
                    <a:pt x="229" y="4056"/>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13" name="Google Shape;813;p34"/>
            <p:cNvSpPr/>
            <p:nvPr/>
          </p:nvSpPr>
          <p:spPr>
            <a:xfrm>
              <a:off x="3635575" y="1454700"/>
              <a:ext cx="5725" cy="97925"/>
            </a:xfrm>
            <a:custGeom>
              <a:avLst/>
              <a:gdLst/>
              <a:ahLst/>
              <a:cxnLst/>
              <a:rect l="l" t="t" r="r" b="b"/>
              <a:pathLst>
                <a:path w="229" h="3917" extrusionOk="0">
                  <a:moveTo>
                    <a:pt x="1" y="0"/>
                  </a:moveTo>
                  <a:lnTo>
                    <a:pt x="1" y="3916"/>
                  </a:lnTo>
                  <a:lnTo>
                    <a:pt x="229" y="3879"/>
                  </a:ln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14" name="Google Shape;814;p34"/>
            <p:cNvSpPr/>
            <p:nvPr/>
          </p:nvSpPr>
          <p:spPr>
            <a:xfrm>
              <a:off x="3662500" y="1454350"/>
              <a:ext cx="5425" cy="92275"/>
            </a:xfrm>
            <a:custGeom>
              <a:avLst/>
              <a:gdLst/>
              <a:ahLst/>
              <a:cxnLst/>
              <a:rect l="l" t="t" r="r" b="b"/>
              <a:pathLst>
                <a:path w="217" h="3691" extrusionOk="0">
                  <a:moveTo>
                    <a:pt x="1" y="1"/>
                  </a:moveTo>
                  <a:lnTo>
                    <a:pt x="1" y="3690"/>
                  </a:lnTo>
                  <a:cubicBezTo>
                    <a:pt x="77" y="3665"/>
                    <a:pt x="141" y="3652"/>
                    <a:pt x="217" y="3626"/>
                  </a:cubicBezTo>
                  <a:lnTo>
                    <a:pt x="217"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15" name="Google Shape;815;p34"/>
            <p:cNvSpPr/>
            <p:nvPr/>
          </p:nvSpPr>
          <p:spPr>
            <a:xfrm>
              <a:off x="3689125" y="1454350"/>
              <a:ext cx="5425" cy="83700"/>
            </a:xfrm>
            <a:custGeom>
              <a:avLst/>
              <a:gdLst/>
              <a:ahLst/>
              <a:cxnLst/>
              <a:rect l="l" t="t" r="r" b="b"/>
              <a:pathLst>
                <a:path w="217" h="3348" extrusionOk="0">
                  <a:moveTo>
                    <a:pt x="0" y="1"/>
                  </a:moveTo>
                  <a:lnTo>
                    <a:pt x="0" y="3347"/>
                  </a:lnTo>
                  <a:cubicBezTo>
                    <a:pt x="77" y="3310"/>
                    <a:pt x="153" y="3284"/>
                    <a:pt x="216" y="3246"/>
                  </a:cubicBezTo>
                  <a:lnTo>
                    <a:pt x="216"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16" name="Google Shape;816;p34"/>
            <p:cNvSpPr/>
            <p:nvPr/>
          </p:nvSpPr>
          <p:spPr>
            <a:xfrm>
              <a:off x="3715750" y="1454350"/>
              <a:ext cx="5725" cy="69750"/>
            </a:xfrm>
            <a:custGeom>
              <a:avLst/>
              <a:gdLst/>
              <a:ahLst/>
              <a:cxnLst/>
              <a:rect l="l" t="t" r="r" b="b"/>
              <a:pathLst>
                <a:path w="229" h="2790" extrusionOk="0">
                  <a:moveTo>
                    <a:pt x="0" y="1"/>
                  </a:moveTo>
                  <a:lnTo>
                    <a:pt x="0" y="2790"/>
                  </a:lnTo>
                  <a:cubicBezTo>
                    <a:pt x="89" y="2727"/>
                    <a:pt x="152" y="2663"/>
                    <a:pt x="228" y="2612"/>
                  </a:cubicBezTo>
                  <a:lnTo>
                    <a:pt x="228"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17" name="Google Shape;817;p34"/>
            <p:cNvSpPr/>
            <p:nvPr/>
          </p:nvSpPr>
          <p:spPr>
            <a:xfrm>
              <a:off x="3329450" y="1397950"/>
              <a:ext cx="402500" cy="114100"/>
            </a:xfrm>
            <a:custGeom>
              <a:avLst/>
              <a:gdLst/>
              <a:ahLst/>
              <a:cxnLst/>
              <a:rect l="l" t="t" r="r" b="b"/>
              <a:pathLst>
                <a:path w="16100" h="4564" extrusionOk="0">
                  <a:moveTo>
                    <a:pt x="8050" y="1"/>
                  </a:moveTo>
                  <a:cubicBezTo>
                    <a:pt x="3702" y="1"/>
                    <a:pt x="165" y="977"/>
                    <a:pt x="13" y="2194"/>
                  </a:cubicBezTo>
                  <a:cubicBezTo>
                    <a:pt x="1" y="2219"/>
                    <a:pt x="1" y="2257"/>
                    <a:pt x="1" y="2282"/>
                  </a:cubicBezTo>
                  <a:cubicBezTo>
                    <a:pt x="1" y="2586"/>
                    <a:pt x="216" y="2891"/>
                    <a:pt x="609" y="3157"/>
                  </a:cubicBezTo>
                  <a:cubicBezTo>
                    <a:pt x="672" y="3195"/>
                    <a:pt x="748" y="3246"/>
                    <a:pt x="824" y="3284"/>
                  </a:cubicBezTo>
                  <a:cubicBezTo>
                    <a:pt x="1192" y="3499"/>
                    <a:pt x="1699" y="3702"/>
                    <a:pt x="2283" y="3879"/>
                  </a:cubicBezTo>
                  <a:lnTo>
                    <a:pt x="2700" y="3994"/>
                  </a:lnTo>
                  <a:cubicBezTo>
                    <a:pt x="3170" y="4108"/>
                    <a:pt x="3702" y="4209"/>
                    <a:pt x="4260" y="4298"/>
                  </a:cubicBezTo>
                  <a:cubicBezTo>
                    <a:pt x="4894" y="4386"/>
                    <a:pt x="5565" y="4462"/>
                    <a:pt x="6288" y="4513"/>
                  </a:cubicBezTo>
                  <a:cubicBezTo>
                    <a:pt x="6846" y="4552"/>
                    <a:pt x="7441" y="4564"/>
                    <a:pt x="8050" y="4564"/>
                  </a:cubicBezTo>
                  <a:cubicBezTo>
                    <a:pt x="12499" y="4564"/>
                    <a:pt x="16099" y="3538"/>
                    <a:pt x="16099" y="2282"/>
                  </a:cubicBezTo>
                  <a:cubicBezTo>
                    <a:pt x="16099" y="2257"/>
                    <a:pt x="16099" y="2219"/>
                    <a:pt x="16086" y="2194"/>
                  </a:cubicBezTo>
                  <a:cubicBezTo>
                    <a:pt x="16074" y="2042"/>
                    <a:pt x="15998" y="1902"/>
                    <a:pt x="15883" y="1763"/>
                  </a:cubicBezTo>
                  <a:cubicBezTo>
                    <a:pt x="15731" y="1560"/>
                    <a:pt x="15478" y="1383"/>
                    <a:pt x="15161" y="1205"/>
                  </a:cubicBezTo>
                  <a:cubicBezTo>
                    <a:pt x="14857" y="1040"/>
                    <a:pt x="14477" y="888"/>
                    <a:pt x="14033" y="749"/>
                  </a:cubicBezTo>
                  <a:cubicBezTo>
                    <a:pt x="13919" y="710"/>
                    <a:pt x="13779" y="673"/>
                    <a:pt x="13652" y="634"/>
                  </a:cubicBezTo>
                  <a:cubicBezTo>
                    <a:pt x="13057" y="470"/>
                    <a:pt x="12359" y="330"/>
                    <a:pt x="11599" y="229"/>
                  </a:cubicBezTo>
                  <a:cubicBezTo>
                    <a:pt x="11434" y="203"/>
                    <a:pt x="11257" y="178"/>
                    <a:pt x="11080" y="166"/>
                  </a:cubicBezTo>
                  <a:cubicBezTo>
                    <a:pt x="10142" y="51"/>
                    <a:pt x="9114" y="1"/>
                    <a:pt x="8050" y="1"/>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18" name="Google Shape;818;p34"/>
            <p:cNvSpPr/>
            <p:nvPr/>
          </p:nvSpPr>
          <p:spPr>
            <a:xfrm>
              <a:off x="3435925" y="1496825"/>
              <a:ext cx="85900" cy="13975"/>
            </a:xfrm>
            <a:custGeom>
              <a:avLst/>
              <a:gdLst/>
              <a:ahLst/>
              <a:cxnLst/>
              <a:rect l="l" t="t" r="r" b="b"/>
              <a:pathLst>
                <a:path w="3436" h="559" extrusionOk="0">
                  <a:moveTo>
                    <a:pt x="1" y="0"/>
                  </a:moveTo>
                  <a:lnTo>
                    <a:pt x="1" y="558"/>
                  </a:lnTo>
                  <a:lnTo>
                    <a:pt x="3436" y="558"/>
                  </a:lnTo>
                  <a:lnTo>
                    <a:pt x="3436" y="0"/>
                  </a:ln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19" name="Google Shape;819;p34"/>
            <p:cNvSpPr/>
            <p:nvPr/>
          </p:nvSpPr>
          <p:spPr>
            <a:xfrm>
              <a:off x="3344675" y="1467675"/>
              <a:ext cx="35825" cy="12400"/>
            </a:xfrm>
            <a:custGeom>
              <a:avLst/>
              <a:gdLst/>
              <a:ahLst/>
              <a:cxnLst/>
              <a:rect l="l" t="t" r="r" b="b"/>
              <a:pathLst>
                <a:path w="1433" h="496" extrusionOk="0">
                  <a:moveTo>
                    <a:pt x="1268" y="0"/>
                  </a:moveTo>
                  <a:lnTo>
                    <a:pt x="0" y="368"/>
                  </a:lnTo>
                  <a:cubicBezTo>
                    <a:pt x="63" y="406"/>
                    <a:pt x="139" y="457"/>
                    <a:pt x="215" y="495"/>
                  </a:cubicBezTo>
                  <a:lnTo>
                    <a:pt x="1432" y="152"/>
                  </a:lnTo>
                  <a:cubicBezTo>
                    <a:pt x="1369" y="102"/>
                    <a:pt x="1319" y="51"/>
                    <a:pt x="1268" y="0"/>
                  </a:cubicBez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20" name="Google Shape;820;p34"/>
            <p:cNvSpPr/>
            <p:nvPr/>
          </p:nvSpPr>
          <p:spPr>
            <a:xfrm>
              <a:off x="3386500" y="1486675"/>
              <a:ext cx="39000" cy="11125"/>
            </a:xfrm>
            <a:custGeom>
              <a:avLst/>
              <a:gdLst/>
              <a:ahLst/>
              <a:cxnLst/>
              <a:rect l="l" t="t" r="r" b="b"/>
              <a:pathLst>
                <a:path w="1560" h="445" extrusionOk="0">
                  <a:moveTo>
                    <a:pt x="1141" y="1"/>
                  </a:moveTo>
                  <a:lnTo>
                    <a:pt x="1" y="330"/>
                  </a:lnTo>
                  <a:lnTo>
                    <a:pt x="418" y="445"/>
                  </a:lnTo>
                  <a:lnTo>
                    <a:pt x="1559" y="115"/>
                  </a:lnTo>
                  <a:lnTo>
                    <a:pt x="1255" y="39"/>
                  </a:lnTo>
                  <a:lnTo>
                    <a:pt x="1141" y="1"/>
                  </a:ln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21" name="Google Shape;821;p34"/>
            <p:cNvSpPr/>
            <p:nvPr/>
          </p:nvSpPr>
          <p:spPr>
            <a:xfrm>
              <a:off x="3370025" y="1409350"/>
              <a:ext cx="321650" cy="91300"/>
            </a:xfrm>
            <a:custGeom>
              <a:avLst/>
              <a:gdLst/>
              <a:ahLst/>
              <a:cxnLst/>
              <a:rect l="l" t="t" r="r" b="b"/>
              <a:pathLst>
                <a:path w="12866" h="3652" extrusionOk="0">
                  <a:moveTo>
                    <a:pt x="6427" y="1"/>
                  </a:moveTo>
                  <a:cubicBezTo>
                    <a:pt x="2877" y="1"/>
                    <a:pt x="0" y="812"/>
                    <a:pt x="0" y="1826"/>
                  </a:cubicBezTo>
                  <a:lnTo>
                    <a:pt x="0" y="1902"/>
                  </a:lnTo>
                  <a:cubicBezTo>
                    <a:pt x="153" y="2879"/>
                    <a:pt x="2979" y="3652"/>
                    <a:pt x="6427" y="3652"/>
                  </a:cubicBezTo>
                  <a:cubicBezTo>
                    <a:pt x="9874" y="3652"/>
                    <a:pt x="12702" y="2879"/>
                    <a:pt x="12854" y="1902"/>
                  </a:cubicBezTo>
                  <a:cubicBezTo>
                    <a:pt x="12854" y="1877"/>
                    <a:pt x="12866" y="1852"/>
                    <a:pt x="12866" y="1826"/>
                  </a:cubicBezTo>
                  <a:cubicBezTo>
                    <a:pt x="12866" y="812"/>
                    <a:pt x="9976" y="1"/>
                    <a:pt x="6427" y="1"/>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22" name="Google Shape;822;p34"/>
            <p:cNvSpPr/>
            <p:nvPr/>
          </p:nvSpPr>
          <p:spPr>
            <a:xfrm>
              <a:off x="3370025" y="1413500"/>
              <a:ext cx="321350" cy="87150"/>
            </a:xfrm>
            <a:custGeom>
              <a:avLst/>
              <a:gdLst/>
              <a:ahLst/>
              <a:cxnLst/>
              <a:rect l="l" t="t" r="r" b="b"/>
              <a:pathLst>
                <a:path w="12854" h="3486" extrusionOk="0">
                  <a:moveTo>
                    <a:pt x="6427" y="0"/>
                  </a:moveTo>
                  <a:cubicBezTo>
                    <a:pt x="2979" y="0"/>
                    <a:pt x="153" y="773"/>
                    <a:pt x="0" y="1736"/>
                  </a:cubicBezTo>
                  <a:cubicBezTo>
                    <a:pt x="26" y="1888"/>
                    <a:pt x="102" y="2028"/>
                    <a:pt x="241" y="2155"/>
                  </a:cubicBezTo>
                  <a:cubicBezTo>
                    <a:pt x="291" y="2206"/>
                    <a:pt x="355" y="2269"/>
                    <a:pt x="431" y="2319"/>
                  </a:cubicBezTo>
                  <a:cubicBezTo>
                    <a:pt x="736" y="2548"/>
                    <a:pt x="1204" y="2750"/>
                    <a:pt x="1775" y="2916"/>
                  </a:cubicBezTo>
                  <a:cubicBezTo>
                    <a:pt x="1902" y="2953"/>
                    <a:pt x="2041" y="2992"/>
                    <a:pt x="2181" y="3029"/>
                  </a:cubicBezTo>
                  <a:cubicBezTo>
                    <a:pt x="2713" y="3169"/>
                    <a:pt x="3334" y="3271"/>
                    <a:pt x="4018" y="3347"/>
                  </a:cubicBezTo>
                  <a:cubicBezTo>
                    <a:pt x="4690" y="3435"/>
                    <a:pt x="5426" y="3473"/>
                    <a:pt x="6198" y="3486"/>
                  </a:cubicBezTo>
                  <a:lnTo>
                    <a:pt x="6427" y="3486"/>
                  </a:lnTo>
                  <a:cubicBezTo>
                    <a:pt x="9874" y="3486"/>
                    <a:pt x="12702" y="2713"/>
                    <a:pt x="12854" y="1736"/>
                  </a:cubicBezTo>
                  <a:cubicBezTo>
                    <a:pt x="12841" y="1699"/>
                    <a:pt x="12828" y="1648"/>
                    <a:pt x="12815" y="1610"/>
                  </a:cubicBezTo>
                  <a:cubicBezTo>
                    <a:pt x="12727" y="1395"/>
                    <a:pt x="12511" y="1204"/>
                    <a:pt x="12207" y="1026"/>
                  </a:cubicBezTo>
                  <a:cubicBezTo>
                    <a:pt x="11890" y="837"/>
                    <a:pt x="11472" y="672"/>
                    <a:pt x="10964" y="533"/>
                  </a:cubicBezTo>
                  <a:cubicBezTo>
                    <a:pt x="10838" y="494"/>
                    <a:pt x="10699" y="457"/>
                    <a:pt x="10559" y="431"/>
                  </a:cubicBezTo>
                  <a:cubicBezTo>
                    <a:pt x="9913" y="266"/>
                    <a:pt x="9152" y="152"/>
                    <a:pt x="8328" y="76"/>
                  </a:cubicBezTo>
                  <a:cubicBezTo>
                    <a:pt x="8125" y="63"/>
                    <a:pt x="7910" y="51"/>
                    <a:pt x="7707" y="38"/>
                  </a:cubicBezTo>
                  <a:cubicBezTo>
                    <a:pt x="7289" y="12"/>
                    <a:pt x="6858" y="0"/>
                    <a:pt x="6427" y="0"/>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23" name="Google Shape;823;p34"/>
            <p:cNvSpPr/>
            <p:nvPr/>
          </p:nvSpPr>
          <p:spPr>
            <a:xfrm>
              <a:off x="3470475" y="1495250"/>
              <a:ext cx="56425" cy="5400"/>
            </a:xfrm>
            <a:custGeom>
              <a:avLst/>
              <a:gdLst/>
              <a:ahLst/>
              <a:cxnLst/>
              <a:rect l="l" t="t" r="r" b="b"/>
              <a:pathLst>
                <a:path w="2257" h="216" extrusionOk="0">
                  <a:moveTo>
                    <a:pt x="292" y="1"/>
                  </a:moveTo>
                  <a:lnTo>
                    <a:pt x="0" y="77"/>
                  </a:lnTo>
                  <a:cubicBezTo>
                    <a:pt x="672" y="165"/>
                    <a:pt x="1408" y="203"/>
                    <a:pt x="2180" y="216"/>
                  </a:cubicBezTo>
                  <a:lnTo>
                    <a:pt x="2256" y="190"/>
                  </a:lnTo>
                  <a:cubicBezTo>
                    <a:pt x="2155" y="190"/>
                    <a:pt x="2054" y="178"/>
                    <a:pt x="1952" y="178"/>
                  </a:cubicBezTo>
                  <a:cubicBezTo>
                    <a:pt x="1889" y="165"/>
                    <a:pt x="1813" y="165"/>
                    <a:pt x="1737" y="153"/>
                  </a:cubicBezTo>
                  <a:cubicBezTo>
                    <a:pt x="1661" y="153"/>
                    <a:pt x="1585" y="140"/>
                    <a:pt x="1509" y="140"/>
                  </a:cubicBezTo>
                  <a:cubicBezTo>
                    <a:pt x="1230" y="114"/>
                    <a:pt x="938" y="77"/>
                    <a:pt x="672" y="51"/>
                  </a:cubicBezTo>
                  <a:lnTo>
                    <a:pt x="444" y="13"/>
                  </a:lnTo>
                  <a:cubicBezTo>
                    <a:pt x="394" y="13"/>
                    <a:pt x="343" y="1"/>
                    <a:pt x="292" y="1"/>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24" name="Google Shape;824;p34"/>
            <p:cNvSpPr/>
            <p:nvPr/>
          </p:nvSpPr>
          <p:spPr>
            <a:xfrm>
              <a:off x="3376025" y="1465775"/>
              <a:ext cx="12075" cy="5725"/>
            </a:xfrm>
            <a:custGeom>
              <a:avLst/>
              <a:gdLst/>
              <a:ahLst/>
              <a:cxnLst/>
              <a:rect l="l" t="t" r="r" b="b"/>
              <a:pathLst>
                <a:path w="483" h="229" extrusionOk="0">
                  <a:moveTo>
                    <a:pt x="242" y="0"/>
                  </a:moveTo>
                  <a:lnTo>
                    <a:pt x="1" y="64"/>
                  </a:lnTo>
                  <a:cubicBezTo>
                    <a:pt x="51" y="115"/>
                    <a:pt x="115" y="178"/>
                    <a:pt x="191" y="228"/>
                  </a:cubicBezTo>
                  <a:lnTo>
                    <a:pt x="482" y="140"/>
                  </a:lnTo>
                  <a:cubicBezTo>
                    <a:pt x="406" y="102"/>
                    <a:pt x="344" y="64"/>
                    <a:pt x="267" y="13"/>
                  </a:cubicBezTo>
                  <a:cubicBezTo>
                    <a:pt x="254" y="13"/>
                    <a:pt x="254" y="0"/>
                    <a:pt x="242" y="0"/>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25" name="Google Shape;825;p34"/>
            <p:cNvSpPr/>
            <p:nvPr/>
          </p:nvSpPr>
          <p:spPr>
            <a:xfrm>
              <a:off x="3414400" y="1483850"/>
              <a:ext cx="19650" cy="5400"/>
            </a:xfrm>
            <a:custGeom>
              <a:avLst/>
              <a:gdLst/>
              <a:ahLst/>
              <a:cxnLst/>
              <a:rect l="l" t="t" r="r" b="b"/>
              <a:pathLst>
                <a:path w="786" h="216" extrusionOk="0">
                  <a:moveTo>
                    <a:pt x="392" y="0"/>
                  </a:moveTo>
                  <a:lnTo>
                    <a:pt x="0" y="102"/>
                  </a:lnTo>
                  <a:cubicBezTo>
                    <a:pt x="127" y="139"/>
                    <a:pt x="266" y="178"/>
                    <a:pt x="406" y="215"/>
                  </a:cubicBezTo>
                  <a:lnTo>
                    <a:pt x="786" y="102"/>
                  </a:lnTo>
                  <a:lnTo>
                    <a:pt x="773" y="102"/>
                  </a:lnTo>
                  <a:lnTo>
                    <a:pt x="621" y="63"/>
                  </a:lnTo>
                  <a:cubicBezTo>
                    <a:pt x="595" y="51"/>
                    <a:pt x="570" y="51"/>
                    <a:pt x="558" y="38"/>
                  </a:cubicBezTo>
                  <a:cubicBezTo>
                    <a:pt x="494" y="26"/>
                    <a:pt x="443" y="12"/>
                    <a:pt x="392" y="0"/>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26" name="Google Shape;826;p34"/>
            <p:cNvSpPr/>
            <p:nvPr/>
          </p:nvSpPr>
          <p:spPr>
            <a:xfrm>
              <a:off x="3457150" y="1424275"/>
              <a:ext cx="152150" cy="64325"/>
            </a:xfrm>
            <a:custGeom>
              <a:avLst/>
              <a:gdLst/>
              <a:ahLst/>
              <a:cxnLst/>
              <a:rect l="l" t="t" r="r" b="b"/>
              <a:pathLst>
                <a:path w="6086" h="2573" extrusionOk="0">
                  <a:moveTo>
                    <a:pt x="2485" y="0"/>
                  </a:moveTo>
                  <a:lnTo>
                    <a:pt x="2485" y="291"/>
                  </a:lnTo>
                  <a:cubicBezTo>
                    <a:pt x="901" y="355"/>
                    <a:pt x="115" y="621"/>
                    <a:pt x="115" y="925"/>
                  </a:cubicBezTo>
                  <a:cubicBezTo>
                    <a:pt x="115" y="1635"/>
                    <a:pt x="3842" y="1445"/>
                    <a:pt x="3842" y="1686"/>
                  </a:cubicBezTo>
                  <a:cubicBezTo>
                    <a:pt x="3842" y="1749"/>
                    <a:pt x="3601" y="1787"/>
                    <a:pt x="2967" y="1787"/>
                  </a:cubicBezTo>
                  <a:cubicBezTo>
                    <a:pt x="2220" y="1787"/>
                    <a:pt x="1370" y="1724"/>
                    <a:pt x="736" y="1610"/>
                  </a:cubicBezTo>
                  <a:lnTo>
                    <a:pt x="1" y="2091"/>
                  </a:lnTo>
                  <a:cubicBezTo>
                    <a:pt x="584" y="2193"/>
                    <a:pt x="1522" y="2257"/>
                    <a:pt x="2485" y="2282"/>
                  </a:cubicBezTo>
                  <a:lnTo>
                    <a:pt x="2485" y="2573"/>
                  </a:lnTo>
                  <a:lnTo>
                    <a:pt x="3842" y="2573"/>
                  </a:lnTo>
                  <a:lnTo>
                    <a:pt x="3842" y="2269"/>
                  </a:lnTo>
                  <a:cubicBezTo>
                    <a:pt x="5325" y="2193"/>
                    <a:pt x="6085" y="1927"/>
                    <a:pt x="6085" y="1635"/>
                  </a:cubicBezTo>
                  <a:cubicBezTo>
                    <a:pt x="6085" y="938"/>
                    <a:pt x="2358" y="1128"/>
                    <a:pt x="2358" y="900"/>
                  </a:cubicBezTo>
                  <a:cubicBezTo>
                    <a:pt x="2358" y="824"/>
                    <a:pt x="2561" y="773"/>
                    <a:pt x="3234" y="773"/>
                  </a:cubicBezTo>
                  <a:cubicBezTo>
                    <a:pt x="3817" y="773"/>
                    <a:pt x="4437" y="824"/>
                    <a:pt x="5110" y="913"/>
                  </a:cubicBezTo>
                  <a:lnTo>
                    <a:pt x="5794" y="443"/>
                  </a:lnTo>
                  <a:cubicBezTo>
                    <a:pt x="5249" y="355"/>
                    <a:pt x="4552" y="304"/>
                    <a:pt x="3842" y="291"/>
                  </a:cubicBezTo>
                  <a:lnTo>
                    <a:pt x="3842"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27" name="Google Shape;827;p34"/>
            <p:cNvSpPr/>
            <p:nvPr/>
          </p:nvSpPr>
          <p:spPr>
            <a:xfrm>
              <a:off x="3456225" y="1421725"/>
              <a:ext cx="151800" cy="64350"/>
            </a:xfrm>
            <a:custGeom>
              <a:avLst/>
              <a:gdLst/>
              <a:ahLst/>
              <a:cxnLst/>
              <a:rect l="l" t="t" r="r" b="b"/>
              <a:pathLst>
                <a:path w="6072" h="2574" extrusionOk="0">
                  <a:moveTo>
                    <a:pt x="2472" y="1"/>
                  </a:moveTo>
                  <a:lnTo>
                    <a:pt x="2472" y="292"/>
                  </a:lnTo>
                  <a:cubicBezTo>
                    <a:pt x="900" y="356"/>
                    <a:pt x="114" y="621"/>
                    <a:pt x="114" y="926"/>
                  </a:cubicBezTo>
                  <a:cubicBezTo>
                    <a:pt x="114" y="1635"/>
                    <a:pt x="3841" y="1446"/>
                    <a:pt x="3841" y="1686"/>
                  </a:cubicBezTo>
                  <a:cubicBezTo>
                    <a:pt x="3841" y="1750"/>
                    <a:pt x="3600" y="1788"/>
                    <a:pt x="2953" y="1788"/>
                  </a:cubicBezTo>
                  <a:cubicBezTo>
                    <a:pt x="2218" y="1788"/>
                    <a:pt x="1369" y="1725"/>
                    <a:pt x="735" y="1623"/>
                  </a:cubicBezTo>
                  <a:lnTo>
                    <a:pt x="0" y="2092"/>
                  </a:lnTo>
                  <a:cubicBezTo>
                    <a:pt x="583" y="2193"/>
                    <a:pt x="1508" y="2257"/>
                    <a:pt x="2472" y="2282"/>
                  </a:cubicBezTo>
                  <a:lnTo>
                    <a:pt x="2472" y="2573"/>
                  </a:lnTo>
                  <a:lnTo>
                    <a:pt x="3841" y="2573"/>
                  </a:lnTo>
                  <a:lnTo>
                    <a:pt x="3841" y="2269"/>
                  </a:lnTo>
                  <a:cubicBezTo>
                    <a:pt x="5324" y="2193"/>
                    <a:pt x="6071" y="1940"/>
                    <a:pt x="6071" y="1635"/>
                  </a:cubicBezTo>
                  <a:cubicBezTo>
                    <a:pt x="6071" y="939"/>
                    <a:pt x="2358" y="1128"/>
                    <a:pt x="2358" y="900"/>
                  </a:cubicBezTo>
                  <a:cubicBezTo>
                    <a:pt x="2358" y="824"/>
                    <a:pt x="2561" y="774"/>
                    <a:pt x="3232" y="774"/>
                  </a:cubicBezTo>
                  <a:cubicBezTo>
                    <a:pt x="3815" y="774"/>
                    <a:pt x="4437" y="824"/>
                    <a:pt x="5108" y="913"/>
                  </a:cubicBezTo>
                  <a:lnTo>
                    <a:pt x="5793" y="444"/>
                  </a:lnTo>
                  <a:cubicBezTo>
                    <a:pt x="5235" y="368"/>
                    <a:pt x="4550" y="305"/>
                    <a:pt x="3841" y="292"/>
                  </a:cubicBezTo>
                  <a:lnTo>
                    <a:pt x="3841"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28" name="Google Shape;828;p34"/>
            <p:cNvSpPr/>
            <p:nvPr/>
          </p:nvSpPr>
          <p:spPr>
            <a:xfrm>
              <a:off x="3362425" y="1393850"/>
              <a:ext cx="402475" cy="107125"/>
            </a:xfrm>
            <a:custGeom>
              <a:avLst/>
              <a:gdLst/>
              <a:ahLst/>
              <a:cxnLst/>
              <a:rect l="l" t="t" r="r" b="b"/>
              <a:pathLst>
                <a:path w="16099" h="4285" extrusionOk="0">
                  <a:moveTo>
                    <a:pt x="10115" y="0"/>
                  </a:moveTo>
                  <a:lnTo>
                    <a:pt x="9266" y="12"/>
                  </a:lnTo>
                  <a:lnTo>
                    <a:pt x="722" y="12"/>
                  </a:lnTo>
                  <a:lnTo>
                    <a:pt x="494" y="26"/>
                  </a:lnTo>
                  <a:lnTo>
                    <a:pt x="0" y="26"/>
                  </a:lnTo>
                  <a:lnTo>
                    <a:pt x="0" y="1736"/>
                  </a:lnTo>
                  <a:lnTo>
                    <a:pt x="0" y="1800"/>
                  </a:lnTo>
                  <a:cubicBezTo>
                    <a:pt x="0" y="2105"/>
                    <a:pt x="178" y="2396"/>
                    <a:pt x="494" y="2662"/>
                  </a:cubicBezTo>
                  <a:cubicBezTo>
                    <a:pt x="533" y="2700"/>
                    <a:pt x="570" y="2725"/>
                    <a:pt x="609" y="2750"/>
                  </a:cubicBezTo>
                  <a:lnTo>
                    <a:pt x="722" y="2827"/>
                  </a:lnTo>
                  <a:cubicBezTo>
                    <a:pt x="748" y="2852"/>
                    <a:pt x="786" y="2877"/>
                    <a:pt x="811" y="2890"/>
                  </a:cubicBezTo>
                  <a:cubicBezTo>
                    <a:pt x="1026" y="3029"/>
                    <a:pt x="1280" y="3156"/>
                    <a:pt x="1559" y="3271"/>
                  </a:cubicBezTo>
                  <a:cubicBezTo>
                    <a:pt x="1635" y="3308"/>
                    <a:pt x="1711" y="3334"/>
                    <a:pt x="1787" y="3372"/>
                  </a:cubicBezTo>
                  <a:cubicBezTo>
                    <a:pt x="1939" y="3423"/>
                    <a:pt x="2104" y="3486"/>
                    <a:pt x="2282" y="3536"/>
                  </a:cubicBezTo>
                  <a:cubicBezTo>
                    <a:pt x="2395" y="3575"/>
                    <a:pt x="2510" y="3612"/>
                    <a:pt x="2637" y="3638"/>
                  </a:cubicBezTo>
                  <a:cubicBezTo>
                    <a:pt x="2649" y="3651"/>
                    <a:pt x="2674" y="3651"/>
                    <a:pt x="2700" y="3663"/>
                  </a:cubicBezTo>
                  <a:lnTo>
                    <a:pt x="2852" y="3702"/>
                  </a:lnTo>
                  <a:cubicBezTo>
                    <a:pt x="3118" y="3778"/>
                    <a:pt x="3409" y="3841"/>
                    <a:pt x="3702" y="3891"/>
                  </a:cubicBezTo>
                  <a:cubicBezTo>
                    <a:pt x="3778" y="3904"/>
                    <a:pt x="3854" y="3930"/>
                    <a:pt x="3930" y="3942"/>
                  </a:cubicBezTo>
                  <a:cubicBezTo>
                    <a:pt x="4031" y="3955"/>
                    <a:pt x="4145" y="3981"/>
                    <a:pt x="4259" y="3993"/>
                  </a:cubicBezTo>
                  <a:cubicBezTo>
                    <a:pt x="4424" y="4018"/>
                    <a:pt x="4589" y="4043"/>
                    <a:pt x="4766" y="4069"/>
                  </a:cubicBezTo>
                  <a:lnTo>
                    <a:pt x="4994" y="4107"/>
                  </a:lnTo>
                  <a:cubicBezTo>
                    <a:pt x="5260" y="4133"/>
                    <a:pt x="5552" y="4170"/>
                    <a:pt x="5831" y="4196"/>
                  </a:cubicBezTo>
                  <a:cubicBezTo>
                    <a:pt x="5907" y="4196"/>
                    <a:pt x="5983" y="4209"/>
                    <a:pt x="6059" y="4209"/>
                  </a:cubicBezTo>
                  <a:cubicBezTo>
                    <a:pt x="6135" y="4221"/>
                    <a:pt x="6211" y="4221"/>
                    <a:pt x="6274" y="4234"/>
                  </a:cubicBezTo>
                  <a:cubicBezTo>
                    <a:pt x="6490" y="4246"/>
                    <a:pt x="6693" y="4259"/>
                    <a:pt x="6908" y="4259"/>
                  </a:cubicBezTo>
                  <a:cubicBezTo>
                    <a:pt x="6984" y="4272"/>
                    <a:pt x="7048" y="4272"/>
                    <a:pt x="7124" y="4272"/>
                  </a:cubicBezTo>
                  <a:cubicBezTo>
                    <a:pt x="7403" y="4285"/>
                    <a:pt x="7694" y="4285"/>
                    <a:pt x="7973" y="4285"/>
                  </a:cubicBezTo>
                  <a:lnTo>
                    <a:pt x="8201" y="4285"/>
                  </a:lnTo>
                  <a:cubicBezTo>
                    <a:pt x="8480" y="4285"/>
                    <a:pt x="8759" y="4285"/>
                    <a:pt x="9038" y="4272"/>
                  </a:cubicBezTo>
                  <a:cubicBezTo>
                    <a:pt x="9114" y="4272"/>
                    <a:pt x="9190" y="4259"/>
                    <a:pt x="9266" y="4259"/>
                  </a:cubicBezTo>
                  <a:cubicBezTo>
                    <a:pt x="9558" y="4246"/>
                    <a:pt x="9837" y="4234"/>
                    <a:pt x="10115" y="4209"/>
                  </a:cubicBezTo>
                  <a:cubicBezTo>
                    <a:pt x="10178" y="4196"/>
                    <a:pt x="10254" y="4196"/>
                    <a:pt x="10330" y="4183"/>
                  </a:cubicBezTo>
                  <a:cubicBezTo>
                    <a:pt x="10623" y="4158"/>
                    <a:pt x="10901" y="4133"/>
                    <a:pt x="11180" y="4094"/>
                  </a:cubicBezTo>
                  <a:cubicBezTo>
                    <a:pt x="11256" y="4082"/>
                    <a:pt x="11332" y="4069"/>
                    <a:pt x="11395" y="4069"/>
                  </a:cubicBezTo>
                  <a:cubicBezTo>
                    <a:pt x="11687" y="4018"/>
                    <a:pt x="11978" y="3981"/>
                    <a:pt x="12245" y="3930"/>
                  </a:cubicBezTo>
                  <a:cubicBezTo>
                    <a:pt x="12321" y="3904"/>
                    <a:pt x="12397" y="3891"/>
                    <a:pt x="12473" y="3879"/>
                  </a:cubicBezTo>
                  <a:cubicBezTo>
                    <a:pt x="12764" y="3815"/>
                    <a:pt x="13043" y="3752"/>
                    <a:pt x="13310" y="3688"/>
                  </a:cubicBezTo>
                  <a:cubicBezTo>
                    <a:pt x="13386" y="3663"/>
                    <a:pt x="13462" y="3638"/>
                    <a:pt x="13538" y="3626"/>
                  </a:cubicBezTo>
                  <a:cubicBezTo>
                    <a:pt x="13842" y="3536"/>
                    <a:pt x="14121" y="3435"/>
                    <a:pt x="14387" y="3334"/>
                  </a:cubicBezTo>
                  <a:cubicBezTo>
                    <a:pt x="14463" y="3308"/>
                    <a:pt x="14539" y="3271"/>
                    <a:pt x="14603" y="3245"/>
                  </a:cubicBezTo>
                  <a:cubicBezTo>
                    <a:pt x="14944" y="3105"/>
                    <a:pt x="15223" y="2941"/>
                    <a:pt x="15452" y="2776"/>
                  </a:cubicBezTo>
                  <a:cubicBezTo>
                    <a:pt x="15528" y="2725"/>
                    <a:pt x="15604" y="2662"/>
                    <a:pt x="15680" y="2598"/>
                  </a:cubicBezTo>
                  <a:cubicBezTo>
                    <a:pt x="15946" y="2345"/>
                    <a:pt x="16098" y="2079"/>
                    <a:pt x="16098" y="1800"/>
                  </a:cubicBezTo>
                  <a:lnTo>
                    <a:pt x="16098" y="1775"/>
                  </a:lnTo>
                  <a:lnTo>
                    <a:pt x="16098" y="0"/>
                  </a:ln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29" name="Google Shape;829;p34"/>
            <p:cNvSpPr/>
            <p:nvPr/>
          </p:nvSpPr>
          <p:spPr>
            <a:xfrm>
              <a:off x="3374775" y="1394150"/>
              <a:ext cx="5725" cy="70375"/>
            </a:xfrm>
            <a:custGeom>
              <a:avLst/>
              <a:gdLst/>
              <a:ahLst/>
              <a:cxnLst/>
              <a:rect l="l" t="t" r="r" b="b"/>
              <a:pathLst>
                <a:path w="229" h="2815" extrusionOk="0">
                  <a:moveTo>
                    <a:pt x="228" y="0"/>
                  </a:moveTo>
                  <a:lnTo>
                    <a:pt x="0" y="14"/>
                  </a:lnTo>
                  <a:lnTo>
                    <a:pt x="0" y="2650"/>
                  </a:lnTo>
                  <a:cubicBezTo>
                    <a:pt x="39" y="2688"/>
                    <a:pt x="76" y="2713"/>
                    <a:pt x="115" y="2738"/>
                  </a:cubicBezTo>
                  <a:lnTo>
                    <a:pt x="228" y="2815"/>
                  </a:lnTo>
                  <a:lnTo>
                    <a:pt x="2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30" name="Google Shape;830;p34"/>
            <p:cNvSpPr/>
            <p:nvPr/>
          </p:nvSpPr>
          <p:spPr>
            <a:xfrm>
              <a:off x="3401375" y="1394150"/>
              <a:ext cx="5725" cy="84025"/>
            </a:xfrm>
            <a:custGeom>
              <a:avLst/>
              <a:gdLst/>
              <a:ahLst/>
              <a:cxnLst/>
              <a:rect l="l" t="t" r="r" b="b"/>
              <a:pathLst>
                <a:path w="229" h="3361" extrusionOk="0">
                  <a:moveTo>
                    <a:pt x="1" y="0"/>
                  </a:moveTo>
                  <a:lnTo>
                    <a:pt x="1" y="3259"/>
                  </a:lnTo>
                  <a:cubicBezTo>
                    <a:pt x="77" y="3296"/>
                    <a:pt x="153" y="3322"/>
                    <a:pt x="229" y="3360"/>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31" name="Google Shape;831;p34"/>
            <p:cNvSpPr/>
            <p:nvPr/>
          </p:nvSpPr>
          <p:spPr>
            <a:xfrm>
              <a:off x="3428325" y="1394150"/>
              <a:ext cx="5400" cy="92250"/>
            </a:xfrm>
            <a:custGeom>
              <a:avLst/>
              <a:gdLst/>
              <a:ahLst/>
              <a:cxnLst/>
              <a:rect l="l" t="t" r="r" b="b"/>
              <a:pathLst>
                <a:path w="216" h="3690" extrusionOk="0">
                  <a:moveTo>
                    <a:pt x="1" y="0"/>
                  </a:moveTo>
                  <a:lnTo>
                    <a:pt x="1" y="3626"/>
                  </a:lnTo>
                  <a:cubicBezTo>
                    <a:pt x="13" y="3639"/>
                    <a:pt x="38" y="3639"/>
                    <a:pt x="64" y="3651"/>
                  </a:cubicBezTo>
                  <a:lnTo>
                    <a:pt x="216" y="3690"/>
                  </a:ln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32" name="Google Shape;832;p34"/>
            <p:cNvSpPr/>
            <p:nvPr/>
          </p:nvSpPr>
          <p:spPr>
            <a:xfrm>
              <a:off x="3454950" y="1394150"/>
              <a:ext cx="5725" cy="98250"/>
            </a:xfrm>
            <a:custGeom>
              <a:avLst/>
              <a:gdLst/>
              <a:ahLst/>
              <a:cxnLst/>
              <a:rect l="l" t="t" r="r" b="b"/>
              <a:pathLst>
                <a:path w="229" h="3930" extrusionOk="0">
                  <a:moveTo>
                    <a:pt x="1" y="0"/>
                  </a:moveTo>
                  <a:lnTo>
                    <a:pt x="1" y="3879"/>
                  </a:lnTo>
                  <a:cubicBezTo>
                    <a:pt x="77" y="3892"/>
                    <a:pt x="153" y="3918"/>
                    <a:pt x="229" y="3930"/>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33" name="Google Shape;833;p34"/>
            <p:cNvSpPr/>
            <p:nvPr/>
          </p:nvSpPr>
          <p:spPr>
            <a:xfrm>
              <a:off x="3481575" y="1394150"/>
              <a:ext cx="5725" cy="102400"/>
            </a:xfrm>
            <a:custGeom>
              <a:avLst/>
              <a:gdLst/>
              <a:ahLst/>
              <a:cxnLst/>
              <a:rect l="l" t="t" r="r" b="b"/>
              <a:pathLst>
                <a:path w="229" h="4096" extrusionOk="0">
                  <a:moveTo>
                    <a:pt x="0" y="0"/>
                  </a:moveTo>
                  <a:lnTo>
                    <a:pt x="0" y="4057"/>
                  </a:lnTo>
                  <a:lnTo>
                    <a:pt x="228" y="4095"/>
                  </a:lnTo>
                  <a:lnTo>
                    <a:pt x="2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34" name="Google Shape;834;p34"/>
            <p:cNvSpPr/>
            <p:nvPr/>
          </p:nvSpPr>
          <p:spPr>
            <a:xfrm>
              <a:off x="3508200" y="1394150"/>
              <a:ext cx="5725" cy="104925"/>
            </a:xfrm>
            <a:custGeom>
              <a:avLst/>
              <a:gdLst/>
              <a:ahLst/>
              <a:cxnLst/>
              <a:rect l="l" t="t" r="r" b="b"/>
              <a:pathLst>
                <a:path w="229" h="4197" extrusionOk="0">
                  <a:moveTo>
                    <a:pt x="0" y="0"/>
                  </a:moveTo>
                  <a:lnTo>
                    <a:pt x="0" y="4184"/>
                  </a:lnTo>
                  <a:cubicBezTo>
                    <a:pt x="76" y="4184"/>
                    <a:pt x="152" y="4197"/>
                    <a:pt x="228" y="4197"/>
                  </a:cubicBezTo>
                  <a:lnTo>
                    <a:pt x="2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35" name="Google Shape;835;p34"/>
            <p:cNvSpPr/>
            <p:nvPr/>
          </p:nvSpPr>
          <p:spPr>
            <a:xfrm>
              <a:off x="3535125" y="1394150"/>
              <a:ext cx="5400" cy="106500"/>
            </a:xfrm>
            <a:custGeom>
              <a:avLst/>
              <a:gdLst/>
              <a:ahLst/>
              <a:cxnLst/>
              <a:rect l="l" t="t" r="r" b="b"/>
              <a:pathLst>
                <a:path w="216" h="4260" extrusionOk="0">
                  <a:moveTo>
                    <a:pt x="0" y="0"/>
                  </a:moveTo>
                  <a:lnTo>
                    <a:pt x="0" y="4247"/>
                  </a:lnTo>
                  <a:cubicBezTo>
                    <a:pt x="76" y="4260"/>
                    <a:pt x="140" y="4260"/>
                    <a:pt x="216" y="4260"/>
                  </a:cubicBez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36" name="Google Shape;836;p34"/>
            <p:cNvSpPr/>
            <p:nvPr/>
          </p:nvSpPr>
          <p:spPr>
            <a:xfrm>
              <a:off x="3561725" y="1394150"/>
              <a:ext cx="5725" cy="106825"/>
            </a:xfrm>
            <a:custGeom>
              <a:avLst/>
              <a:gdLst/>
              <a:ahLst/>
              <a:cxnLst/>
              <a:rect l="l" t="t" r="r" b="b"/>
              <a:pathLst>
                <a:path w="229" h="4273" extrusionOk="0">
                  <a:moveTo>
                    <a:pt x="1" y="0"/>
                  </a:moveTo>
                  <a:lnTo>
                    <a:pt x="1" y="4273"/>
                  </a:lnTo>
                  <a:lnTo>
                    <a:pt x="229" y="4273"/>
                  </a:ln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37" name="Google Shape;837;p34"/>
            <p:cNvSpPr/>
            <p:nvPr/>
          </p:nvSpPr>
          <p:spPr>
            <a:xfrm>
              <a:off x="3588350" y="1394150"/>
              <a:ext cx="5725" cy="106500"/>
            </a:xfrm>
            <a:custGeom>
              <a:avLst/>
              <a:gdLst/>
              <a:ahLst/>
              <a:cxnLst/>
              <a:rect l="l" t="t" r="r" b="b"/>
              <a:pathLst>
                <a:path w="229" h="4260" extrusionOk="0">
                  <a:moveTo>
                    <a:pt x="1" y="0"/>
                  </a:moveTo>
                  <a:lnTo>
                    <a:pt x="1" y="4260"/>
                  </a:lnTo>
                  <a:cubicBezTo>
                    <a:pt x="77" y="4260"/>
                    <a:pt x="153" y="4247"/>
                    <a:pt x="229" y="4247"/>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38" name="Google Shape;838;p34"/>
            <p:cNvSpPr/>
            <p:nvPr/>
          </p:nvSpPr>
          <p:spPr>
            <a:xfrm>
              <a:off x="3615300" y="1393850"/>
              <a:ext cx="5400" cy="105225"/>
            </a:xfrm>
            <a:custGeom>
              <a:avLst/>
              <a:gdLst/>
              <a:ahLst/>
              <a:cxnLst/>
              <a:rect l="l" t="t" r="r" b="b"/>
              <a:pathLst>
                <a:path w="216" h="4209" extrusionOk="0">
                  <a:moveTo>
                    <a:pt x="0" y="0"/>
                  </a:moveTo>
                  <a:lnTo>
                    <a:pt x="0" y="4209"/>
                  </a:lnTo>
                  <a:cubicBezTo>
                    <a:pt x="63" y="4196"/>
                    <a:pt x="139" y="4196"/>
                    <a:pt x="215" y="4183"/>
                  </a:cubicBezTo>
                  <a:lnTo>
                    <a:pt x="215"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39" name="Google Shape;839;p34"/>
            <p:cNvSpPr/>
            <p:nvPr/>
          </p:nvSpPr>
          <p:spPr>
            <a:xfrm>
              <a:off x="3641925" y="1393850"/>
              <a:ext cx="5400" cy="102375"/>
            </a:xfrm>
            <a:custGeom>
              <a:avLst/>
              <a:gdLst/>
              <a:ahLst/>
              <a:cxnLst/>
              <a:rect l="l" t="t" r="r" b="b"/>
              <a:pathLst>
                <a:path w="216" h="4095" extrusionOk="0">
                  <a:moveTo>
                    <a:pt x="0" y="0"/>
                  </a:moveTo>
                  <a:lnTo>
                    <a:pt x="0" y="4094"/>
                  </a:lnTo>
                  <a:cubicBezTo>
                    <a:pt x="76" y="4082"/>
                    <a:pt x="152" y="4069"/>
                    <a:pt x="215" y="4069"/>
                  </a:cubicBezTo>
                  <a:lnTo>
                    <a:pt x="215"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40" name="Google Shape;840;p34"/>
            <p:cNvSpPr/>
            <p:nvPr/>
          </p:nvSpPr>
          <p:spPr>
            <a:xfrm>
              <a:off x="3668550" y="1393850"/>
              <a:ext cx="5725" cy="98250"/>
            </a:xfrm>
            <a:custGeom>
              <a:avLst/>
              <a:gdLst/>
              <a:ahLst/>
              <a:cxnLst/>
              <a:rect l="l" t="t" r="r" b="b"/>
              <a:pathLst>
                <a:path w="229" h="3930" extrusionOk="0">
                  <a:moveTo>
                    <a:pt x="0" y="0"/>
                  </a:moveTo>
                  <a:lnTo>
                    <a:pt x="0" y="3930"/>
                  </a:lnTo>
                  <a:cubicBezTo>
                    <a:pt x="76" y="3904"/>
                    <a:pt x="152" y="3891"/>
                    <a:pt x="228" y="3879"/>
                  </a:cubicBezTo>
                  <a:lnTo>
                    <a:pt x="2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41" name="Google Shape;841;p34"/>
            <p:cNvSpPr/>
            <p:nvPr/>
          </p:nvSpPr>
          <p:spPr>
            <a:xfrm>
              <a:off x="3695150" y="1393850"/>
              <a:ext cx="5725" cy="92225"/>
            </a:xfrm>
            <a:custGeom>
              <a:avLst/>
              <a:gdLst/>
              <a:ahLst/>
              <a:cxnLst/>
              <a:rect l="l" t="t" r="r" b="b"/>
              <a:pathLst>
                <a:path w="229" h="3689" extrusionOk="0">
                  <a:moveTo>
                    <a:pt x="1" y="0"/>
                  </a:moveTo>
                  <a:lnTo>
                    <a:pt x="1" y="3688"/>
                  </a:lnTo>
                  <a:cubicBezTo>
                    <a:pt x="77" y="3663"/>
                    <a:pt x="153" y="3638"/>
                    <a:pt x="229" y="3626"/>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42" name="Google Shape;842;p34"/>
            <p:cNvSpPr/>
            <p:nvPr/>
          </p:nvSpPr>
          <p:spPr>
            <a:xfrm>
              <a:off x="3722075" y="1393850"/>
              <a:ext cx="5425" cy="83350"/>
            </a:xfrm>
            <a:custGeom>
              <a:avLst/>
              <a:gdLst/>
              <a:ahLst/>
              <a:cxnLst/>
              <a:rect l="l" t="t" r="r" b="b"/>
              <a:pathLst>
                <a:path w="217" h="3334" extrusionOk="0">
                  <a:moveTo>
                    <a:pt x="1" y="0"/>
                  </a:moveTo>
                  <a:lnTo>
                    <a:pt x="1" y="3334"/>
                  </a:lnTo>
                  <a:cubicBezTo>
                    <a:pt x="77" y="3308"/>
                    <a:pt x="153" y="3271"/>
                    <a:pt x="217" y="3245"/>
                  </a:cubicBezTo>
                  <a:lnTo>
                    <a:pt x="217"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43" name="Google Shape;843;p34"/>
            <p:cNvSpPr/>
            <p:nvPr/>
          </p:nvSpPr>
          <p:spPr>
            <a:xfrm>
              <a:off x="3748700" y="1393850"/>
              <a:ext cx="5725" cy="69400"/>
            </a:xfrm>
            <a:custGeom>
              <a:avLst/>
              <a:gdLst/>
              <a:ahLst/>
              <a:cxnLst/>
              <a:rect l="l" t="t" r="r" b="b"/>
              <a:pathLst>
                <a:path w="229" h="2776" extrusionOk="0">
                  <a:moveTo>
                    <a:pt x="1" y="0"/>
                  </a:moveTo>
                  <a:lnTo>
                    <a:pt x="1" y="2776"/>
                  </a:lnTo>
                  <a:cubicBezTo>
                    <a:pt x="77" y="2725"/>
                    <a:pt x="153" y="2662"/>
                    <a:pt x="229" y="2598"/>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44" name="Google Shape;844;p34"/>
            <p:cNvSpPr/>
            <p:nvPr/>
          </p:nvSpPr>
          <p:spPr>
            <a:xfrm>
              <a:off x="3362425" y="1337100"/>
              <a:ext cx="402475" cy="114450"/>
            </a:xfrm>
            <a:custGeom>
              <a:avLst/>
              <a:gdLst/>
              <a:ahLst/>
              <a:cxnLst/>
              <a:rect l="l" t="t" r="r" b="b"/>
              <a:pathLst>
                <a:path w="16099" h="4578" extrusionOk="0">
                  <a:moveTo>
                    <a:pt x="8049" y="1"/>
                  </a:moveTo>
                  <a:cubicBezTo>
                    <a:pt x="3702" y="1"/>
                    <a:pt x="164" y="977"/>
                    <a:pt x="12" y="2206"/>
                  </a:cubicBezTo>
                  <a:cubicBezTo>
                    <a:pt x="0" y="2232"/>
                    <a:pt x="0" y="2257"/>
                    <a:pt x="0" y="2282"/>
                  </a:cubicBezTo>
                  <a:cubicBezTo>
                    <a:pt x="0" y="2600"/>
                    <a:pt x="215" y="2891"/>
                    <a:pt x="609" y="3158"/>
                  </a:cubicBezTo>
                  <a:cubicBezTo>
                    <a:pt x="672" y="3208"/>
                    <a:pt x="748" y="3246"/>
                    <a:pt x="811" y="3297"/>
                  </a:cubicBezTo>
                  <a:cubicBezTo>
                    <a:pt x="1192" y="3513"/>
                    <a:pt x="1686" y="3715"/>
                    <a:pt x="2282" y="3880"/>
                  </a:cubicBezTo>
                  <a:lnTo>
                    <a:pt x="2700" y="3994"/>
                  </a:lnTo>
                  <a:cubicBezTo>
                    <a:pt x="3169" y="4121"/>
                    <a:pt x="3688" y="4222"/>
                    <a:pt x="4259" y="4298"/>
                  </a:cubicBezTo>
                  <a:cubicBezTo>
                    <a:pt x="4880" y="4400"/>
                    <a:pt x="5564" y="4476"/>
                    <a:pt x="6274" y="4513"/>
                  </a:cubicBezTo>
                  <a:cubicBezTo>
                    <a:pt x="6845" y="4552"/>
                    <a:pt x="7440" y="4577"/>
                    <a:pt x="8049" y="4577"/>
                  </a:cubicBezTo>
                  <a:cubicBezTo>
                    <a:pt x="12499" y="4577"/>
                    <a:pt x="16098" y="3550"/>
                    <a:pt x="16098" y="2282"/>
                  </a:cubicBezTo>
                  <a:cubicBezTo>
                    <a:pt x="16098" y="2257"/>
                    <a:pt x="16098" y="2232"/>
                    <a:pt x="16085" y="2206"/>
                  </a:cubicBezTo>
                  <a:cubicBezTo>
                    <a:pt x="16073" y="2054"/>
                    <a:pt x="15997" y="1902"/>
                    <a:pt x="15882" y="1763"/>
                  </a:cubicBezTo>
                  <a:cubicBezTo>
                    <a:pt x="15730" y="1573"/>
                    <a:pt x="15477" y="1383"/>
                    <a:pt x="15160" y="1218"/>
                  </a:cubicBezTo>
                  <a:cubicBezTo>
                    <a:pt x="14856" y="1053"/>
                    <a:pt x="14476" y="901"/>
                    <a:pt x="14032" y="761"/>
                  </a:cubicBezTo>
                  <a:lnTo>
                    <a:pt x="13652" y="648"/>
                  </a:lnTo>
                  <a:cubicBezTo>
                    <a:pt x="13056" y="483"/>
                    <a:pt x="12359" y="344"/>
                    <a:pt x="11598" y="242"/>
                  </a:cubicBezTo>
                  <a:cubicBezTo>
                    <a:pt x="11434" y="217"/>
                    <a:pt x="11256" y="191"/>
                    <a:pt x="11066" y="166"/>
                  </a:cubicBezTo>
                  <a:cubicBezTo>
                    <a:pt x="10141" y="65"/>
                    <a:pt x="9114" y="1"/>
                    <a:pt x="8049" y="1"/>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45" name="Google Shape;845;p34"/>
            <p:cNvSpPr/>
            <p:nvPr/>
          </p:nvSpPr>
          <p:spPr>
            <a:xfrm>
              <a:off x="3468900" y="1367525"/>
              <a:ext cx="290600" cy="82425"/>
            </a:xfrm>
            <a:custGeom>
              <a:avLst/>
              <a:gdLst/>
              <a:ahLst/>
              <a:cxnLst/>
              <a:rect l="l" t="t" r="r" b="b"/>
              <a:pathLst>
                <a:path w="11624" h="3297" extrusionOk="0">
                  <a:moveTo>
                    <a:pt x="0" y="1"/>
                  </a:moveTo>
                  <a:lnTo>
                    <a:pt x="0" y="3296"/>
                  </a:lnTo>
                  <a:lnTo>
                    <a:pt x="11623" y="3296"/>
                  </a:lnTo>
                  <a:lnTo>
                    <a:pt x="11623" y="1"/>
                  </a:ln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46" name="Google Shape;846;p34"/>
            <p:cNvSpPr/>
            <p:nvPr/>
          </p:nvSpPr>
          <p:spPr>
            <a:xfrm>
              <a:off x="3377625" y="1414425"/>
              <a:ext cx="14275" cy="5100"/>
            </a:xfrm>
            <a:custGeom>
              <a:avLst/>
              <a:gdLst/>
              <a:ahLst/>
              <a:cxnLst/>
              <a:rect l="l" t="t" r="r" b="b"/>
              <a:pathLst>
                <a:path w="571" h="204" extrusionOk="0">
                  <a:moveTo>
                    <a:pt x="229" y="1"/>
                  </a:moveTo>
                  <a:lnTo>
                    <a:pt x="1" y="65"/>
                  </a:lnTo>
                  <a:cubicBezTo>
                    <a:pt x="64" y="115"/>
                    <a:pt x="140" y="153"/>
                    <a:pt x="203" y="204"/>
                  </a:cubicBezTo>
                  <a:lnTo>
                    <a:pt x="571" y="90"/>
                  </a:lnTo>
                  <a:cubicBezTo>
                    <a:pt x="533" y="90"/>
                    <a:pt x="482" y="77"/>
                    <a:pt x="432" y="65"/>
                  </a:cubicBezTo>
                  <a:cubicBezTo>
                    <a:pt x="381" y="51"/>
                    <a:pt x="330" y="26"/>
                    <a:pt x="280" y="14"/>
                  </a:cubicBezTo>
                  <a:cubicBezTo>
                    <a:pt x="266" y="14"/>
                    <a:pt x="241" y="14"/>
                    <a:pt x="229" y="1"/>
                  </a:cubicBez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47" name="Google Shape;847;p34"/>
            <p:cNvSpPr/>
            <p:nvPr/>
          </p:nvSpPr>
          <p:spPr>
            <a:xfrm>
              <a:off x="3419450" y="1426475"/>
              <a:ext cx="39000" cy="10500"/>
            </a:xfrm>
            <a:custGeom>
              <a:avLst/>
              <a:gdLst/>
              <a:ahLst/>
              <a:cxnLst/>
              <a:rect l="l" t="t" r="r" b="b"/>
              <a:pathLst>
                <a:path w="1560" h="420" extrusionOk="0">
                  <a:moveTo>
                    <a:pt x="1078" y="0"/>
                  </a:moveTo>
                  <a:lnTo>
                    <a:pt x="1" y="305"/>
                  </a:lnTo>
                  <a:lnTo>
                    <a:pt x="419" y="419"/>
                  </a:lnTo>
                  <a:lnTo>
                    <a:pt x="1559" y="90"/>
                  </a:lnTo>
                  <a:cubicBezTo>
                    <a:pt x="1471" y="76"/>
                    <a:pt x="1382" y="51"/>
                    <a:pt x="1294" y="26"/>
                  </a:cubicBezTo>
                  <a:cubicBezTo>
                    <a:pt x="1230" y="14"/>
                    <a:pt x="1154" y="14"/>
                    <a:pt x="1078" y="0"/>
                  </a:cubicBez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48" name="Google Shape;848;p34"/>
            <p:cNvSpPr/>
            <p:nvPr/>
          </p:nvSpPr>
          <p:spPr>
            <a:xfrm>
              <a:off x="3402650" y="1348525"/>
              <a:ext cx="321675" cy="91600"/>
            </a:xfrm>
            <a:custGeom>
              <a:avLst/>
              <a:gdLst/>
              <a:ahLst/>
              <a:cxnLst/>
              <a:rect l="l" t="t" r="r" b="b"/>
              <a:pathLst>
                <a:path w="12867" h="3664" extrusionOk="0">
                  <a:moveTo>
                    <a:pt x="6440" y="0"/>
                  </a:moveTo>
                  <a:cubicBezTo>
                    <a:pt x="2891" y="0"/>
                    <a:pt x="1" y="825"/>
                    <a:pt x="1" y="1825"/>
                  </a:cubicBezTo>
                  <a:cubicBezTo>
                    <a:pt x="1" y="1864"/>
                    <a:pt x="14" y="1889"/>
                    <a:pt x="14" y="1915"/>
                  </a:cubicBezTo>
                  <a:cubicBezTo>
                    <a:pt x="166" y="2878"/>
                    <a:pt x="2992" y="3664"/>
                    <a:pt x="6440" y="3664"/>
                  </a:cubicBezTo>
                  <a:cubicBezTo>
                    <a:pt x="9888" y="3664"/>
                    <a:pt x="12715" y="2878"/>
                    <a:pt x="12867" y="1915"/>
                  </a:cubicBezTo>
                  <a:lnTo>
                    <a:pt x="12867" y="1825"/>
                  </a:lnTo>
                  <a:cubicBezTo>
                    <a:pt x="12867" y="825"/>
                    <a:pt x="9989" y="0"/>
                    <a:pt x="6440" y="0"/>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49" name="Google Shape;849;p34"/>
            <p:cNvSpPr/>
            <p:nvPr/>
          </p:nvSpPr>
          <p:spPr>
            <a:xfrm>
              <a:off x="3402975" y="1352950"/>
              <a:ext cx="321350" cy="87175"/>
            </a:xfrm>
            <a:custGeom>
              <a:avLst/>
              <a:gdLst/>
              <a:ahLst/>
              <a:cxnLst/>
              <a:rect l="l" t="t" r="r" b="b"/>
              <a:pathLst>
                <a:path w="12854" h="3487" extrusionOk="0">
                  <a:moveTo>
                    <a:pt x="6427" y="1"/>
                  </a:moveTo>
                  <a:cubicBezTo>
                    <a:pt x="2979" y="1"/>
                    <a:pt x="153" y="774"/>
                    <a:pt x="1" y="1738"/>
                  </a:cubicBezTo>
                  <a:cubicBezTo>
                    <a:pt x="26" y="1877"/>
                    <a:pt x="102" y="2017"/>
                    <a:pt x="241" y="2156"/>
                  </a:cubicBezTo>
                  <a:cubicBezTo>
                    <a:pt x="292" y="2206"/>
                    <a:pt x="356" y="2257"/>
                    <a:pt x="432" y="2321"/>
                  </a:cubicBezTo>
                  <a:cubicBezTo>
                    <a:pt x="736" y="2536"/>
                    <a:pt x="1204" y="2739"/>
                    <a:pt x="1775" y="2916"/>
                  </a:cubicBezTo>
                  <a:cubicBezTo>
                    <a:pt x="1902" y="2955"/>
                    <a:pt x="2041" y="2992"/>
                    <a:pt x="2168" y="3017"/>
                  </a:cubicBezTo>
                  <a:cubicBezTo>
                    <a:pt x="2713" y="3157"/>
                    <a:pt x="3334" y="3271"/>
                    <a:pt x="4018" y="3347"/>
                  </a:cubicBezTo>
                  <a:cubicBezTo>
                    <a:pt x="4691" y="3423"/>
                    <a:pt x="5426" y="3474"/>
                    <a:pt x="6199" y="3474"/>
                  </a:cubicBezTo>
                  <a:cubicBezTo>
                    <a:pt x="6275" y="3474"/>
                    <a:pt x="6351" y="3487"/>
                    <a:pt x="6427" y="3487"/>
                  </a:cubicBezTo>
                  <a:cubicBezTo>
                    <a:pt x="9875" y="3487"/>
                    <a:pt x="12702" y="2701"/>
                    <a:pt x="12854" y="1738"/>
                  </a:cubicBezTo>
                  <a:cubicBezTo>
                    <a:pt x="12841" y="1687"/>
                    <a:pt x="12829" y="1648"/>
                    <a:pt x="12815" y="1598"/>
                  </a:cubicBezTo>
                  <a:cubicBezTo>
                    <a:pt x="12727" y="1395"/>
                    <a:pt x="12511" y="1205"/>
                    <a:pt x="12207" y="1015"/>
                  </a:cubicBezTo>
                  <a:cubicBezTo>
                    <a:pt x="11891" y="837"/>
                    <a:pt x="11472" y="673"/>
                    <a:pt x="10965" y="533"/>
                  </a:cubicBezTo>
                  <a:cubicBezTo>
                    <a:pt x="10826" y="495"/>
                    <a:pt x="10699" y="457"/>
                    <a:pt x="10559" y="419"/>
                  </a:cubicBezTo>
                  <a:cubicBezTo>
                    <a:pt x="9913" y="267"/>
                    <a:pt x="9153" y="153"/>
                    <a:pt x="8316" y="77"/>
                  </a:cubicBezTo>
                  <a:cubicBezTo>
                    <a:pt x="8113" y="65"/>
                    <a:pt x="7910" y="39"/>
                    <a:pt x="7708" y="26"/>
                  </a:cubicBezTo>
                  <a:cubicBezTo>
                    <a:pt x="7289" y="14"/>
                    <a:pt x="6858" y="1"/>
                    <a:pt x="6427" y="1"/>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50" name="Google Shape;850;p34"/>
            <p:cNvSpPr/>
            <p:nvPr/>
          </p:nvSpPr>
          <p:spPr>
            <a:xfrm>
              <a:off x="3503425" y="1382425"/>
              <a:ext cx="219950" cy="57375"/>
            </a:xfrm>
            <a:custGeom>
              <a:avLst/>
              <a:gdLst/>
              <a:ahLst/>
              <a:cxnLst/>
              <a:rect l="l" t="t" r="r" b="b"/>
              <a:pathLst>
                <a:path w="8798" h="2295" extrusionOk="0">
                  <a:moveTo>
                    <a:pt x="8430" y="1"/>
                  </a:moveTo>
                  <a:cubicBezTo>
                    <a:pt x="8380" y="89"/>
                    <a:pt x="8304" y="165"/>
                    <a:pt x="8228" y="241"/>
                  </a:cubicBezTo>
                  <a:cubicBezTo>
                    <a:pt x="8151" y="305"/>
                    <a:pt x="8075" y="356"/>
                    <a:pt x="7999" y="419"/>
                  </a:cubicBezTo>
                  <a:cubicBezTo>
                    <a:pt x="7771" y="584"/>
                    <a:pt x="7492" y="736"/>
                    <a:pt x="7150" y="888"/>
                  </a:cubicBezTo>
                  <a:cubicBezTo>
                    <a:pt x="7137" y="888"/>
                    <a:pt x="7124" y="888"/>
                    <a:pt x="7112" y="900"/>
                  </a:cubicBezTo>
                  <a:lnTo>
                    <a:pt x="8797" y="419"/>
                  </a:lnTo>
                  <a:cubicBezTo>
                    <a:pt x="8735" y="280"/>
                    <a:pt x="8608" y="140"/>
                    <a:pt x="8430" y="1"/>
                  </a:cubicBezTo>
                  <a:close/>
                  <a:moveTo>
                    <a:pt x="4754" y="1573"/>
                  </a:moveTo>
                  <a:lnTo>
                    <a:pt x="4754" y="1573"/>
                  </a:lnTo>
                  <a:cubicBezTo>
                    <a:pt x="4488" y="1623"/>
                    <a:pt x="4222" y="1661"/>
                    <a:pt x="3943" y="1700"/>
                  </a:cubicBezTo>
                  <a:cubicBezTo>
                    <a:pt x="3879" y="1712"/>
                    <a:pt x="3803" y="1725"/>
                    <a:pt x="3727" y="1737"/>
                  </a:cubicBezTo>
                  <a:cubicBezTo>
                    <a:pt x="3448" y="1762"/>
                    <a:pt x="3169" y="1801"/>
                    <a:pt x="2878" y="1826"/>
                  </a:cubicBezTo>
                  <a:cubicBezTo>
                    <a:pt x="2802" y="1826"/>
                    <a:pt x="2726" y="1838"/>
                    <a:pt x="2662" y="1838"/>
                  </a:cubicBezTo>
                  <a:cubicBezTo>
                    <a:pt x="2383" y="1864"/>
                    <a:pt x="2105" y="1889"/>
                    <a:pt x="1814" y="1902"/>
                  </a:cubicBezTo>
                  <a:lnTo>
                    <a:pt x="1585" y="1902"/>
                  </a:lnTo>
                  <a:cubicBezTo>
                    <a:pt x="1344" y="1915"/>
                    <a:pt x="1104" y="1928"/>
                    <a:pt x="850" y="1928"/>
                  </a:cubicBezTo>
                  <a:lnTo>
                    <a:pt x="0" y="2168"/>
                  </a:lnTo>
                  <a:cubicBezTo>
                    <a:pt x="673" y="2244"/>
                    <a:pt x="1408" y="2295"/>
                    <a:pt x="2181" y="2295"/>
                  </a:cubicBezTo>
                  <a:lnTo>
                    <a:pt x="4754" y="1573"/>
                  </a:ln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51" name="Google Shape;851;p34"/>
            <p:cNvSpPr/>
            <p:nvPr/>
          </p:nvSpPr>
          <p:spPr>
            <a:xfrm>
              <a:off x="3451775" y="1427100"/>
              <a:ext cx="7950" cy="1300"/>
            </a:xfrm>
            <a:custGeom>
              <a:avLst/>
              <a:gdLst/>
              <a:ahLst/>
              <a:cxnLst/>
              <a:rect l="l" t="t" r="r" b="b"/>
              <a:pathLst>
                <a:path w="318" h="52" extrusionOk="0">
                  <a:moveTo>
                    <a:pt x="1" y="1"/>
                  </a:moveTo>
                  <a:lnTo>
                    <a:pt x="1" y="1"/>
                  </a:lnTo>
                  <a:cubicBezTo>
                    <a:pt x="77" y="26"/>
                    <a:pt x="153" y="39"/>
                    <a:pt x="216" y="51"/>
                  </a:cubicBezTo>
                  <a:lnTo>
                    <a:pt x="317" y="26"/>
                  </a:lnTo>
                  <a:cubicBezTo>
                    <a:pt x="204" y="26"/>
                    <a:pt x="102" y="14"/>
                    <a:pt x="1" y="1"/>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52" name="Google Shape;852;p34"/>
            <p:cNvSpPr/>
            <p:nvPr/>
          </p:nvSpPr>
          <p:spPr>
            <a:xfrm>
              <a:off x="3490125" y="1363425"/>
              <a:ext cx="151825" cy="64350"/>
            </a:xfrm>
            <a:custGeom>
              <a:avLst/>
              <a:gdLst/>
              <a:ahLst/>
              <a:cxnLst/>
              <a:rect l="l" t="t" r="r" b="b"/>
              <a:pathLst>
                <a:path w="6073" h="2574" extrusionOk="0">
                  <a:moveTo>
                    <a:pt x="2472" y="0"/>
                  </a:moveTo>
                  <a:lnTo>
                    <a:pt x="2472" y="305"/>
                  </a:lnTo>
                  <a:cubicBezTo>
                    <a:pt x="901" y="368"/>
                    <a:pt x="115" y="621"/>
                    <a:pt x="115" y="938"/>
                  </a:cubicBezTo>
                  <a:cubicBezTo>
                    <a:pt x="115" y="1648"/>
                    <a:pt x="3828" y="1458"/>
                    <a:pt x="3828" y="1699"/>
                  </a:cubicBezTo>
                  <a:cubicBezTo>
                    <a:pt x="3828" y="1762"/>
                    <a:pt x="3600" y="1800"/>
                    <a:pt x="2954" y="1800"/>
                  </a:cubicBezTo>
                  <a:cubicBezTo>
                    <a:pt x="2219" y="1800"/>
                    <a:pt x="1369" y="1724"/>
                    <a:pt x="735" y="1623"/>
                  </a:cubicBezTo>
                  <a:lnTo>
                    <a:pt x="0" y="2091"/>
                  </a:lnTo>
                  <a:cubicBezTo>
                    <a:pt x="583" y="2193"/>
                    <a:pt x="1509" y="2269"/>
                    <a:pt x="2472" y="2282"/>
                  </a:cubicBezTo>
                  <a:lnTo>
                    <a:pt x="2472" y="2573"/>
                  </a:lnTo>
                  <a:lnTo>
                    <a:pt x="3828" y="2573"/>
                  </a:lnTo>
                  <a:lnTo>
                    <a:pt x="3828" y="2269"/>
                  </a:lnTo>
                  <a:cubicBezTo>
                    <a:pt x="5324" y="2193"/>
                    <a:pt x="6072" y="1939"/>
                    <a:pt x="6072" y="1648"/>
                  </a:cubicBezTo>
                  <a:cubicBezTo>
                    <a:pt x="6072" y="938"/>
                    <a:pt x="2358" y="1128"/>
                    <a:pt x="2358" y="900"/>
                  </a:cubicBezTo>
                  <a:cubicBezTo>
                    <a:pt x="2358" y="837"/>
                    <a:pt x="2561" y="786"/>
                    <a:pt x="3233" y="786"/>
                  </a:cubicBezTo>
                  <a:cubicBezTo>
                    <a:pt x="3816" y="786"/>
                    <a:pt x="4437" y="824"/>
                    <a:pt x="5109" y="925"/>
                  </a:cubicBezTo>
                  <a:lnTo>
                    <a:pt x="5793" y="457"/>
                  </a:lnTo>
                  <a:cubicBezTo>
                    <a:pt x="5236" y="368"/>
                    <a:pt x="4551" y="317"/>
                    <a:pt x="3828" y="291"/>
                  </a:cubicBezTo>
                  <a:lnTo>
                    <a:pt x="38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53" name="Google Shape;853;p34"/>
            <p:cNvSpPr/>
            <p:nvPr/>
          </p:nvSpPr>
          <p:spPr>
            <a:xfrm>
              <a:off x="3489175" y="1360900"/>
              <a:ext cx="151800" cy="64325"/>
            </a:xfrm>
            <a:custGeom>
              <a:avLst/>
              <a:gdLst/>
              <a:ahLst/>
              <a:cxnLst/>
              <a:rect l="l" t="t" r="r" b="b"/>
              <a:pathLst>
                <a:path w="6072" h="2573" extrusionOk="0">
                  <a:moveTo>
                    <a:pt x="2472" y="0"/>
                  </a:moveTo>
                  <a:lnTo>
                    <a:pt x="2472" y="304"/>
                  </a:lnTo>
                  <a:cubicBezTo>
                    <a:pt x="900" y="367"/>
                    <a:pt x="102" y="621"/>
                    <a:pt x="102" y="938"/>
                  </a:cubicBezTo>
                  <a:cubicBezTo>
                    <a:pt x="102" y="1648"/>
                    <a:pt x="3829" y="1457"/>
                    <a:pt x="3829" y="1699"/>
                  </a:cubicBezTo>
                  <a:cubicBezTo>
                    <a:pt x="3829" y="1761"/>
                    <a:pt x="3600" y="1800"/>
                    <a:pt x="2953" y="1800"/>
                  </a:cubicBezTo>
                  <a:cubicBezTo>
                    <a:pt x="2218" y="1800"/>
                    <a:pt x="1370" y="1736"/>
                    <a:pt x="736" y="1623"/>
                  </a:cubicBezTo>
                  <a:lnTo>
                    <a:pt x="1" y="2091"/>
                  </a:lnTo>
                  <a:cubicBezTo>
                    <a:pt x="584" y="2192"/>
                    <a:pt x="1508" y="2269"/>
                    <a:pt x="2472" y="2282"/>
                  </a:cubicBezTo>
                  <a:lnTo>
                    <a:pt x="2472" y="2573"/>
                  </a:lnTo>
                  <a:lnTo>
                    <a:pt x="3829" y="2573"/>
                  </a:lnTo>
                  <a:lnTo>
                    <a:pt x="3829" y="2269"/>
                  </a:lnTo>
                  <a:cubicBezTo>
                    <a:pt x="5324" y="2192"/>
                    <a:pt x="6072" y="1939"/>
                    <a:pt x="6072" y="1648"/>
                  </a:cubicBezTo>
                  <a:cubicBezTo>
                    <a:pt x="6072" y="938"/>
                    <a:pt x="2345" y="1128"/>
                    <a:pt x="2345" y="900"/>
                  </a:cubicBezTo>
                  <a:cubicBezTo>
                    <a:pt x="2345" y="837"/>
                    <a:pt x="2561" y="786"/>
                    <a:pt x="3232" y="786"/>
                  </a:cubicBezTo>
                  <a:cubicBezTo>
                    <a:pt x="3815" y="786"/>
                    <a:pt x="4437" y="823"/>
                    <a:pt x="5108" y="925"/>
                  </a:cubicBezTo>
                  <a:lnTo>
                    <a:pt x="5793" y="456"/>
                  </a:lnTo>
                  <a:cubicBezTo>
                    <a:pt x="5235" y="367"/>
                    <a:pt x="4551" y="316"/>
                    <a:pt x="3829" y="291"/>
                  </a:cubicBezTo>
                  <a:lnTo>
                    <a:pt x="38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54" name="Google Shape;854;p34"/>
            <p:cNvSpPr/>
            <p:nvPr/>
          </p:nvSpPr>
          <p:spPr>
            <a:xfrm>
              <a:off x="3317100" y="1323175"/>
              <a:ext cx="402475" cy="107450"/>
            </a:xfrm>
            <a:custGeom>
              <a:avLst/>
              <a:gdLst/>
              <a:ahLst/>
              <a:cxnLst/>
              <a:rect l="l" t="t" r="r" b="b"/>
              <a:pathLst>
                <a:path w="16099" h="4298" extrusionOk="0">
                  <a:moveTo>
                    <a:pt x="14388" y="0"/>
                  </a:moveTo>
                  <a:lnTo>
                    <a:pt x="13589" y="13"/>
                  </a:lnTo>
                  <a:lnTo>
                    <a:pt x="5831" y="13"/>
                  </a:lnTo>
                  <a:lnTo>
                    <a:pt x="4994" y="25"/>
                  </a:lnTo>
                  <a:lnTo>
                    <a:pt x="0" y="25"/>
                  </a:lnTo>
                  <a:lnTo>
                    <a:pt x="0" y="1749"/>
                  </a:lnTo>
                  <a:lnTo>
                    <a:pt x="0" y="1813"/>
                  </a:lnTo>
                  <a:cubicBezTo>
                    <a:pt x="0" y="2117"/>
                    <a:pt x="178" y="2409"/>
                    <a:pt x="495" y="2675"/>
                  </a:cubicBezTo>
                  <a:cubicBezTo>
                    <a:pt x="532" y="2701"/>
                    <a:pt x="571" y="2738"/>
                    <a:pt x="608" y="2763"/>
                  </a:cubicBezTo>
                  <a:lnTo>
                    <a:pt x="723" y="2839"/>
                  </a:lnTo>
                  <a:cubicBezTo>
                    <a:pt x="748" y="2865"/>
                    <a:pt x="786" y="2878"/>
                    <a:pt x="811" y="2903"/>
                  </a:cubicBezTo>
                  <a:cubicBezTo>
                    <a:pt x="1027" y="3042"/>
                    <a:pt x="1281" y="3169"/>
                    <a:pt x="1560" y="3284"/>
                  </a:cubicBezTo>
                  <a:cubicBezTo>
                    <a:pt x="1636" y="3309"/>
                    <a:pt x="1712" y="3347"/>
                    <a:pt x="1788" y="3372"/>
                  </a:cubicBezTo>
                  <a:cubicBezTo>
                    <a:pt x="1940" y="3436"/>
                    <a:pt x="2104" y="3486"/>
                    <a:pt x="2282" y="3549"/>
                  </a:cubicBezTo>
                  <a:cubicBezTo>
                    <a:pt x="2396" y="3575"/>
                    <a:pt x="2510" y="3613"/>
                    <a:pt x="2637" y="3651"/>
                  </a:cubicBezTo>
                  <a:cubicBezTo>
                    <a:pt x="2650" y="3651"/>
                    <a:pt x="2675" y="3664"/>
                    <a:pt x="2701" y="3664"/>
                  </a:cubicBezTo>
                  <a:cubicBezTo>
                    <a:pt x="2751" y="3676"/>
                    <a:pt x="2802" y="3701"/>
                    <a:pt x="2853" y="3715"/>
                  </a:cubicBezTo>
                  <a:cubicBezTo>
                    <a:pt x="3118" y="3778"/>
                    <a:pt x="3410" y="3841"/>
                    <a:pt x="3701" y="3904"/>
                  </a:cubicBezTo>
                  <a:lnTo>
                    <a:pt x="3930" y="3943"/>
                  </a:lnTo>
                  <a:cubicBezTo>
                    <a:pt x="4031" y="3968"/>
                    <a:pt x="4146" y="3980"/>
                    <a:pt x="4259" y="4006"/>
                  </a:cubicBezTo>
                  <a:cubicBezTo>
                    <a:pt x="4424" y="4031"/>
                    <a:pt x="4589" y="4056"/>
                    <a:pt x="4766" y="4082"/>
                  </a:cubicBezTo>
                  <a:cubicBezTo>
                    <a:pt x="4842" y="4095"/>
                    <a:pt x="4918" y="4107"/>
                    <a:pt x="4994" y="4107"/>
                  </a:cubicBezTo>
                  <a:cubicBezTo>
                    <a:pt x="5261" y="4146"/>
                    <a:pt x="5552" y="4171"/>
                    <a:pt x="5831" y="4196"/>
                  </a:cubicBezTo>
                  <a:cubicBezTo>
                    <a:pt x="5907" y="4208"/>
                    <a:pt x="5983" y="4208"/>
                    <a:pt x="6059" y="4222"/>
                  </a:cubicBezTo>
                  <a:cubicBezTo>
                    <a:pt x="6135" y="4222"/>
                    <a:pt x="6211" y="4234"/>
                    <a:pt x="6275" y="4234"/>
                  </a:cubicBezTo>
                  <a:cubicBezTo>
                    <a:pt x="6490" y="4247"/>
                    <a:pt x="6693" y="4259"/>
                    <a:pt x="6909" y="4272"/>
                  </a:cubicBezTo>
                  <a:cubicBezTo>
                    <a:pt x="6985" y="4272"/>
                    <a:pt x="7048" y="4272"/>
                    <a:pt x="7124" y="4285"/>
                  </a:cubicBezTo>
                  <a:cubicBezTo>
                    <a:pt x="7403" y="4285"/>
                    <a:pt x="7695" y="4298"/>
                    <a:pt x="7974" y="4298"/>
                  </a:cubicBezTo>
                  <a:lnTo>
                    <a:pt x="8202" y="4298"/>
                  </a:lnTo>
                  <a:cubicBezTo>
                    <a:pt x="8481" y="4298"/>
                    <a:pt x="8760" y="4285"/>
                    <a:pt x="9038" y="4272"/>
                  </a:cubicBezTo>
                  <a:lnTo>
                    <a:pt x="9267" y="4272"/>
                  </a:lnTo>
                  <a:cubicBezTo>
                    <a:pt x="9558" y="4259"/>
                    <a:pt x="9836" y="4234"/>
                    <a:pt x="10115" y="4208"/>
                  </a:cubicBezTo>
                  <a:cubicBezTo>
                    <a:pt x="10179" y="4208"/>
                    <a:pt x="10255" y="4196"/>
                    <a:pt x="10331" y="4196"/>
                  </a:cubicBezTo>
                  <a:cubicBezTo>
                    <a:pt x="10622" y="4171"/>
                    <a:pt x="10901" y="4132"/>
                    <a:pt x="11180" y="4107"/>
                  </a:cubicBezTo>
                  <a:cubicBezTo>
                    <a:pt x="11256" y="4095"/>
                    <a:pt x="11332" y="4082"/>
                    <a:pt x="11396" y="4070"/>
                  </a:cubicBezTo>
                  <a:cubicBezTo>
                    <a:pt x="11687" y="4031"/>
                    <a:pt x="11979" y="3980"/>
                    <a:pt x="12245" y="3930"/>
                  </a:cubicBezTo>
                  <a:lnTo>
                    <a:pt x="12473" y="3892"/>
                  </a:lnTo>
                  <a:cubicBezTo>
                    <a:pt x="12765" y="3828"/>
                    <a:pt x="13044" y="3765"/>
                    <a:pt x="13310" y="3689"/>
                  </a:cubicBezTo>
                  <a:cubicBezTo>
                    <a:pt x="13386" y="3676"/>
                    <a:pt x="13462" y="3651"/>
                    <a:pt x="13538" y="3625"/>
                  </a:cubicBezTo>
                  <a:cubicBezTo>
                    <a:pt x="13842" y="3537"/>
                    <a:pt x="14121" y="3448"/>
                    <a:pt x="14388" y="3347"/>
                  </a:cubicBezTo>
                  <a:cubicBezTo>
                    <a:pt x="14464" y="3309"/>
                    <a:pt x="14540" y="3284"/>
                    <a:pt x="14603" y="3258"/>
                  </a:cubicBezTo>
                  <a:cubicBezTo>
                    <a:pt x="14945" y="3106"/>
                    <a:pt x="15224" y="2954"/>
                    <a:pt x="15452" y="2789"/>
                  </a:cubicBezTo>
                  <a:cubicBezTo>
                    <a:pt x="15528" y="2726"/>
                    <a:pt x="15604" y="2675"/>
                    <a:pt x="15681" y="2611"/>
                  </a:cubicBezTo>
                  <a:cubicBezTo>
                    <a:pt x="15946" y="2358"/>
                    <a:pt x="16098" y="2092"/>
                    <a:pt x="16098" y="1813"/>
                  </a:cubicBezTo>
                  <a:lnTo>
                    <a:pt x="16098" y="1788"/>
                  </a:lnTo>
                  <a:lnTo>
                    <a:pt x="16098" y="0"/>
                  </a:ln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55" name="Google Shape;855;p34"/>
            <p:cNvSpPr/>
            <p:nvPr/>
          </p:nvSpPr>
          <p:spPr>
            <a:xfrm>
              <a:off x="3329450" y="1323800"/>
              <a:ext cx="5750" cy="70375"/>
            </a:xfrm>
            <a:custGeom>
              <a:avLst/>
              <a:gdLst/>
              <a:ahLst/>
              <a:cxnLst/>
              <a:rect l="l" t="t" r="r" b="b"/>
              <a:pathLst>
                <a:path w="230" h="2815" extrusionOk="0">
                  <a:moveTo>
                    <a:pt x="1" y="0"/>
                  </a:moveTo>
                  <a:lnTo>
                    <a:pt x="1" y="2650"/>
                  </a:lnTo>
                  <a:cubicBezTo>
                    <a:pt x="38" y="2676"/>
                    <a:pt x="77" y="2713"/>
                    <a:pt x="114" y="2738"/>
                  </a:cubicBezTo>
                  <a:lnTo>
                    <a:pt x="229" y="2814"/>
                  </a:ln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56" name="Google Shape;856;p34"/>
            <p:cNvSpPr/>
            <p:nvPr/>
          </p:nvSpPr>
          <p:spPr>
            <a:xfrm>
              <a:off x="3356075" y="1323800"/>
              <a:ext cx="5725" cy="83675"/>
            </a:xfrm>
            <a:custGeom>
              <a:avLst/>
              <a:gdLst/>
              <a:ahLst/>
              <a:cxnLst/>
              <a:rect l="l" t="t" r="r" b="b"/>
              <a:pathLst>
                <a:path w="229" h="3347" extrusionOk="0">
                  <a:moveTo>
                    <a:pt x="1" y="0"/>
                  </a:moveTo>
                  <a:lnTo>
                    <a:pt x="1" y="3259"/>
                  </a:lnTo>
                  <a:cubicBezTo>
                    <a:pt x="77" y="3284"/>
                    <a:pt x="153" y="3322"/>
                    <a:pt x="229" y="3347"/>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57" name="Google Shape;857;p34"/>
            <p:cNvSpPr/>
            <p:nvPr/>
          </p:nvSpPr>
          <p:spPr>
            <a:xfrm>
              <a:off x="3383000" y="1323800"/>
              <a:ext cx="5425" cy="92250"/>
            </a:xfrm>
            <a:custGeom>
              <a:avLst/>
              <a:gdLst/>
              <a:ahLst/>
              <a:cxnLst/>
              <a:rect l="l" t="t" r="r" b="b"/>
              <a:pathLst>
                <a:path w="217" h="3690" extrusionOk="0">
                  <a:moveTo>
                    <a:pt x="1" y="0"/>
                  </a:moveTo>
                  <a:lnTo>
                    <a:pt x="1" y="3626"/>
                  </a:lnTo>
                  <a:cubicBezTo>
                    <a:pt x="14" y="3626"/>
                    <a:pt x="39" y="3639"/>
                    <a:pt x="65" y="3639"/>
                  </a:cubicBezTo>
                  <a:cubicBezTo>
                    <a:pt x="115" y="3651"/>
                    <a:pt x="166" y="3676"/>
                    <a:pt x="217" y="3690"/>
                  </a:cubicBezTo>
                  <a:lnTo>
                    <a:pt x="217"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58" name="Google Shape;858;p34"/>
            <p:cNvSpPr/>
            <p:nvPr/>
          </p:nvSpPr>
          <p:spPr>
            <a:xfrm>
              <a:off x="3409625" y="1323800"/>
              <a:ext cx="5725" cy="97950"/>
            </a:xfrm>
            <a:custGeom>
              <a:avLst/>
              <a:gdLst/>
              <a:ahLst/>
              <a:cxnLst/>
              <a:rect l="l" t="t" r="r" b="b"/>
              <a:pathLst>
                <a:path w="229" h="3918" extrusionOk="0">
                  <a:moveTo>
                    <a:pt x="0" y="0"/>
                  </a:moveTo>
                  <a:lnTo>
                    <a:pt x="0" y="3879"/>
                  </a:lnTo>
                  <a:lnTo>
                    <a:pt x="229" y="3918"/>
                  </a:ln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59" name="Google Shape;859;p34"/>
            <p:cNvSpPr/>
            <p:nvPr/>
          </p:nvSpPr>
          <p:spPr>
            <a:xfrm>
              <a:off x="3436250" y="1323800"/>
              <a:ext cx="5725" cy="102075"/>
            </a:xfrm>
            <a:custGeom>
              <a:avLst/>
              <a:gdLst/>
              <a:ahLst/>
              <a:cxnLst/>
              <a:rect l="l" t="t" r="r" b="b"/>
              <a:pathLst>
                <a:path w="229" h="4083" extrusionOk="0">
                  <a:moveTo>
                    <a:pt x="0" y="0"/>
                  </a:moveTo>
                  <a:lnTo>
                    <a:pt x="0" y="4057"/>
                  </a:lnTo>
                  <a:cubicBezTo>
                    <a:pt x="76" y="4070"/>
                    <a:pt x="152" y="4082"/>
                    <a:pt x="228" y="4082"/>
                  </a:cubicBezTo>
                  <a:lnTo>
                    <a:pt x="228"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60" name="Google Shape;860;p34"/>
            <p:cNvSpPr/>
            <p:nvPr/>
          </p:nvSpPr>
          <p:spPr>
            <a:xfrm>
              <a:off x="3462850" y="1323500"/>
              <a:ext cx="5750" cy="105225"/>
            </a:xfrm>
            <a:custGeom>
              <a:avLst/>
              <a:gdLst/>
              <a:ahLst/>
              <a:cxnLst/>
              <a:rect l="l" t="t" r="r" b="b"/>
              <a:pathLst>
                <a:path w="230" h="4209" extrusionOk="0">
                  <a:moveTo>
                    <a:pt x="1" y="0"/>
                  </a:moveTo>
                  <a:lnTo>
                    <a:pt x="1" y="4183"/>
                  </a:lnTo>
                  <a:cubicBezTo>
                    <a:pt x="77" y="4195"/>
                    <a:pt x="153" y="4195"/>
                    <a:pt x="229" y="4209"/>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61" name="Google Shape;861;p34"/>
            <p:cNvSpPr/>
            <p:nvPr/>
          </p:nvSpPr>
          <p:spPr>
            <a:xfrm>
              <a:off x="3489800" y="1323500"/>
              <a:ext cx="5400" cy="106800"/>
            </a:xfrm>
            <a:custGeom>
              <a:avLst/>
              <a:gdLst/>
              <a:ahLst/>
              <a:cxnLst/>
              <a:rect l="l" t="t" r="r" b="b"/>
              <a:pathLst>
                <a:path w="216" h="4272" extrusionOk="0">
                  <a:moveTo>
                    <a:pt x="1" y="0"/>
                  </a:moveTo>
                  <a:lnTo>
                    <a:pt x="1" y="4259"/>
                  </a:lnTo>
                  <a:cubicBezTo>
                    <a:pt x="77" y="4259"/>
                    <a:pt x="140" y="4259"/>
                    <a:pt x="216" y="4272"/>
                  </a:cubicBez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62" name="Google Shape;862;p34"/>
            <p:cNvSpPr/>
            <p:nvPr/>
          </p:nvSpPr>
          <p:spPr>
            <a:xfrm>
              <a:off x="3516425" y="1323500"/>
              <a:ext cx="5725" cy="107125"/>
            </a:xfrm>
            <a:custGeom>
              <a:avLst/>
              <a:gdLst/>
              <a:ahLst/>
              <a:cxnLst/>
              <a:rect l="l" t="t" r="r" b="b"/>
              <a:pathLst>
                <a:path w="229" h="4285" extrusionOk="0">
                  <a:moveTo>
                    <a:pt x="1" y="0"/>
                  </a:moveTo>
                  <a:lnTo>
                    <a:pt x="1" y="4285"/>
                  </a:lnTo>
                  <a:lnTo>
                    <a:pt x="229" y="4285"/>
                  </a:ln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63" name="Google Shape;863;p34"/>
            <p:cNvSpPr/>
            <p:nvPr/>
          </p:nvSpPr>
          <p:spPr>
            <a:xfrm>
              <a:off x="3543050" y="1323500"/>
              <a:ext cx="5725" cy="106500"/>
            </a:xfrm>
            <a:custGeom>
              <a:avLst/>
              <a:gdLst/>
              <a:ahLst/>
              <a:cxnLst/>
              <a:rect l="l" t="t" r="r" b="b"/>
              <a:pathLst>
                <a:path w="229" h="4260" extrusionOk="0">
                  <a:moveTo>
                    <a:pt x="0" y="0"/>
                  </a:moveTo>
                  <a:lnTo>
                    <a:pt x="0" y="4259"/>
                  </a:lnTo>
                  <a:lnTo>
                    <a:pt x="229" y="4259"/>
                  </a:ln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64" name="Google Shape;864;p34"/>
            <p:cNvSpPr/>
            <p:nvPr/>
          </p:nvSpPr>
          <p:spPr>
            <a:xfrm>
              <a:off x="3569975" y="1323500"/>
              <a:ext cx="5425" cy="104900"/>
            </a:xfrm>
            <a:custGeom>
              <a:avLst/>
              <a:gdLst/>
              <a:ahLst/>
              <a:cxnLst/>
              <a:rect l="l" t="t" r="r" b="b"/>
              <a:pathLst>
                <a:path w="217" h="4196" extrusionOk="0">
                  <a:moveTo>
                    <a:pt x="0" y="0"/>
                  </a:moveTo>
                  <a:lnTo>
                    <a:pt x="0" y="4195"/>
                  </a:lnTo>
                  <a:cubicBezTo>
                    <a:pt x="64" y="4195"/>
                    <a:pt x="140" y="4183"/>
                    <a:pt x="216" y="4183"/>
                  </a:cubicBez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65" name="Google Shape;865;p34"/>
            <p:cNvSpPr/>
            <p:nvPr/>
          </p:nvSpPr>
          <p:spPr>
            <a:xfrm>
              <a:off x="3596600" y="1323500"/>
              <a:ext cx="5425" cy="102375"/>
            </a:xfrm>
            <a:custGeom>
              <a:avLst/>
              <a:gdLst/>
              <a:ahLst/>
              <a:cxnLst/>
              <a:rect l="l" t="t" r="r" b="b"/>
              <a:pathLst>
                <a:path w="217" h="4095" extrusionOk="0">
                  <a:moveTo>
                    <a:pt x="0" y="0"/>
                  </a:moveTo>
                  <a:lnTo>
                    <a:pt x="0" y="4094"/>
                  </a:lnTo>
                  <a:cubicBezTo>
                    <a:pt x="76" y="4082"/>
                    <a:pt x="152" y="4069"/>
                    <a:pt x="216" y="4057"/>
                  </a:cubicBez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66" name="Google Shape;866;p34"/>
            <p:cNvSpPr/>
            <p:nvPr/>
          </p:nvSpPr>
          <p:spPr>
            <a:xfrm>
              <a:off x="3623200" y="1323500"/>
              <a:ext cx="5750" cy="97925"/>
            </a:xfrm>
            <a:custGeom>
              <a:avLst/>
              <a:gdLst/>
              <a:ahLst/>
              <a:cxnLst/>
              <a:rect l="l" t="t" r="r" b="b"/>
              <a:pathLst>
                <a:path w="230" h="3917" extrusionOk="0">
                  <a:moveTo>
                    <a:pt x="1" y="0"/>
                  </a:moveTo>
                  <a:lnTo>
                    <a:pt x="1" y="3917"/>
                  </a:lnTo>
                  <a:lnTo>
                    <a:pt x="229" y="3879"/>
                  </a:ln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67" name="Google Shape;867;p34"/>
            <p:cNvSpPr/>
            <p:nvPr/>
          </p:nvSpPr>
          <p:spPr>
            <a:xfrm>
              <a:off x="3649825" y="1323500"/>
              <a:ext cx="5725" cy="91925"/>
            </a:xfrm>
            <a:custGeom>
              <a:avLst/>
              <a:gdLst/>
              <a:ahLst/>
              <a:cxnLst/>
              <a:rect l="l" t="t" r="r" b="b"/>
              <a:pathLst>
                <a:path w="229" h="3677" extrusionOk="0">
                  <a:moveTo>
                    <a:pt x="1" y="0"/>
                  </a:moveTo>
                  <a:lnTo>
                    <a:pt x="1" y="3676"/>
                  </a:lnTo>
                  <a:cubicBezTo>
                    <a:pt x="77" y="3663"/>
                    <a:pt x="153" y="3638"/>
                    <a:pt x="229" y="3612"/>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68" name="Google Shape;868;p34"/>
            <p:cNvSpPr/>
            <p:nvPr/>
          </p:nvSpPr>
          <p:spPr>
            <a:xfrm>
              <a:off x="3676775" y="1323175"/>
              <a:ext cx="5400" cy="83675"/>
            </a:xfrm>
            <a:custGeom>
              <a:avLst/>
              <a:gdLst/>
              <a:ahLst/>
              <a:cxnLst/>
              <a:rect l="l" t="t" r="r" b="b"/>
              <a:pathLst>
                <a:path w="216" h="3347" extrusionOk="0">
                  <a:moveTo>
                    <a:pt x="1" y="0"/>
                  </a:moveTo>
                  <a:lnTo>
                    <a:pt x="1" y="3347"/>
                  </a:lnTo>
                  <a:cubicBezTo>
                    <a:pt x="77" y="3309"/>
                    <a:pt x="153" y="3284"/>
                    <a:pt x="216" y="3258"/>
                  </a:cubicBezTo>
                  <a:lnTo>
                    <a:pt x="216"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69" name="Google Shape;869;p34"/>
            <p:cNvSpPr/>
            <p:nvPr/>
          </p:nvSpPr>
          <p:spPr>
            <a:xfrm>
              <a:off x="3703400" y="1323175"/>
              <a:ext cx="5725" cy="69725"/>
            </a:xfrm>
            <a:custGeom>
              <a:avLst/>
              <a:gdLst/>
              <a:ahLst/>
              <a:cxnLst/>
              <a:rect l="l" t="t" r="r" b="b"/>
              <a:pathLst>
                <a:path w="229" h="2789" extrusionOk="0">
                  <a:moveTo>
                    <a:pt x="0" y="0"/>
                  </a:moveTo>
                  <a:lnTo>
                    <a:pt x="0" y="2789"/>
                  </a:lnTo>
                  <a:cubicBezTo>
                    <a:pt x="76" y="2726"/>
                    <a:pt x="152" y="2675"/>
                    <a:pt x="229" y="2611"/>
                  </a:cubicBezTo>
                  <a:lnTo>
                    <a:pt x="2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70" name="Google Shape;870;p34"/>
            <p:cNvSpPr/>
            <p:nvPr/>
          </p:nvSpPr>
          <p:spPr>
            <a:xfrm>
              <a:off x="3317100" y="1266750"/>
              <a:ext cx="402475" cy="114125"/>
            </a:xfrm>
            <a:custGeom>
              <a:avLst/>
              <a:gdLst/>
              <a:ahLst/>
              <a:cxnLst/>
              <a:rect l="l" t="t" r="r" b="b"/>
              <a:pathLst>
                <a:path w="16099" h="4565" extrusionOk="0">
                  <a:moveTo>
                    <a:pt x="8050" y="1"/>
                  </a:moveTo>
                  <a:cubicBezTo>
                    <a:pt x="3701" y="1"/>
                    <a:pt x="165" y="977"/>
                    <a:pt x="13" y="2194"/>
                  </a:cubicBezTo>
                  <a:cubicBezTo>
                    <a:pt x="0" y="2232"/>
                    <a:pt x="0" y="2257"/>
                    <a:pt x="0" y="2282"/>
                  </a:cubicBezTo>
                  <a:cubicBezTo>
                    <a:pt x="0" y="2587"/>
                    <a:pt x="216" y="2891"/>
                    <a:pt x="608" y="3158"/>
                  </a:cubicBezTo>
                  <a:cubicBezTo>
                    <a:pt x="672" y="3195"/>
                    <a:pt x="748" y="3246"/>
                    <a:pt x="811" y="3284"/>
                  </a:cubicBezTo>
                  <a:cubicBezTo>
                    <a:pt x="1192" y="3499"/>
                    <a:pt x="1686" y="3702"/>
                    <a:pt x="2282" y="3880"/>
                  </a:cubicBezTo>
                  <a:lnTo>
                    <a:pt x="2701" y="3994"/>
                  </a:lnTo>
                  <a:cubicBezTo>
                    <a:pt x="3169" y="4108"/>
                    <a:pt x="3689" y="4209"/>
                    <a:pt x="4259" y="4298"/>
                  </a:cubicBezTo>
                  <a:cubicBezTo>
                    <a:pt x="4881" y="4400"/>
                    <a:pt x="5565" y="4463"/>
                    <a:pt x="6275" y="4513"/>
                  </a:cubicBezTo>
                  <a:cubicBezTo>
                    <a:pt x="6845" y="4552"/>
                    <a:pt x="7441" y="4564"/>
                    <a:pt x="8050" y="4564"/>
                  </a:cubicBezTo>
                  <a:cubicBezTo>
                    <a:pt x="12498" y="4564"/>
                    <a:pt x="16098" y="3550"/>
                    <a:pt x="16098" y="2282"/>
                  </a:cubicBezTo>
                  <a:cubicBezTo>
                    <a:pt x="16098" y="2257"/>
                    <a:pt x="16098" y="2232"/>
                    <a:pt x="16086" y="2194"/>
                  </a:cubicBezTo>
                  <a:cubicBezTo>
                    <a:pt x="16073" y="2042"/>
                    <a:pt x="15997" y="1902"/>
                    <a:pt x="15883" y="1763"/>
                  </a:cubicBezTo>
                  <a:cubicBezTo>
                    <a:pt x="15731" y="1573"/>
                    <a:pt x="15478" y="1383"/>
                    <a:pt x="15160" y="1218"/>
                  </a:cubicBezTo>
                  <a:cubicBezTo>
                    <a:pt x="14856" y="1053"/>
                    <a:pt x="14476" y="888"/>
                    <a:pt x="14033" y="749"/>
                  </a:cubicBezTo>
                  <a:cubicBezTo>
                    <a:pt x="13906" y="711"/>
                    <a:pt x="13779" y="673"/>
                    <a:pt x="13652" y="648"/>
                  </a:cubicBezTo>
                  <a:cubicBezTo>
                    <a:pt x="13044" y="482"/>
                    <a:pt x="12359" y="344"/>
                    <a:pt x="11599" y="229"/>
                  </a:cubicBezTo>
                  <a:cubicBezTo>
                    <a:pt x="11434" y="204"/>
                    <a:pt x="11256" y="178"/>
                    <a:pt x="11067" y="166"/>
                  </a:cubicBezTo>
                  <a:cubicBezTo>
                    <a:pt x="10141" y="52"/>
                    <a:pt x="9114" y="1"/>
                    <a:pt x="8050" y="1"/>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71" name="Google Shape;871;p34"/>
            <p:cNvSpPr/>
            <p:nvPr/>
          </p:nvSpPr>
          <p:spPr>
            <a:xfrm>
              <a:off x="3423575" y="1297175"/>
              <a:ext cx="290625" cy="82425"/>
            </a:xfrm>
            <a:custGeom>
              <a:avLst/>
              <a:gdLst/>
              <a:ahLst/>
              <a:cxnLst/>
              <a:rect l="l" t="t" r="r" b="b"/>
              <a:pathLst>
                <a:path w="11625" h="3297" extrusionOk="0">
                  <a:moveTo>
                    <a:pt x="0" y="1"/>
                  </a:moveTo>
                  <a:lnTo>
                    <a:pt x="0" y="3296"/>
                  </a:lnTo>
                  <a:lnTo>
                    <a:pt x="11624" y="3296"/>
                  </a:lnTo>
                  <a:lnTo>
                    <a:pt x="11624" y="1"/>
                  </a:ln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72" name="Google Shape;872;p34"/>
            <p:cNvSpPr/>
            <p:nvPr/>
          </p:nvSpPr>
          <p:spPr>
            <a:xfrm>
              <a:off x="3332300" y="1270900"/>
              <a:ext cx="274775" cy="77975"/>
            </a:xfrm>
            <a:custGeom>
              <a:avLst/>
              <a:gdLst/>
              <a:ahLst/>
              <a:cxnLst/>
              <a:rect l="l" t="t" r="r" b="b"/>
              <a:pathLst>
                <a:path w="10991" h="3119" extrusionOk="0">
                  <a:moveTo>
                    <a:pt x="10459" y="0"/>
                  </a:moveTo>
                  <a:lnTo>
                    <a:pt x="9203" y="355"/>
                  </a:lnTo>
                  <a:cubicBezTo>
                    <a:pt x="9394" y="380"/>
                    <a:pt x="9583" y="393"/>
                    <a:pt x="9761" y="418"/>
                  </a:cubicBezTo>
                  <a:lnTo>
                    <a:pt x="10991" y="63"/>
                  </a:lnTo>
                  <a:cubicBezTo>
                    <a:pt x="10826" y="38"/>
                    <a:pt x="10648" y="12"/>
                    <a:pt x="10459" y="0"/>
                  </a:cubicBezTo>
                  <a:close/>
                  <a:moveTo>
                    <a:pt x="1268" y="2623"/>
                  </a:moveTo>
                  <a:lnTo>
                    <a:pt x="0" y="2992"/>
                  </a:lnTo>
                  <a:cubicBezTo>
                    <a:pt x="64" y="3029"/>
                    <a:pt x="140" y="3080"/>
                    <a:pt x="203" y="3118"/>
                  </a:cubicBezTo>
                  <a:lnTo>
                    <a:pt x="1433" y="2776"/>
                  </a:lnTo>
                  <a:cubicBezTo>
                    <a:pt x="1369" y="2725"/>
                    <a:pt x="1319" y="2674"/>
                    <a:pt x="1268" y="2623"/>
                  </a:cubicBez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73" name="Google Shape;873;p34"/>
            <p:cNvSpPr/>
            <p:nvPr/>
          </p:nvSpPr>
          <p:spPr>
            <a:xfrm>
              <a:off x="3374125" y="1282925"/>
              <a:ext cx="293800" cy="83700"/>
            </a:xfrm>
            <a:custGeom>
              <a:avLst/>
              <a:gdLst/>
              <a:ahLst/>
              <a:cxnLst/>
              <a:rect l="l" t="t" r="r" b="b"/>
              <a:pathLst>
                <a:path w="11752" h="3348" extrusionOk="0">
                  <a:moveTo>
                    <a:pt x="11371" y="1"/>
                  </a:moveTo>
                  <a:lnTo>
                    <a:pt x="10231" y="317"/>
                  </a:lnTo>
                  <a:lnTo>
                    <a:pt x="10611" y="432"/>
                  </a:lnTo>
                  <a:lnTo>
                    <a:pt x="11752" y="102"/>
                  </a:lnTo>
                  <a:cubicBezTo>
                    <a:pt x="11625" y="64"/>
                    <a:pt x="11498" y="26"/>
                    <a:pt x="11371" y="1"/>
                  </a:cubicBezTo>
                  <a:close/>
                  <a:moveTo>
                    <a:pt x="1142" y="2903"/>
                  </a:moveTo>
                  <a:lnTo>
                    <a:pt x="1" y="3233"/>
                  </a:lnTo>
                  <a:lnTo>
                    <a:pt x="420" y="3347"/>
                  </a:lnTo>
                  <a:lnTo>
                    <a:pt x="1560" y="3018"/>
                  </a:lnTo>
                  <a:lnTo>
                    <a:pt x="1256" y="2942"/>
                  </a:lnTo>
                  <a:lnTo>
                    <a:pt x="1142" y="2903"/>
                  </a:lnTo>
                  <a:close/>
                </a:path>
              </a:pathLst>
            </a:custGeom>
            <a:solidFill>
              <a:srgbClr val="F9C34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74" name="Google Shape;874;p34"/>
            <p:cNvSpPr/>
            <p:nvPr/>
          </p:nvSpPr>
          <p:spPr>
            <a:xfrm>
              <a:off x="3357350" y="1278175"/>
              <a:ext cx="321650" cy="91275"/>
            </a:xfrm>
            <a:custGeom>
              <a:avLst/>
              <a:gdLst/>
              <a:ahLst/>
              <a:cxnLst/>
              <a:rect l="l" t="t" r="r" b="b"/>
              <a:pathLst>
                <a:path w="12866" h="3651" extrusionOk="0">
                  <a:moveTo>
                    <a:pt x="6440" y="0"/>
                  </a:moveTo>
                  <a:cubicBezTo>
                    <a:pt x="2890" y="0"/>
                    <a:pt x="0" y="825"/>
                    <a:pt x="0" y="1825"/>
                  </a:cubicBezTo>
                  <a:cubicBezTo>
                    <a:pt x="0" y="1851"/>
                    <a:pt x="13" y="1876"/>
                    <a:pt x="13" y="1915"/>
                  </a:cubicBezTo>
                  <a:cubicBezTo>
                    <a:pt x="165" y="2878"/>
                    <a:pt x="2992" y="3651"/>
                    <a:pt x="6440" y="3651"/>
                  </a:cubicBezTo>
                  <a:cubicBezTo>
                    <a:pt x="9888" y="3651"/>
                    <a:pt x="12714" y="2878"/>
                    <a:pt x="12866" y="1915"/>
                  </a:cubicBezTo>
                  <a:lnTo>
                    <a:pt x="12866" y="1825"/>
                  </a:lnTo>
                  <a:cubicBezTo>
                    <a:pt x="12866" y="825"/>
                    <a:pt x="9989" y="0"/>
                    <a:pt x="6440" y="0"/>
                  </a:cubicBez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75" name="Google Shape;875;p34"/>
            <p:cNvSpPr/>
            <p:nvPr/>
          </p:nvSpPr>
          <p:spPr>
            <a:xfrm>
              <a:off x="3357650" y="1282300"/>
              <a:ext cx="321350" cy="87150"/>
            </a:xfrm>
            <a:custGeom>
              <a:avLst/>
              <a:gdLst/>
              <a:ahLst/>
              <a:cxnLst/>
              <a:rect l="l" t="t" r="r" b="b"/>
              <a:pathLst>
                <a:path w="12854" h="3486" extrusionOk="0">
                  <a:moveTo>
                    <a:pt x="6428" y="0"/>
                  </a:moveTo>
                  <a:cubicBezTo>
                    <a:pt x="2980" y="0"/>
                    <a:pt x="153" y="773"/>
                    <a:pt x="1" y="1750"/>
                  </a:cubicBezTo>
                  <a:cubicBezTo>
                    <a:pt x="26" y="1889"/>
                    <a:pt x="102" y="2029"/>
                    <a:pt x="242" y="2155"/>
                  </a:cubicBezTo>
                  <a:cubicBezTo>
                    <a:pt x="293" y="2218"/>
                    <a:pt x="355" y="2269"/>
                    <a:pt x="432" y="2320"/>
                  </a:cubicBezTo>
                  <a:cubicBezTo>
                    <a:pt x="736" y="2548"/>
                    <a:pt x="1205" y="2751"/>
                    <a:pt x="1775" y="2928"/>
                  </a:cubicBezTo>
                  <a:cubicBezTo>
                    <a:pt x="1902" y="2953"/>
                    <a:pt x="2042" y="2992"/>
                    <a:pt x="2169" y="3029"/>
                  </a:cubicBezTo>
                  <a:cubicBezTo>
                    <a:pt x="2713" y="3169"/>
                    <a:pt x="3335" y="3271"/>
                    <a:pt x="4019" y="3359"/>
                  </a:cubicBezTo>
                  <a:cubicBezTo>
                    <a:pt x="4691" y="3435"/>
                    <a:pt x="5426" y="3474"/>
                    <a:pt x="6200" y="3486"/>
                  </a:cubicBezTo>
                  <a:lnTo>
                    <a:pt x="6428" y="3486"/>
                  </a:lnTo>
                  <a:cubicBezTo>
                    <a:pt x="9876" y="3486"/>
                    <a:pt x="12702" y="2713"/>
                    <a:pt x="12854" y="1750"/>
                  </a:cubicBezTo>
                  <a:cubicBezTo>
                    <a:pt x="12842" y="1699"/>
                    <a:pt x="12828" y="1648"/>
                    <a:pt x="12816" y="1610"/>
                  </a:cubicBezTo>
                  <a:cubicBezTo>
                    <a:pt x="12727" y="1407"/>
                    <a:pt x="12512" y="1204"/>
                    <a:pt x="12208" y="1027"/>
                  </a:cubicBezTo>
                  <a:cubicBezTo>
                    <a:pt x="11890" y="849"/>
                    <a:pt x="11473" y="672"/>
                    <a:pt x="10966" y="533"/>
                  </a:cubicBezTo>
                  <a:cubicBezTo>
                    <a:pt x="10826" y="494"/>
                    <a:pt x="10699" y="457"/>
                    <a:pt x="10560" y="431"/>
                  </a:cubicBezTo>
                  <a:cubicBezTo>
                    <a:pt x="9913" y="279"/>
                    <a:pt x="9152" y="153"/>
                    <a:pt x="8316" y="89"/>
                  </a:cubicBezTo>
                  <a:cubicBezTo>
                    <a:pt x="8113" y="63"/>
                    <a:pt x="7910" y="51"/>
                    <a:pt x="7707" y="38"/>
                  </a:cubicBezTo>
                  <a:cubicBezTo>
                    <a:pt x="7290" y="13"/>
                    <a:pt x="6859" y="0"/>
                    <a:pt x="6428" y="0"/>
                  </a:cubicBezTo>
                  <a:close/>
                </a:path>
              </a:pathLst>
            </a:custGeom>
            <a:solidFill>
              <a:srgbClr val="FFC94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76" name="Google Shape;876;p34"/>
            <p:cNvSpPr/>
            <p:nvPr/>
          </p:nvSpPr>
          <p:spPr>
            <a:xfrm>
              <a:off x="3458125" y="1307950"/>
              <a:ext cx="219950" cy="61500"/>
            </a:xfrm>
            <a:custGeom>
              <a:avLst/>
              <a:gdLst/>
              <a:ahLst/>
              <a:cxnLst/>
              <a:rect l="l" t="t" r="r" b="b"/>
              <a:pathLst>
                <a:path w="8798" h="2460" extrusionOk="0">
                  <a:moveTo>
                    <a:pt x="8189" y="1"/>
                  </a:moveTo>
                  <a:lnTo>
                    <a:pt x="0" y="2333"/>
                  </a:lnTo>
                  <a:cubicBezTo>
                    <a:pt x="672" y="2409"/>
                    <a:pt x="1407" y="2448"/>
                    <a:pt x="2181" y="2460"/>
                  </a:cubicBezTo>
                  <a:lnTo>
                    <a:pt x="8797" y="584"/>
                  </a:lnTo>
                  <a:cubicBezTo>
                    <a:pt x="8708" y="381"/>
                    <a:pt x="8493" y="178"/>
                    <a:pt x="8189" y="1"/>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77" name="Google Shape;877;p34"/>
            <p:cNvSpPr/>
            <p:nvPr/>
          </p:nvSpPr>
          <p:spPr>
            <a:xfrm>
              <a:off x="3363675" y="1283225"/>
              <a:ext cx="201875" cy="57075"/>
            </a:xfrm>
            <a:custGeom>
              <a:avLst/>
              <a:gdLst/>
              <a:ahLst/>
              <a:cxnLst/>
              <a:rect l="l" t="t" r="r" b="b"/>
              <a:pathLst>
                <a:path w="8075" h="2283" extrusionOk="0">
                  <a:moveTo>
                    <a:pt x="7466" y="1"/>
                  </a:moveTo>
                  <a:lnTo>
                    <a:pt x="1" y="2118"/>
                  </a:lnTo>
                  <a:cubicBezTo>
                    <a:pt x="52" y="2181"/>
                    <a:pt x="114" y="2232"/>
                    <a:pt x="191" y="2283"/>
                  </a:cubicBezTo>
                  <a:lnTo>
                    <a:pt x="8075" y="52"/>
                  </a:lnTo>
                  <a:cubicBezTo>
                    <a:pt x="7872" y="26"/>
                    <a:pt x="7669" y="14"/>
                    <a:pt x="7466" y="1"/>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78" name="Google Shape;878;p34"/>
            <p:cNvSpPr/>
            <p:nvPr/>
          </p:nvSpPr>
          <p:spPr>
            <a:xfrm>
              <a:off x="3402025" y="1293075"/>
              <a:ext cx="229775" cy="64975"/>
            </a:xfrm>
            <a:custGeom>
              <a:avLst/>
              <a:gdLst/>
              <a:ahLst/>
              <a:cxnLst/>
              <a:rect l="l" t="t" r="r" b="b"/>
              <a:pathLst>
                <a:path w="9191" h="2599" extrusionOk="0">
                  <a:moveTo>
                    <a:pt x="8785" y="0"/>
                  </a:moveTo>
                  <a:lnTo>
                    <a:pt x="0" y="2497"/>
                  </a:lnTo>
                  <a:cubicBezTo>
                    <a:pt x="127" y="2522"/>
                    <a:pt x="267" y="2561"/>
                    <a:pt x="394" y="2598"/>
                  </a:cubicBezTo>
                  <a:lnTo>
                    <a:pt x="9191" y="102"/>
                  </a:lnTo>
                  <a:cubicBezTo>
                    <a:pt x="9051" y="63"/>
                    <a:pt x="8924" y="26"/>
                    <a:pt x="8785" y="0"/>
                  </a:cubicBezTo>
                  <a:close/>
                </a:path>
              </a:pathLst>
            </a:custGeom>
            <a:solidFill>
              <a:srgbClr val="FED368"/>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79" name="Google Shape;879;p34"/>
            <p:cNvSpPr/>
            <p:nvPr/>
          </p:nvSpPr>
          <p:spPr>
            <a:xfrm>
              <a:off x="3444800" y="1293075"/>
              <a:ext cx="151825" cy="64350"/>
            </a:xfrm>
            <a:custGeom>
              <a:avLst/>
              <a:gdLst/>
              <a:ahLst/>
              <a:cxnLst/>
              <a:rect l="l" t="t" r="r" b="b"/>
              <a:pathLst>
                <a:path w="6073" h="2574" extrusionOk="0">
                  <a:moveTo>
                    <a:pt x="2472" y="0"/>
                  </a:moveTo>
                  <a:lnTo>
                    <a:pt x="2472" y="291"/>
                  </a:lnTo>
                  <a:cubicBezTo>
                    <a:pt x="900" y="355"/>
                    <a:pt x="114" y="621"/>
                    <a:pt x="114" y="925"/>
                  </a:cubicBezTo>
                  <a:cubicBezTo>
                    <a:pt x="114" y="1648"/>
                    <a:pt x="3829" y="1445"/>
                    <a:pt x="3829" y="1686"/>
                  </a:cubicBezTo>
                  <a:cubicBezTo>
                    <a:pt x="3829" y="1750"/>
                    <a:pt x="3601" y="1787"/>
                    <a:pt x="2954" y="1787"/>
                  </a:cubicBezTo>
                  <a:cubicBezTo>
                    <a:pt x="2219" y="1787"/>
                    <a:pt x="1370" y="1724"/>
                    <a:pt x="736" y="1623"/>
                  </a:cubicBezTo>
                  <a:lnTo>
                    <a:pt x="1" y="2091"/>
                  </a:lnTo>
                  <a:cubicBezTo>
                    <a:pt x="584" y="2193"/>
                    <a:pt x="1509" y="2269"/>
                    <a:pt x="2472" y="2282"/>
                  </a:cubicBezTo>
                  <a:lnTo>
                    <a:pt x="2472" y="2573"/>
                  </a:lnTo>
                  <a:lnTo>
                    <a:pt x="3829" y="2573"/>
                  </a:lnTo>
                  <a:lnTo>
                    <a:pt x="3829" y="2269"/>
                  </a:lnTo>
                  <a:cubicBezTo>
                    <a:pt x="5325" y="2193"/>
                    <a:pt x="6072" y="1939"/>
                    <a:pt x="6072" y="1635"/>
                  </a:cubicBezTo>
                  <a:cubicBezTo>
                    <a:pt x="6072" y="938"/>
                    <a:pt x="2359" y="1128"/>
                    <a:pt x="2359" y="900"/>
                  </a:cubicBezTo>
                  <a:cubicBezTo>
                    <a:pt x="2359" y="837"/>
                    <a:pt x="2561" y="773"/>
                    <a:pt x="3233" y="773"/>
                  </a:cubicBezTo>
                  <a:cubicBezTo>
                    <a:pt x="3816" y="773"/>
                    <a:pt x="4437" y="824"/>
                    <a:pt x="5109" y="913"/>
                  </a:cubicBezTo>
                  <a:lnTo>
                    <a:pt x="5793" y="457"/>
                  </a:lnTo>
                  <a:cubicBezTo>
                    <a:pt x="5236" y="367"/>
                    <a:pt x="4551" y="317"/>
                    <a:pt x="3829" y="291"/>
                  </a:cubicBezTo>
                  <a:lnTo>
                    <a:pt x="3829" y="0"/>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80" name="Google Shape;880;p34"/>
            <p:cNvSpPr/>
            <p:nvPr/>
          </p:nvSpPr>
          <p:spPr>
            <a:xfrm>
              <a:off x="3443850" y="1290525"/>
              <a:ext cx="151825" cy="64350"/>
            </a:xfrm>
            <a:custGeom>
              <a:avLst/>
              <a:gdLst/>
              <a:ahLst/>
              <a:cxnLst/>
              <a:rect l="l" t="t" r="r" b="b"/>
              <a:pathLst>
                <a:path w="6073" h="2574" extrusionOk="0">
                  <a:moveTo>
                    <a:pt x="2473" y="1"/>
                  </a:moveTo>
                  <a:lnTo>
                    <a:pt x="2473" y="305"/>
                  </a:lnTo>
                  <a:cubicBezTo>
                    <a:pt x="901" y="356"/>
                    <a:pt x="102" y="622"/>
                    <a:pt x="102" y="926"/>
                  </a:cubicBezTo>
                  <a:cubicBezTo>
                    <a:pt x="102" y="1649"/>
                    <a:pt x="3828" y="1446"/>
                    <a:pt x="3828" y="1686"/>
                  </a:cubicBezTo>
                  <a:cubicBezTo>
                    <a:pt x="3828" y="1750"/>
                    <a:pt x="3600" y="1788"/>
                    <a:pt x="2954" y="1788"/>
                  </a:cubicBezTo>
                  <a:cubicBezTo>
                    <a:pt x="2219" y="1788"/>
                    <a:pt x="1369" y="1725"/>
                    <a:pt x="736" y="1624"/>
                  </a:cubicBezTo>
                  <a:lnTo>
                    <a:pt x="0" y="2092"/>
                  </a:lnTo>
                  <a:cubicBezTo>
                    <a:pt x="583" y="2193"/>
                    <a:pt x="1509" y="2269"/>
                    <a:pt x="2473" y="2283"/>
                  </a:cubicBezTo>
                  <a:lnTo>
                    <a:pt x="2473" y="2574"/>
                  </a:lnTo>
                  <a:lnTo>
                    <a:pt x="3828" y="2574"/>
                  </a:lnTo>
                  <a:lnTo>
                    <a:pt x="3828" y="2269"/>
                  </a:lnTo>
                  <a:cubicBezTo>
                    <a:pt x="5324" y="2193"/>
                    <a:pt x="6073" y="1940"/>
                    <a:pt x="6073" y="1636"/>
                  </a:cubicBezTo>
                  <a:cubicBezTo>
                    <a:pt x="6073" y="939"/>
                    <a:pt x="2346" y="1129"/>
                    <a:pt x="2346" y="900"/>
                  </a:cubicBezTo>
                  <a:cubicBezTo>
                    <a:pt x="2346" y="838"/>
                    <a:pt x="2561" y="774"/>
                    <a:pt x="3233" y="774"/>
                  </a:cubicBezTo>
                  <a:cubicBezTo>
                    <a:pt x="3816" y="774"/>
                    <a:pt x="4437" y="824"/>
                    <a:pt x="5109" y="914"/>
                  </a:cubicBezTo>
                  <a:lnTo>
                    <a:pt x="5794" y="457"/>
                  </a:lnTo>
                  <a:cubicBezTo>
                    <a:pt x="5236" y="368"/>
                    <a:pt x="4552" y="317"/>
                    <a:pt x="3828" y="292"/>
                  </a:cubicBezTo>
                  <a:lnTo>
                    <a:pt x="3828" y="1"/>
                  </a:lnTo>
                  <a:close/>
                </a:path>
              </a:pathLst>
            </a:custGeom>
            <a:solidFill>
              <a:srgbClr val="F9AC00"/>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81" name="Google Shape;881;p34"/>
            <p:cNvSpPr/>
            <p:nvPr/>
          </p:nvSpPr>
          <p:spPr>
            <a:xfrm>
              <a:off x="3526250" y="881400"/>
              <a:ext cx="309300" cy="352125"/>
            </a:xfrm>
            <a:custGeom>
              <a:avLst/>
              <a:gdLst/>
              <a:ahLst/>
              <a:cxnLst/>
              <a:rect l="l" t="t" r="r" b="b"/>
              <a:pathLst>
                <a:path w="12372" h="14085" extrusionOk="0">
                  <a:moveTo>
                    <a:pt x="25" y="1"/>
                  </a:moveTo>
                  <a:lnTo>
                    <a:pt x="25" y="116"/>
                  </a:lnTo>
                  <a:lnTo>
                    <a:pt x="13" y="204"/>
                  </a:lnTo>
                  <a:lnTo>
                    <a:pt x="13" y="369"/>
                  </a:lnTo>
                  <a:cubicBezTo>
                    <a:pt x="13" y="483"/>
                    <a:pt x="0" y="597"/>
                    <a:pt x="0" y="699"/>
                  </a:cubicBezTo>
                  <a:cubicBezTo>
                    <a:pt x="0" y="914"/>
                    <a:pt x="0" y="1130"/>
                    <a:pt x="13" y="1345"/>
                  </a:cubicBezTo>
                  <a:cubicBezTo>
                    <a:pt x="25" y="1763"/>
                    <a:pt x="51" y="2181"/>
                    <a:pt x="89" y="2600"/>
                  </a:cubicBezTo>
                  <a:cubicBezTo>
                    <a:pt x="165" y="3437"/>
                    <a:pt x="292" y="4260"/>
                    <a:pt x="456" y="5084"/>
                  </a:cubicBezTo>
                  <a:cubicBezTo>
                    <a:pt x="546" y="5490"/>
                    <a:pt x="647" y="5908"/>
                    <a:pt x="748" y="6301"/>
                  </a:cubicBezTo>
                  <a:cubicBezTo>
                    <a:pt x="799" y="6504"/>
                    <a:pt x="862" y="6707"/>
                    <a:pt x="926" y="6910"/>
                  </a:cubicBezTo>
                  <a:cubicBezTo>
                    <a:pt x="951" y="7011"/>
                    <a:pt x="977" y="7113"/>
                    <a:pt x="1014" y="7214"/>
                  </a:cubicBezTo>
                  <a:lnTo>
                    <a:pt x="1116" y="7505"/>
                  </a:lnTo>
                  <a:cubicBezTo>
                    <a:pt x="1141" y="7606"/>
                    <a:pt x="1179" y="7708"/>
                    <a:pt x="1217" y="7809"/>
                  </a:cubicBezTo>
                  <a:cubicBezTo>
                    <a:pt x="1256" y="7911"/>
                    <a:pt x="1281" y="8000"/>
                    <a:pt x="1318" y="8101"/>
                  </a:cubicBezTo>
                  <a:cubicBezTo>
                    <a:pt x="1394" y="8304"/>
                    <a:pt x="1470" y="8494"/>
                    <a:pt x="1547" y="8684"/>
                  </a:cubicBezTo>
                  <a:cubicBezTo>
                    <a:pt x="1585" y="8786"/>
                    <a:pt x="1623" y="8887"/>
                    <a:pt x="1673" y="8975"/>
                  </a:cubicBezTo>
                  <a:lnTo>
                    <a:pt x="1800" y="9268"/>
                  </a:lnTo>
                  <a:lnTo>
                    <a:pt x="1825" y="9344"/>
                  </a:lnTo>
                  <a:lnTo>
                    <a:pt x="1839" y="9381"/>
                  </a:lnTo>
                  <a:lnTo>
                    <a:pt x="1876" y="9445"/>
                  </a:lnTo>
                  <a:cubicBezTo>
                    <a:pt x="1901" y="9508"/>
                    <a:pt x="1927" y="9559"/>
                    <a:pt x="1952" y="9609"/>
                  </a:cubicBezTo>
                  <a:cubicBezTo>
                    <a:pt x="1991" y="9660"/>
                    <a:pt x="2016" y="9711"/>
                    <a:pt x="2041" y="9761"/>
                  </a:cubicBezTo>
                  <a:cubicBezTo>
                    <a:pt x="2168" y="9952"/>
                    <a:pt x="2282" y="10079"/>
                    <a:pt x="2396" y="10206"/>
                  </a:cubicBezTo>
                  <a:cubicBezTo>
                    <a:pt x="2624" y="10446"/>
                    <a:pt x="2839" y="10611"/>
                    <a:pt x="3042" y="10763"/>
                  </a:cubicBezTo>
                  <a:cubicBezTo>
                    <a:pt x="3258" y="10915"/>
                    <a:pt x="3448" y="11042"/>
                    <a:pt x="3651" y="11156"/>
                  </a:cubicBezTo>
                  <a:cubicBezTo>
                    <a:pt x="4044" y="11397"/>
                    <a:pt x="4424" y="11587"/>
                    <a:pt x="4805" y="11764"/>
                  </a:cubicBezTo>
                  <a:cubicBezTo>
                    <a:pt x="5577" y="12119"/>
                    <a:pt x="6326" y="12411"/>
                    <a:pt x="7086" y="12690"/>
                  </a:cubicBezTo>
                  <a:cubicBezTo>
                    <a:pt x="7847" y="12969"/>
                    <a:pt x="8607" y="13209"/>
                    <a:pt x="9368" y="13437"/>
                  </a:cubicBezTo>
                  <a:cubicBezTo>
                    <a:pt x="9748" y="13552"/>
                    <a:pt x="10129" y="13666"/>
                    <a:pt x="10509" y="13767"/>
                  </a:cubicBezTo>
                  <a:cubicBezTo>
                    <a:pt x="10698" y="13818"/>
                    <a:pt x="10889" y="13882"/>
                    <a:pt x="11079" y="13932"/>
                  </a:cubicBezTo>
                  <a:lnTo>
                    <a:pt x="11371" y="14008"/>
                  </a:lnTo>
                  <a:lnTo>
                    <a:pt x="11662" y="14084"/>
                  </a:lnTo>
                  <a:lnTo>
                    <a:pt x="12372" y="11612"/>
                  </a:lnTo>
                  <a:lnTo>
                    <a:pt x="12106" y="11524"/>
                  </a:lnTo>
                  <a:lnTo>
                    <a:pt x="11839" y="11435"/>
                  </a:lnTo>
                  <a:lnTo>
                    <a:pt x="11307" y="11245"/>
                  </a:lnTo>
                  <a:cubicBezTo>
                    <a:pt x="10940" y="11118"/>
                    <a:pt x="10585" y="10991"/>
                    <a:pt x="10230" y="10851"/>
                  </a:cubicBezTo>
                  <a:cubicBezTo>
                    <a:pt x="9520" y="10586"/>
                    <a:pt x="8810" y="10319"/>
                    <a:pt x="8126" y="10028"/>
                  </a:cubicBezTo>
                  <a:cubicBezTo>
                    <a:pt x="7771" y="9876"/>
                    <a:pt x="7428" y="9736"/>
                    <a:pt x="7099" y="9584"/>
                  </a:cubicBezTo>
                  <a:cubicBezTo>
                    <a:pt x="6769" y="9432"/>
                    <a:pt x="6439" y="9268"/>
                    <a:pt x="6123" y="9102"/>
                  </a:cubicBezTo>
                  <a:cubicBezTo>
                    <a:pt x="5806" y="8938"/>
                    <a:pt x="5501" y="8760"/>
                    <a:pt x="5236" y="8595"/>
                  </a:cubicBezTo>
                  <a:cubicBezTo>
                    <a:pt x="5096" y="8507"/>
                    <a:pt x="4982" y="8418"/>
                    <a:pt x="4868" y="8330"/>
                  </a:cubicBezTo>
                  <a:cubicBezTo>
                    <a:pt x="4792" y="8266"/>
                    <a:pt x="4715" y="8203"/>
                    <a:pt x="4665" y="8152"/>
                  </a:cubicBezTo>
                  <a:lnTo>
                    <a:pt x="4665" y="8139"/>
                  </a:lnTo>
                  <a:lnTo>
                    <a:pt x="4639" y="8076"/>
                  </a:lnTo>
                  <a:lnTo>
                    <a:pt x="4551" y="7835"/>
                  </a:lnTo>
                  <a:cubicBezTo>
                    <a:pt x="4513" y="7746"/>
                    <a:pt x="4487" y="7657"/>
                    <a:pt x="4450" y="7581"/>
                  </a:cubicBezTo>
                  <a:cubicBezTo>
                    <a:pt x="4386" y="7417"/>
                    <a:pt x="4335" y="7239"/>
                    <a:pt x="4285" y="7074"/>
                  </a:cubicBezTo>
                  <a:cubicBezTo>
                    <a:pt x="4247" y="6986"/>
                    <a:pt x="4222" y="6897"/>
                    <a:pt x="4196" y="6821"/>
                  </a:cubicBezTo>
                  <a:lnTo>
                    <a:pt x="4120" y="6555"/>
                  </a:lnTo>
                  <a:cubicBezTo>
                    <a:pt x="4019" y="6212"/>
                    <a:pt x="3930" y="5870"/>
                    <a:pt x="3854" y="5515"/>
                  </a:cubicBezTo>
                  <a:cubicBezTo>
                    <a:pt x="3765" y="5173"/>
                    <a:pt x="3701" y="4818"/>
                    <a:pt x="3625" y="4463"/>
                  </a:cubicBezTo>
                  <a:cubicBezTo>
                    <a:pt x="3499" y="3766"/>
                    <a:pt x="3410" y="3043"/>
                    <a:pt x="3360" y="2333"/>
                  </a:cubicBezTo>
                  <a:cubicBezTo>
                    <a:pt x="3334" y="1978"/>
                    <a:pt x="3321" y="1623"/>
                    <a:pt x="3309" y="1269"/>
                  </a:cubicBezTo>
                  <a:lnTo>
                    <a:pt x="3309" y="749"/>
                  </a:lnTo>
                  <a:cubicBezTo>
                    <a:pt x="3309" y="660"/>
                    <a:pt x="3321" y="572"/>
                    <a:pt x="3321" y="496"/>
                  </a:cubicBezTo>
                  <a:lnTo>
                    <a:pt x="3321" y="369"/>
                  </a:lnTo>
                  <a:lnTo>
                    <a:pt x="3334" y="280"/>
                  </a:lnTo>
                  <a:lnTo>
                    <a:pt x="25" y="1"/>
                  </a:lnTo>
                  <a:close/>
                </a:path>
              </a:pathLst>
            </a:custGeom>
            <a:solidFill>
              <a:srgbClr val="2F046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82" name="Google Shape;882;p34"/>
            <p:cNvSpPr/>
            <p:nvPr/>
          </p:nvSpPr>
          <p:spPr>
            <a:xfrm>
              <a:off x="3777225" y="1152925"/>
              <a:ext cx="26650" cy="77100"/>
            </a:xfrm>
            <a:custGeom>
              <a:avLst/>
              <a:gdLst/>
              <a:ahLst/>
              <a:cxnLst/>
              <a:rect l="l" t="t" r="r" b="b"/>
              <a:pathLst>
                <a:path w="1066" h="3084" extrusionOk="0">
                  <a:moveTo>
                    <a:pt x="962" y="0"/>
                  </a:moveTo>
                  <a:cubicBezTo>
                    <a:pt x="922" y="0"/>
                    <a:pt x="885" y="25"/>
                    <a:pt x="875" y="67"/>
                  </a:cubicBezTo>
                  <a:lnTo>
                    <a:pt x="14" y="2970"/>
                  </a:lnTo>
                  <a:cubicBezTo>
                    <a:pt x="0" y="3021"/>
                    <a:pt x="26" y="3071"/>
                    <a:pt x="76" y="3083"/>
                  </a:cubicBezTo>
                  <a:lnTo>
                    <a:pt x="102" y="3083"/>
                  </a:lnTo>
                  <a:cubicBezTo>
                    <a:pt x="140" y="3083"/>
                    <a:pt x="178" y="3058"/>
                    <a:pt x="191" y="3021"/>
                  </a:cubicBezTo>
                  <a:lnTo>
                    <a:pt x="1053" y="130"/>
                  </a:lnTo>
                  <a:cubicBezTo>
                    <a:pt x="1065" y="80"/>
                    <a:pt x="1040" y="16"/>
                    <a:pt x="989" y="4"/>
                  </a:cubicBezTo>
                  <a:cubicBezTo>
                    <a:pt x="980" y="1"/>
                    <a:pt x="971" y="0"/>
                    <a:pt x="962" y="0"/>
                  </a:cubicBezTo>
                  <a:close/>
                </a:path>
              </a:pathLst>
            </a:custGeom>
            <a:solidFill>
              <a:srgbClr val="11DCCA"/>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83" name="Google Shape;883;p34"/>
            <p:cNvSpPr/>
            <p:nvPr/>
          </p:nvSpPr>
          <p:spPr>
            <a:xfrm>
              <a:off x="3784200" y="1205200"/>
              <a:ext cx="38375" cy="15000"/>
            </a:xfrm>
            <a:custGeom>
              <a:avLst/>
              <a:gdLst/>
              <a:ahLst/>
              <a:cxnLst/>
              <a:rect l="l" t="t" r="r" b="b"/>
              <a:pathLst>
                <a:path w="1535" h="600" extrusionOk="0">
                  <a:moveTo>
                    <a:pt x="115" y="1"/>
                  </a:moveTo>
                  <a:cubicBezTo>
                    <a:pt x="74" y="1"/>
                    <a:pt x="37" y="25"/>
                    <a:pt x="26" y="68"/>
                  </a:cubicBezTo>
                  <a:cubicBezTo>
                    <a:pt x="0" y="118"/>
                    <a:pt x="39" y="169"/>
                    <a:pt x="76" y="181"/>
                  </a:cubicBezTo>
                  <a:lnTo>
                    <a:pt x="1408" y="600"/>
                  </a:lnTo>
                  <a:lnTo>
                    <a:pt x="1433" y="600"/>
                  </a:lnTo>
                  <a:cubicBezTo>
                    <a:pt x="1471" y="600"/>
                    <a:pt x="1509" y="575"/>
                    <a:pt x="1521" y="536"/>
                  </a:cubicBezTo>
                  <a:cubicBezTo>
                    <a:pt x="1534" y="485"/>
                    <a:pt x="1509" y="435"/>
                    <a:pt x="1458" y="422"/>
                  </a:cubicBezTo>
                  <a:lnTo>
                    <a:pt x="140" y="4"/>
                  </a:lnTo>
                  <a:cubicBezTo>
                    <a:pt x="132" y="2"/>
                    <a:pt x="123" y="1"/>
                    <a:pt x="115" y="1"/>
                  </a:cubicBezTo>
                  <a:close/>
                </a:path>
              </a:pathLst>
            </a:custGeom>
            <a:solidFill>
              <a:srgbClr val="11DCCA"/>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84" name="Google Shape;884;p34"/>
            <p:cNvSpPr/>
            <p:nvPr/>
          </p:nvSpPr>
          <p:spPr>
            <a:xfrm>
              <a:off x="3802900" y="1190275"/>
              <a:ext cx="12075" cy="10725"/>
            </a:xfrm>
            <a:custGeom>
              <a:avLst/>
              <a:gdLst/>
              <a:ahLst/>
              <a:cxnLst/>
              <a:rect l="l" t="t" r="r" b="b"/>
              <a:pathLst>
                <a:path w="483" h="429" extrusionOk="0">
                  <a:moveTo>
                    <a:pt x="248" y="1"/>
                  </a:moveTo>
                  <a:cubicBezTo>
                    <a:pt x="233" y="1"/>
                    <a:pt x="218" y="2"/>
                    <a:pt x="203" y="5"/>
                  </a:cubicBezTo>
                  <a:cubicBezTo>
                    <a:pt x="89" y="18"/>
                    <a:pt x="1" y="144"/>
                    <a:pt x="26" y="259"/>
                  </a:cubicBezTo>
                  <a:cubicBezTo>
                    <a:pt x="48" y="358"/>
                    <a:pt x="137" y="428"/>
                    <a:pt x="243" y="428"/>
                  </a:cubicBezTo>
                  <a:cubicBezTo>
                    <a:pt x="259" y="428"/>
                    <a:pt x="275" y="427"/>
                    <a:pt x="292" y="423"/>
                  </a:cubicBezTo>
                  <a:cubicBezTo>
                    <a:pt x="406" y="411"/>
                    <a:pt x="482" y="284"/>
                    <a:pt x="457" y="170"/>
                  </a:cubicBezTo>
                  <a:cubicBezTo>
                    <a:pt x="435" y="71"/>
                    <a:pt x="345" y="1"/>
                    <a:pt x="248" y="1"/>
                  </a:cubicBezTo>
                  <a:close/>
                </a:path>
              </a:pathLst>
            </a:custGeom>
            <a:solidFill>
              <a:srgbClr val="11DCCA"/>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85" name="Google Shape;885;p34"/>
            <p:cNvSpPr/>
            <p:nvPr/>
          </p:nvSpPr>
          <p:spPr>
            <a:xfrm>
              <a:off x="3726225" y="1625175"/>
              <a:ext cx="154025" cy="142300"/>
            </a:xfrm>
            <a:custGeom>
              <a:avLst/>
              <a:gdLst/>
              <a:ahLst/>
              <a:cxnLst/>
              <a:rect l="l" t="t" r="r" b="b"/>
              <a:pathLst>
                <a:path w="6161" h="5692" extrusionOk="0">
                  <a:moveTo>
                    <a:pt x="646" y="1"/>
                  </a:moveTo>
                  <a:cubicBezTo>
                    <a:pt x="646" y="1"/>
                    <a:pt x="0" y="508"/>
                    <a:pt x="38" y="1065"/>
                  </a:cubicBezTo>
                  <a:cubicBezTo>
                    <a:pt x="63" y="1610"/>
                    <a:pt x="51" y="4412"/>
                    <a:pt x="51" y="4716"/>
                  </a:cubicBezTo>
                  <a:lnTo>
                    <a:pt x="443" y="4716"/>
                  </a:lnTo>
                  <a:lnTo>
                    <a:pt x="659" y="3423"/>
                  </a:lnTo>
                  <a:cubicBezTo>
                    <a:pt x="659" y="3423"/>
                    <a:pt x="1533" y="4830"/>
                    <a:pt x="2192" y="5311"/>
                  </a:cubicBezTo>
                  <a:cubicBezTo>
                    <a:pt x="2615" y="5614"/>
                    <a:pt x="3654" y="5692"/>
                    <a:pt x="4499" y="5692"/>
                  </a:cubicBezTo>
                  <a:cubicBezTo>
                    <a:pt x="4998" y="5692"/>
                    <a:pt x="5430" y="5665"/>
                    <a:pt x="5628" y="5641"/>
                  </a:cubicBezTo>
                  <a:cubicBezTo>
                    <a:pt x="6160" y="5565"/>
                    <a:pt x="4550" y="4184"/>
                    <a:pt x="4195" y="3613"/>
                  </a:cubicBezTo>
                  <a:cubicBezTo>
                    <a:pt x="3840" y="3043"/>
                    <a:pt x="646" y="1"/>
                    <a:pt x="646" y="1"/>
                  </a:cubicBezTo>
                  <a:close/>
                </a:path>
              </a:pathLst>
            </a:custGeom>
            <a:solidFill>
              <a:srgbClr val="2F046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86" name="Google Shape;886;p34"/>
            <p:cNvSpPr/>
            <p:nvPr/>
          </p:nvSpPr>
          <p:spPr>
            <a:xfrm>
              <a:off x="3732850" y="1587150"/>
              <a:ext cx="110000" cy="144500"/>
            </a:xfrm>
            <a:custGeom>
              <a:avLst/>
              <a:gdLst/>
              <a:ahLst/>
              <a:cxnLst/>
              <a:rect l="l" t="t" r="r" b="b"/>
              <a:pathLst>
                <a:path w="4400" h="5780" extrusionOk="0">
                  <a:moveTo>
                    <a:pt x="2346" y="1"/>
                  </a:moveTo>
                  <a:lnTo>
                    <a:pt x="1" y="127"/>
                  </a:lnTo>
                  <a:lnTo>
                    <a:pt x="432" y="1382"/>
                  </a:lnTo>
                  <a:cubicBezTo>
                    <a:pt x="432" y="1382"/>
                    <a:pt x="254" y="1787"/>
                    <a:pt x="432" y="2396"/>
                  </a:cubicBezTo>
                  <a:cubicBezTo>
                    <a:pt x="609" y="3004"/>
                    <a:pt x="1281" y="3968"/>
                    <a:pt x="1927" y="4677"/>
                  </a:cubicBezTo>
                  <a:cubicBezTo>
                    <a:pt x="2426" y="5234"/>
                    <a:pt x="3432" y="5779"/>
                    <a:pt x="3893" y="5779"/>
                  </a:cubicBezTo>
                  <a:cubicBezTo>
                    <a:pt x="3947" y="5779"/>
                    <a:pt x="3994" y="5771"/>
                    <a:pt x="4032" y="5755"/>
                  </a:cubicBezTo>
                  <a:cubicBezTo>
                    <a:pt x="4400" y="5590"/>
                    <a:pt x="3360" y="4361"/>
                    <a:pt x="3056" y="3714"/>
                  </a:cubicBezTo>
                  <a:cubicBezTo>
                    <a:pt x="2752" y="3068"/>
                    <a:pt x="2625" y="2460"/>
                    <a:pt x="2524" y="1914"/>
                  </a:cubicBezTo>
                  <a:cubicBezTo>
                    <a:pt x="2422" y="1356"/>
                    <a:pt x="2346" y="1"/>
                    <a:pt x="2346" y="1"/>
                  </a:cubicBezTo>
                  <a:close/>
                </a:path>
              </a:pathLst>
            </a:custGeom>
            <a:solidFill>
              <a:srgbClr val="C3AD8F"/>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87" name="Google Shape;887;p34"/>
            <p:cNvSpPr/>
            <p:nvPr/>
          </p:nvSpPr>
          <p:spPr>
            <a:xfrm>
              <a:off x="3939475" y="1638800"/>
              <a:ext cx="189225" cy="115375"/>
            </a:xfrm>
            <a:custGeom>
              <a:avLst/>
              <a:gdLst/>
              <a:ahLst/>
              <a:cxnLst/>
              <a:rect l="l" t="t" r="r" b="b"/>
              <a:pathLst>
                <a:path w="7569" h="4615" extrusionOk="0">
                  <a:moveTo>
                    <a:pt x="419" y="0"/>
                  </a:moveTo>
                  <a:cubicBezTo>
                    <a:pt x="419" y="0"/>
                    <a:pt x="0" y="710"/>
                    <a:pt x="229" y="1217"/>
                  </a:cubicBezTo>
                  <a:cubicBezTo>
                    <a:pt x="457" y="1712"/>
                    <a:pt x="1459" y="4335"/>
                    <a:pt x="1572" y="4614"/>
                  </a:cubicBezTo>
                  <a:lnTo>
                    <a:pt x="1940" y="4475"/>
                  </a:lnTo>
                  <a:lnTo>
                    <a:pt x="1674" y="3195"/>
                  </a:lnTo>
                  <a:lnTo>
                    <a:pt x="1674" y="3195"/>
                  </a:lnTo>
                  <a:cubicBezTo>
                    <a:pt x="1674" y="3195"/>
                    <a:pt x="3005" y="4183"/>
                    <a:pt x="3791" y="4399"/>
                  </a:cubicBezTo>
                  <a:cubicBezTo>
                    <a:pt x="3869" y="4420"/>
                    <a:pt x="3960" y="4429"/>
                    <a:pt x="4061" y="4429"/>
                  </a:cubicBezTo>
                  <a:cubicBezTo>
                    <a:pt x="4971" y="4429"/>
                    <a:pt x="6677" y="3676"/>
                    <a:pt x="7099" y="3448"/>
                  </a:cubicBezTo>
                  <a:cubicBezTo>
                    <a:pt x="7568" y="3182"/>
                    <a:pt x="5566" y="2485"/>
                    <a:pt x="5033" y="2092"/>
                  </a:cubicBezTo>
                  <a:cubicBezTo>
                    <a:pt x="4488" y="1687"/>
                    <a:pt x="419" y="0"/>
                    <a:pt x="419" y="0"/>
                  </a:cubicBezTo>
                  <a:close/>
                </a:path>
              </a:pathLst>
            </a:custGeom>
            <a:solidFill>
              <a:srgbClr val="2F046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88" name="Google Shape;888;p34"/>
            <p:cNvSpPr/>
            <p:nvPr/>
          </p:nvSpPr>
          <p:spPr>
            <a:xfrm>
              <a:off x="3928400" y="1585550"/>
              <a:ext cx="151800" cy="122250"/>
            </a:xfrm>
            <a:custGeom>
              <a:avLst/>
              <a:gdLst/>
              <a:ahLst/>
              <a:cxnLst/>
              <a:rect l="l" t="t" r="r" b="b"/>
              <a:pathLst>
                <a:path w="6072" h="4890" extrusionOk="0">
                  <a:moveTo>
                    <a:pt x="2142" y="1"/>
                  </a:moveTo>
                  <a:lnTo>
                    <a:pt x="0" y="977"/>
                  </a:lnTo>
                  <a:lnTo>
                    <a:pt x="849" y="1991"/>
                  </a:lnTo>
                  <a:cubicBezTo>
                    <a:pt x="849" y="1991"/>
                    <a:pt x="837" y="2434"/>
                    <a:pt x="1217" y="2929"/>
                  </a:cubicBezTo>
                  <a:cubicBezTo>
                    <a:pt x="1610" y="3436"/>
                    <a:pt x="2586" y="4082"/>
                    <a:pt x="3448" y="4513"/>
                  </a:cubicBezTo>
                  <a:cubicBezTo>
                    <a:pt x="3924" y="4748"/>
                    <a:pt x="4636" y="4889"/>
                    <a:pt x="5163" y="4889"/>
                  </a:cubicBezTo>
                  <a:cubicBezTo>
                    <a:pt x="5464" y="4889"/>
                    <a:pt x="5704" y="4843"/>
                    <a:pt x="5806" y="4741"/>
                  </a:cubicBezTo>
                  <a:cubicBezTo>
                    <a:pt x="6071" y="4463"/>
                    <a:pt x="4665" y="3690"/>
                    <a:pt x="4145" y="3208"/>
                  </a:cubicBezTo>
                  <a:cubicBezTo>
                    <a:pt x="3625" y="2727"/>
                    <a:pt x="3283" y="2194"/>
                    <a:pt x="2992" y="1725"/>
                  </a:cubicBezTo>
                  <a:cubicBezTo>
                    <a:pt x="2700" y="1243"/>
                    <a:pt x="2142" y="1"/>
                    <a:pt x="2142" y="1"/>
                  </a:cubicBezTo>
                  <a:close/>
                </a:path>
              </a:pathLst>
            </a:custGeom>
            <a:solidFill>
              <a:srgbClr val="C3AD8F"/>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89" name="Google Shape;889;p34"/>
            <p:cNvSpPr/>
            <p:nvPr/>
          </p:nvSpPr>
          <p:spPr>
            <a:xfrm>
              <a:off x="3462850" y="1161400"/>
              <a:ext cx="525150" cy="459675"/>
            </a:xfrm>
            <a:custGeom>
              <a:avLst/>
              <a:gdLst/>
              <a:ahLst/>
              <a:cxnLst/>
              <a:rect l="l" t="t" r="r" b="b"/>
              <a:pathLst>
                <a:path w="21006" h="18387" extrusionOk="0">
                  <a:moveTo>
                    <a:pt x="2381" y="1"/>
                  </a:moveTo>
                  <a:cubicBezTo>
                    <a:pt x="1597" y="1"/>
                    <a:pt x="915" y="64"/>
                    <a:pt x="394" y="209"/>
                  </a:cubicBezTo>
                  <a:cubicBezTo>
                    <a:pt x="1" y="970"/>
                    <a:pt x="4792" y="4101"/>
                    <a:pt x="6022" y="5888"/>
                  </a:cubicBezTo>
                  <a:cubicBezTo>
                    <a:pt x="10560" y="6623"/>
                    <a:pt x="13096" y="8144"/>
                    <a:pt x="13096" y="8144"/>
                  </a:cubicBezTo>
                  <a:cubicBezTo>
                    <a:pt x="13096" y="8144"/>
                    <a:pt x="14705" y="11871"/>
                    <a:pt x="15668" y="13228"/>
                  </a:cubicBezTo>
                  <a:cubicBezTo>
                    <a:pt x="16619" y="14597"/>
                    <a:pt x="18445" y="18386"/>
                    <a:pt x="18445" y="18386"/>
                  </a:cubicBezTo>
                  <a:lnTo>
                    <a:pt x="21005" y="17170"/>
                  </a:lnTo>
                  <a:cubicBezTo>
                    <a:pt x="21005" y="17170"/>
                    <a:pt x="16797" y="4304"/>
                    <a:pt x="14997" y="2542"/>
                  </a:cubicBezTo>
                  <a:cubicBezTo>
                    <a:pt x="14437" y="1993"/>
                    <a:pt x="6788" y="1"/>
                    <a:pt x="2381" y="1"/>
                  </a:cubicBezTo>
                  <a:close/>
                </a:path>
              </a:pathLst>
            </a:custGeom>
            <a:solidFill>
              <a:srgbClr val="21181E"/>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90" name="Google Shape;890;p34"/>
            <p:cNvSpPr/>
            <p:nvPr/>
          </p:nvSpPr>
          <p:spPr>
            <a:xfrm>
              <a:off x="3905575" y="1551725"/>
              <a:ext cx="69750" cy="32575"/>
            </a:xfrm>
            <a:custGeom>
              <a:avLst/>
              <a:gdLst/>
              <a:ahLst/>
              <a:cxnLst/>
              <a:rect l="l" t="t" r="r" b="b"/>
              <a:pathLst>
                <a:path w="2790" h="1303" extrusionOk="0">
                  <a:moveTo>
                    <a:pt x="2677" y="0"/>
                  </a:moveTo>
                  <a:cubicBezTo>
                    <a:pt x="2664" y="0"/>
                    <a:pt x="2651" y="3"/>
                    <a:pt x="2637" y="10"/>
                  </a:cubicBezTo>
                  <a:lnTo>
                    <a:pt x="63" y="1126"/>
                  </a:lnTo>
                  <a:cubicBezTo>
                    <a:pt x="26" y="1139"/>
                    <a:pt x="1" y="1202"/>
                    <a:pt x="13" y="1252"/>
                  </a:cubicBezTo>
                  <a:cubicBezTo>
                    <a:pt x="38" y="1278"/>
                    <a:pt x="63" y="1303"/>
                    <a:pt x="102" y="1303"/>
                  </a:cubicBezTo>
                  <a:cubicBezTo>
                    <a:pt x="114" y="1303"/>
                    <a:pt x="127" y="1303"/>
                    <a:pt x="139" y="1291"/>
                  </a:cubicBezTo>
                  <a:lnTo>
                    <a:pt x="2713" y="188"/>
                  </a:lnTo>
                  <a:cubicBezTo>
                    <a:pt x="2764" y="162"/>
                    <a:pt x="2789" y="111"/>
                    <a:pt x="2764" y="61"/>
                  </a:cubicBezTo>
                  <a:cubicBezTo>
                    <a:pt x="2745" y="24"/>
                    <a:pt x="2713" y="0"/>
                    <a:pt x="2677" y="0"/>
                  </a:cubicBezTo>
                  <a:close/>
                </a:path>
              </a:pathLst>
            </a:custGeom>
            <a:solidFill>
              <a:srgbClr val="564C5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91" name="Google Shape;891;p34"/>
            <p:cNvSpPr/>
            <p:nvPr/>
          </p:nvSpPr>
          <p:spPr>
            <a:xfrm>
              <a:off x="3798125" y="1339250"/>
              <a:ext cx="128400" cy="238425"/>
            </a:xfrm>
            <a:custGeom>
              <a:avLst/>
              <a:gdLst/>
              <a:ahLst/>
              <a:cxnLst/>
              <a:rect l="l" t="t" r="r" b="b"/>
              <a:pathLst>
                <a:path w="5136" h="9537" extrusionOk="0">
                  <a:moveTo>
                    <a:pt x="100" y="1"/>
                  </a:moveTo>
                  <a:cubicBezTo>
                    <a:pt x="92" y="1"/>
                    <a:pt x="84" y="2"/>
                    <a:pt x="77" y="4"/>
                  </a:cubicBezTo>
                  <a:cubicBezTo>
                    <a:pt x="26" y="29"/>
                    <a:pt x="1" y="80"/>
                    <a:pt x="26" y="131"/>
                  </a:cubicBezTo>
                  <a:cubicBezTo>
                    <a:pt x="39" y="168"/>
                    <a:pt x="1649" y="3971"/>
                    <a:pt x="3259" y="6596"/>
                  </a:cubicBezTo>
                  <a:cubicBezTo>
                    <a:pt x="4730" y="9016"/>
                    <a:pt x="4932" y="9460"/>
                    <a:pt x="4945" y="9472"/>
                  </a:cubicBezTo>
                  <a:cubicBezTo>
                    <a:pt x="4958" y="9511"/>
                    <a:pt x="4995" y="9536"/>
                    <a:pt x="5034" y="9536"/>
                  </a:cubicBezTo>
                  <a:cubicBezTo>
                    <a:pt x="5046" y="9536"/>
                    <a:pt x="5059" y="9523"/>
                    <a:pt x="5071" y="9523"/>
                  </a:cubicBezTo>
                  <a:cubicBezTo>
                    <a:pt x="5122" y="9498"/>
                    <a:pt x="5135" y="9447"/>
                    <a:pt x="5122" y="9396"/>
                  </a:cubicBezTo>
                  <a:cubicBezTo>
                    <a:pt x="5110" y="9384"/>
                    <a:pt x="4919" y="8953"/>
                    <a:pt x="3423" y="6506"/>
                  </a:cubicBezTo>
                  <a:cubicBezTo>
                    <a:pt x="1814" y="3883"/>
                    <a:pt x="217" y="92"/>
                    <a:pt x="192" y="55"/>
                  </a:cubicBezTo>
                  <a:cubicBezTo>
                    <a:pt x="181" y="23"/>
                    <a:pt x="137" y="1"/>
                    <a:pt x="100" y="1"/>
                  </a:cubicBezTo>
                  <a:close/>
                </a:path>
              </a:pathLst>
            </a:custGeom>
            <a:solidFill>
              <a:srgbClr val="564C5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92" name="Google Shape;892;p34"/>
            <p:cNvSpPr/>
            <p:nvPr/>
          </p:nvSpPr>
          <p:spPr>
            <a:xfrm>
              <a:off x="3291425" y="1145075"/>
              <a:ext cx="530525" cy="454775"/>
            </a:xfrm>
            <a:custGeom>
              <a:avLst/>
              <a:gdLst/>
              <a:ahLst/>
              <a:cxnLst/>
              <a:rect l="l" t="t" r="r" b="b"/>
              <a:pathLst>
                <a:path w="21221" h="18191" extrusionOk="0">
                  <a:moveTo>
                    <a:pt x="3575" y="0"/>
                  </a:moveTo>
                  <a:lnTo>
                    <a:pt x="3575" y="0"/>
                  </a:lnTo>
                  <a:cubicBezTo>
                    <a:pt x="3575" y="1"/>
                    <a:pt x="1" y="7859"/>
                    <a:pt x="9824" y="8442"/>
                  </a:cubicBezTo>
                  <a:cubicBezTo>
                    <a:pt x="10515" y="8482"/>
                    <a:pt x="11150" y="8499"/>
                    <a:pt x="11730" y="8499"/>
                  </a:cubicBezTo>
                  <a:cubicBezTo>
                    <a:pt x="14858" y="8499"/>
                    <a:pt x="16365" y="8011"/>
                    <a:pt x="16365" y="8011"/>
                  </a:cubicBezTo>
                  <a:cubicBezTo>
                    <a:pt x="16365" y="8011"/>
                    <a:pt x="16479" y="11929"/>
                    <a:pt x="16682" y="13577"/>
                  </a:cubicBezTo>
                  <a:cubicBezTo>
                    <a:pt x="16885" y="15237"/>
                    <a:pt x="17506" y="18191"/>
                    <a:pt x="17506" y="18191"/>
                  </a:cubicBezTo>
                  <a:lnTo>
                    <a:pt x="20155" y="18191"/>
                  </a:lnTo>
                  <a:cubicBezTo>
                    <a:pt x="20155" y="18191"/>
                    <a:pt x="21220" y="6098"/>
                    <a:pt x="19077" y="4780"/>
                  </a:cubicBezTo>
                  <a:cubicBezTo>
                    <a:pt x="16936" y="3461"/>
                    <a:pt x="13221" y="2459"/>
                    <a:pt x="7936" y="1952"/>
                  </a:cubicBezTo>
                  <a:cubicBezTo>
                    <a:pt x="7936" y="1952"/>
                    <a:pt x="4348" y="381"/>
                    <a:pt x="3575" y="0"/>
                  </a:cubicBezTo>
                  <a:close/>
                </a:path>
              </a:pathLst>
            </a:custGeom>
            <a:solidFill>
              <a:srgbClr val="21181E"/>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93" name="Google Shape;893;p34"/>
            <p:cNvSpPr/>
            <p:nvPr/>
          </p:nvSpPr>
          <p:spPr>
            <a:xfrm>
              <a:off x="3373825" y="1164025"/>
              <a:ext cx="366025" cy="400000"/>
            </a:xfrm>
            <a:custGeom>
              <a:avLst/>
              <a:gdLst/>
              <a:ahLst/>
              <a:cxnLst/>
              <a:rect l="l" t="t" r="r" b="b"/>
              <a:pathLst>
                <a:path w="14641" h="16000" extrusionOk="0">
                  <a:moveTo>
                    <a:pt x="652" y="1"/>
                  </a:moveTo>
                  <a:cubicBezTo>
                    <a:pt x="609" y="1"/>
                    <a:pt x="569" y="35"/>
                    <a:pt x="558" y="79"/>
                  </a:cubicBezTo>
                  <a:cubicBezTo>
                    <a:pt x="558" y="104"/>
                    <a:pt x="1" y="2513"/>
                    <a:pt x="1217" y="4453"/>
                  </a:cubicBezTo>
                  <a:cubicBezTo>
                    <a:pt x="1914" y="5580"/>
                    <a:pt x="3055" y="6341"/>
                    <a:pt x="4601" y="6696"/>
                  </a:cubicBezTo>
                  <a:cubicBezTo>
                    <a:pt x="5715" y="6958"/>
                    <a:pt x="6789" y="7053"/>
                    <a:pt x="7785" y="7053"/>
                  </a:cubicBezTo>
                  <a:cubicBezTo>
                    <a:pt x="9340" y="7053"/>
                    <a:pt x="10708" y="6823"/>
                    <a:pt x="11751" y="6645"/>
                  </a:cubicBezTo>
                  <a:cubicBezTo>
                    <a:pt x="12335" y="6551"/>
                    <a:pt x="12838" y="6468"/>
                    <a:pt x="13153" y="6468"/>
                  </a:cubicBezTo>
                  <a:cubicBezTo>
                    <a:pt x="13302" y="6468"/>
                    <a:pt x="13409" y="6486"/>
                    <a:pt x="13462" y="6531"/>
                  </a:cubicBezTo>
                  <a:cubicBezTo>
                    <a:pt x="13665" y="6721"/>
                    <a:pt x="13741" y="8205"/>
                    <a:pt x="13829" y="9776"/>
                  </a:cubicBezTo>
                  <a:cubicBezTo>
                    <a:pt x="13931" y="11678"/>
                    <a:pt x="14058" y="14035"/>
                    <a:pt x="14438" y="15924"/>
                  </a:cubicBezTo>
                  <a:cubicBezTo>
                    <a:pt x="14451" y="15974"/>
                    <a:pt x="14488" y="16000"/>
                    <a:pt x="14539" y="16000"/>
                  </a:cubicBezTo>
                  <a:lnTo>
                    <a:pt x="14552" y="16000"/>
                  </a:lnTo>
                  <a:cubicBezTo>
                    <a:pt x="14603" y="15988"/>
                    <a:pt x="14641" y="15937"/>
                    <a:pt x="14628" y="15886"/>
                  </a:cubicBezTo>
                  <a:cubicBezTo>
                    <a:pt x="14248" y="14010"/>
                    <a:pt x="14121" y="11652"/>
                    <a:pt x="14020" y="9763"/>
                  </a:cubicBezTo>
                  <a:cubicBezTo>
                    <a:pt x="13905" y="7698"/>
                    <a:pt x="13829" y="6620"/>
                    <a:pt x="13589" y="6391"/>
                  </a:cubicBezTo>
                  <a:cubicBezTo>
                    <a:pt x="13494" y="6311"/>
                    <a:pt x="13341" y="6279"/>
                    <a:pt x="13129" y="6279"/>
                  </a:cubicBezTo>
                  <a:cubicBezTo>
                    <a:pt x="12804" y="6279"/>
                    <a:pt x="12339" y="6355"/>
                    <a:pt x="11725" y="6455"/>
                  </a:cubicBezTo>
                  <a:cubicBezTo>
                    <a:pt x="10685" y="6634"/>
                    <a:pt x="9322" y="6860"/>
                    <a:pt x="7775" y="6860"/>
                  </a:cubicBezTo>
                  <a:cubicBezTo>
                    <a:pt x="6796" y="6860"/>
                    <a:pt x="5743" y="6769"/>
                    <a:pt x="4652" y="6518"/>
                  </a:cubicBezTo>
                  <a:cubicBezTo>
                    <a:pt x="3144" y="6163"/>
                    <a:pt x="2041" y="5441"/>
                    <a:pt x="1370" y="4351"/>
                  </a:cubicBezTo>
                  <a:cubicBezTo>
                    <a:pt x="216" y="2475"/>
                    <a:pt x="736" y="143"/>
                    <a:pt x="748" y="117"/>
                  </a:cubicBezTo>
                  <a:cubicBezTo>
                    <a:pt x="761" y="67"/>
                    <a:pt x="723" y="16"/>
                    <a:pt x="672" y="3"/>
                  </a:cubicBezTo>
                  <a:cubicBezTo>
                    <a:pt x="665" y="1"/>
                    <a:pt x="659" y="1"/>
                    <a:pt x="652" y="1"/>
                  </a:cubicBezTo>
                  <a:close/>
                </a:path>
              </a:pathLst>
            </a:custGeom>
            <a:solidFill>
              <a:srgbClr val="564C5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94" name="Google Shape;894;p34"/>
            <p:cNvSpPr/>
            <p:nvPr/>
          </p:nvSpPr>
          <p:spPr>
            <a:xfrm>
              <a:off x="3720500" y="1557675"/>
              <a:ext cx="78625" cy="6350"/>
            </a:xfrm>
            <a:custGeom>
              <a:avLst/>
              <a:gdLst/>
              <a:ahLst/>
              <a:cxnLst/>
              <a:rect l="l" t="t" r="r" b="b"/>
              <a:pathLst>
                <a:path w="3145" h="254" extrusionOk="0">
                  <a:moveTo>
                    <a:pt x="89" y="0"/>
                  </a:moveTo>
                  <a:cubicBezTo>
                    <a:pt x="38" y="0"/>
                    <a:pt x="1" y="51"/>
                    <a:pt x="1" y="102"/>
                  </a:cubicBezTo>
                  <a:cubicBezTo>
                    <a:pt x="1" y="152"/>
                    <a:pt x="38" y="191"/>
                    <a:pt x="89" y="191"/>
                  </a:cubicBezTo>
                  <a:lnTo>
                    <a:pt x="3043" y="254"/>
                  </a:lnTo>
                  <a:cubicBezTo>
                    <a:pt x="3094" y="254"/>
                    <a:pt x="3144" y="216"/>
                    <a:pt x="3144" y="166"/>
                  </a:cubicBezTo>
                  <a:cubicBezTo>
                    <a:pt x="3144" y="115"/>
                    <a:pt x="3106" y="76"/>
                    <a:pt x="3043" y="64"/>
                  </a:cubicBezTo>
                  <a:lnTo>
                    <a:pt x="89" y="0"/>
                  </a:lnTo>
                  <a:close/>
                </a:path>
              </a:pathLst>
            </a:custGeom>
            <a:solidFill>
              <a:srgbClr val="564C54"/>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95" name="Google Shape;895;p34"/>
            <p:cNvSpPr/>
            <p:nvPr/>
          </p:nvSpPr>
          <p:spPr>
            <a:xfrm>
              <a:off x="3555725" y="1208775"/>
              <a:ext cx="263975" cy="34250"/>
            </a:xfrm>
            <a:custGeom>
              <a:avLst/>
              <a:gdLst/>
              <a:ahLst/>
              <a:cxnLst/>
              <a:rect l="l" t="t" r="r" b="b"/>
              <a:pathLst>
                <a:path w="10559" h="1370" extrusionOk="0">
                  <a:moveTo>
                    <a:pt x="26" y="1"/>
                  </a:moveTo>
                  <a:cubicBezTo>
                    <a:pt x="13" y="1"/>
                    <a:pt x="0" y="13"/>
                    <a:pt x="0" y="13"/>
                  </a:cubicBezTo>
                  <a:lnTo>
                    <a:pt x="0" y="1356"/>
                  </a:lnTo>
                  <a:cubicBezTo>
                    <a:pt x="0" y="1370"/>
                    <a:pt x="13" y="1370"/>
                    <a:pt x="26" y="1370"/>
                  </a:cubicBezTo>
                  <a:lnTo>
                    <a:pt x="10547" y="1370"/>
                  </a:lnTo>
                  <a:cubicBezTo>
                    <a:pt x="10559" y="1370"/>
                    <a:pt x="10559" y="1370"/>
                    <a:pt x="10559" y="1356"/>
                  </a:cubicBezTo>
                  <a:lnTo>
                    <a:pt x="10559" y="13"/>
                  </a:lnTo>
                  <a:cubicBezTo>
                    <a:pt x="10559" y="13"/>
                    <a:pt x="10559" y="1"/>
                    <a:pt x="10547" y="1"/>
                  </a:cubicBezTo>
                  <a:close/>
                </a:path>
              </a:pathLst>
            </a:custGeom>
            <a:solidFill>
              <a:srgbClr val="D7E6F7"/>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96" name="Google Shape;896;p34"/>
            <p:cNvSpPr/>
            <p:nvPr/>
          </p:nvSpPr>
          <p:spPr>
            <a:xfrm>
              <a:off x="3706225" y="1019575"/>
              <a:ext cx="214900" cy="223450"/>
            </a:xfrm>
            <a:custGeom>
              <a:avLst/>
              <a:gdLst/>
              <a:ahLst/>
              <a:cxnLst/>
              <a:rect l="l" t="t" r="r" b="b"/>
              <a:pathLst>
                <a:path w="8596" h="8938" extrusionOk="0">
                  <a:moveTo>
                    <a:pt x="3056" y="1"/>
                  </a:moveTo>
                  <a:cubicBezTo>
                    <a:pt x="2739" y="1"/>
                    <a:pt x="2460" y="217"/>
                    <a:pt x="2372" y="521"/>
                  </a:cubicBezTo>
                  <a:lnTo>
                    <a:pt x="1" y="8938"/>
                  </a:lnTo>
                  <a:lnTo>
                    <a:pt x="5642" y="8938"/>
                  </a:lnTo>
                  <a:cubicBezTo>
                    <a:pt x="6048" y="8938"/>
                    <a:pt x="6390" y="8671"/>
                    <a:pt x="6491" y="8291"/>
                  </a:cubicBezTo>
                  <a:lnTo>
                    <a:pt x="8468" y="901"/>
                  </a:lnTo>
                  <a:cubicBezTo>
                    <a:pt x="8595" y="445"/>
                    <a:pt x="8253" y="1"/>
                    <a:pt x="7784" y="1"/>
                  </a:cubicBezTo>
                  <a:close/>
                </a:path>
              </a:pathLst>
            </a:custGeom>
            <a:solidFill>
              <a:srgbClr val="F2F2F2"/>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97" name="Google Shape;897;p34"/>
            <p:cNvSpPr/>
            <p:nvPr/>
          </p:nvSpPr>
          <p:spPr>
            <a:xfrm>
              <a:off x="3693250" y="1019575"/>
              <a:ext cx="89400" cy="221850"/>
            </a:xfrm>
            <a:custGeom>
              <a:avLst/>
              <a:gdLst/>
              <a:ahLst/>
              <a:cxnLst/>
              <a:rect l="l" t="t" r="r" b="b"/>
              <a:pathLst>
                <a:path w="3576" h="8874" extrusionOk="0">
                  <a:moveTo>
                    <a:pt x="3030" y="1"/>
                  </a:moveTo>
                  <a:cubicBezTo>
                    <a:pt x="2713" y="1"/>
                    <a:pt x="2435" y="217"/>
                    <a:pt x="2345" y="521"/>
                  </a:cubicBezTo>
                  <a:lnTo>
                    <a:pt x="1" y="8874"/>
                  </a:lnTo>
                  <a:lnTo>
                    <a:pt x="545" y="8874"/>
                  </a:lnTo>
                  <a:lnTo>
                    <a:pt x="2891" y="521"/>
                  </a:lnTo>
                  <a:cubicBezTo>
                    <a:pt x="2979" y="217"/>
                    <a:pt x="3258" y="1"/>
                    <a:pt x="3575" y="1"/>
                  </a:cubicBezTo>
                  <a:close/>
                </a:path>
              </a:pathLst>
            </a:custGeom>
            <a:solidFill>
              <a:srgbClr val="E2E2E2"/>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98" name="Google Shape;898;p34"/>
            <p:cNvSpPr/>
            <p:nvPr/>
          </p:nvSpPr>
          <p:spPr>
            <a:xfrm>
              <a:off x="3796225" y="1113375"/>
              <a:ext cx="47275" cy="42200"/>
            </a:xfrm>
            <a:custGeom>
              <a:avLst/>
              <a:gdLst/>
              <a:ahLst/>
              <a:cxnLst/>
              <a:rect l="l" t="t" r="r" b="b"/>
              <a:pathLst>
                <a:path w="1891" h="1688" extrusionOk="0">
                  <a:moveTo>
                    <a:pt x="1142" y="1"/>
                  </a:moveTo>
                  <a:cubicBezTo>
                    <a:pt x="673" y="1"/>
                    <a:pt x="217" y="381"/>
                    <a:pt x="102" y="837"/>
                  </a:cubicBezTo>
                  <a:cubicBezTo>
                    <a:pt x="1" y="1307"/>
                    <a:pt x="280" y="1687"/>
                    <a:pt x="749" y="1687"/>
                  </a:cubicBezTo>
                  <a:cubicBezTo>
                    <a:pt x="1218" y="1687"/>
                    <a:pt x="1674" y="1307"/>
                    <a:pt x="1789" y="837"/>
                  </a:cubicBezTo>
                  <a:cubicBezTo>
                    <a:pt x="1890" y="381"/>
                    <a:pt x="1598" y="1"/>
                    <a:pt x="1142" y="1"/>
                  </a:cubicBezTo>
                  <a:close/>
                </a:path>
              </a:pathLst>
            </a:custGeom>
            <a:solidFill>
              <a:srgbClr val="E2E2E2"/>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899" name="Google Shape;899;p34"/>
            <p:cNvSpPr/>
            <p:nvPr/>
          </p:nvSpPr>
          <p:spPr>
            <a:xfrm>
              <a:off x="3378900" y="843550"/>
              <a:ext cx="290300" cy="362025"/>
            </a:xfrm>
            <a:custGeom>
              <a:avLst/>
              <a:gdLst/>
              <a:ahLst/>
              <a:cxnLst/>
              <a:rect l="l" t="t" r="r" b="b"/>
              <a:pathLst>
                <a:path w="11612" h="14481" extrusionOk="0">
                  <a:moveTo>
                    <a:pt x="3481" y="0"/>
                  </a:moveTo>
                  <a:cubicBezTo>
                    <a:pt x="3298" y="0"/>
                    <a:pt x="3143" y="10"/>
                    <a:pt x="3043" y="32"/>
                  </a:cubicBezTo>
                  <a:cubicBezTo>
                    <a:pt x="1914" y="273"/>
                    <a:pt x="1407" y="1554"/>
                    <a:pt x="1432" y="3315"/>
                  </a:cubicBezTo>
                  <a:cubicBezTo>
                    <a:pt x="1432" y="3721"/>
                    <a:pt x="1420" y="4126"/>
                    <a:pt x="1407" y="4545"/>
                  </a:cubicBezTo>
                  <a:cubicBezTo>
                    <a:pt x="1407" y="4596"/>
                    <a:pt x="1407" y="4646"/>
                    <a:pt x="1395" y="4709"/>
                  </a:cubicBezTo>
                  <a:cubicBezTo>
                    <a:pt x="1331" y="6104"/>
                    <a:pt x="1153" y="7460"/>
                    <a:pt x="938" y="8322"/>
                  </a:cubicBezTo>
                  <a:cubicBezTo>
                    <a:pt x="482" y="10109"/>
                    <a:pt x="482" y="10109"/>
                    <a:pt x="0" y="11948"/>
                  </a:cubicBezTo>
                  <a:cubicBezTo>
                    <a:pt x="91" y="12361"/>
                    <a:pt x="3181" y="14480"/>
                    <a:pt x="6100" y="14480"/>
                  </a:cubicBezTo>
                  <a:cubicBezTo>
                    <a:pt x="6846" y="14480"/>
                    <a:pt x="7581" y="14342"/>
                    <a:pt x="8252" y="14001"/>
                  </a:cubicBezTo>
                  <a:cubicBezTo>
                    <a:pt x="8417" y="13215"/>
                    <a:pt x="8366" y="13354"/>
                    <a:pt x="8708" y="11478"/>
                  </a:cubicBezTo>
                  <a:cubicBezTo>
                    <a:pt x="8747" y="11314"/>
                    <a:pt x="8784" y="11174"/>
                    <a:pt x="8823" y="11060"/>
                  </a:cubicBezTo>
                  <a:cubicBezTo>
                    <a:pt x="8823" y="11022"/>
                    <a:pt x="8835" y="10997"/>
                    <a:pt x="8848" y="10971"/>
                  </a:cubicBezTo>
                  <a:lnTo>
                    <a:pt x="8848" y="10959"/>
                  </a:lnTo>
                  <a:cubicBezTo>
                    <a:pt x="8848" y="10959"/>
                    <a:pt x="8886" y="10946"/>
                    <a:pt x="8949" y="10920"/>
                  </a:cubicBezTo>
                  <a:cubicBezTo>
                    <a:pt x="9164" y="10819"/>
                    <a:pt x="9735" y="10540"/>
                    <a:pt x="10179" y="10109"/>
                  </a:cubicBezTo>
                  <a:cubicBezTo>
                    <a:pt x="10255" y="10033"/>
                    <a:pt x="10318" y="9957"/>
                    <a:pt x="10381" y="9881"/>
                  </a:cubicBezTo>
                  <a:lnTo>
                    <a:pt x="10407" y="9856"/>
                  </a:lnTo>
                  <a:cubicBezTo>
                    <a:pt x="10787" y="9362"/>
                    <a:pt x="10775" y="8309"/>
                    <a:pt x="10863" y="7106"/>
                  </a:cubicBezTo>
                  <a:cubicBezTo>
                    <a:pt x="10863" y="6991"/>
                    <a:pt x="10876" y="6864"/>
                    <a:pt x="10888" y="6737"/>
                  </a:cubicBezTo>
                  <a:cubicBezTo>
                    <a:pt x="10927" y="6332"/>
                    <a:pt x="10978" y="5914"/>
                    <a:pt x="11066" y="5521"/>
                  </a:cubicBezTo>
                  <a:cubicBezTo>
                    <a:pt x="11358" y="4089"/>
                    <a:pt x="11611" y="3340"/>
                    <a:pt x="10381" y="2377"/>
                  </a:cubicBezTo>
                  <a:cubicBezTo>
                    <a:pt x="10255" y="2263"/>
                    <a:pt x="10090" y="2162"/>
                    <a:pt x="9913" y="2047"/>
                  </a:cubicBezTo>
                  <a:cubicBezTo>
                    <a:pt x="9722" y="1908"/>
                    <a:pt x="9494" y="1782"/>
                    <a:pt x="9241" y="1630"/>
                  </a:cubicBezTo>
                  <a:lnTo>
                    <a:pt x="6528" y="463"/>
                  </a:lnTo>
                  <a:cubicBezTo>
                    <a:pt x="6528" y="463"/>
                    <a:pt x="6059" y="337"/>
                    <a:pt x="5438" y="210"/>
                  </a:cubicBezTo>
                  <a:cubicBezTo>
                    <a:pt x="5336" y="185"/>
                    <a:pt x="5210" y="159"/>
                    <a:pt x="5096" y="146"/>
                  </a:cubicBezTo>
                  <a:cubicBezTo>
                    <a:pt x="4775" y="80"/>
                    <a:pt x="4012" y="0"/>
                    <a:pt x="3481" y="0"/>
                  </a:cubicBezTo>
                  <a:close/>
                </a:path>
              </a:pathLst>
            </a:custGeom>
            <a:solidFill>
              <a:srgbClr val="2F046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900" name="Google Shape;900;p34"/>
            <p:cNvSpPr/>
            <p:nvPr/>
          </p:nvSpPr>
          <p:spPr>
            <a:xfrm>
              <a:off x="3563000" y="930100"/>
              <a:ext cx="11425" cy="10400"/>
            </a:xfrm>
            <a:custGeom>
              <a:avLst/>
              <a:gdLst/>
              <a:ahLst/>
              <a:cxnLst/>
              <a:rect l="l" t="t" r="r" b="b"/>
              <a:pathLst>
                <a:path w="457" h="416" extrusionOk="0">
                  <a:moveTo>
                    <a:pt x="227" y="0"/>
                  </a:moveTo>
                  <a:cubicBezTo>
                    <a:pt x="137" y="0"/>
                    <a:pt x="48" y="71"/>
                    <a:pt x="26" y="170"/>
                  </a:cubicBezTo>
                  <a:cubicBezTo>
                    <a:pt x="0" y="284"/>
                    <a:pt x="77" y="385"/>
                    <a:pt x="191" y="411"/>
                  </a:cubicBezTo>
                  <a:cubicBezTo>
                    <a:pt x="206" y="414"/>
                    <a:pt x="221" y="416"/>
                    <a:pt x="235" y="416"/>
                  </a:cubicBezTo>
                  <a:cubicBezTo>
                    <a:pt x="330" y="416"/>
                    <a:pt x="409" y="347"/>
                    <a:pt x="431" y="259"/>
                  </a:cubicBezTo>
                  <a:cubicBezTo>
                    <a:pt x="457" y="145"/>
                    <a:pt x="381" y="30"/>
                    <a:pt x="267" y="5"/>
                  </a:cubicBezTo>
                  <a:cubicBezTo>
                    <a:pt x="254" y="2"/>
                    <a:pt x="241" y="0"/>
                    <a:pt x="227" y="0"/>
                  </a:cubicBezTo>
                  <a:close/>
                </a:path>
              </a:pathLst>
            </a:custGeom>
            <a:solidFill>
              <a:srgbClr val="465157"/>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901" name="Google Shape;901;p34"/>
            <p:cNvSpPr/>
            <p:nvPr/>
          </p:nvSpPr>
          <p:spPr>
            <a:xfrm>
              <a:off x="3560475" y="951975"/>
              <a:ext cx="11425" cy="10400"/>
            </a:xfrm>
            <a:custGeom>
              <a:avLst/>
              <a:gdLst/>
              <a:ahLst/>
              <a:cxnLst/>
              <a:rect l="l" t="t" r="r" b="b"/>
              <a:pathLst>
                <a:path w="457" h="416" extrusionOk="0">
                  <a:moveTo>
                    <a:pt x="235" y="0"/>
                  </a:moveTo>
                  <a:cubicBezTo>
                    <a:pt x="137" y="0"/>
                    <a:pt x="47" y="71"/>
                    <a:pt x="25" y="169"/>
                  </a:cubicBezTo>
                  <a:cubicBezTo>
                    <a:pt x="0" y="284"/>
                    <a:pt x="76" y="385"/>
                    <a:pt x="191" y="411"/>
                  </a:cubicBezTo>
                  <a:cubicBezTo>
                    <a:pt x="206" y="414"/>
                    <a:pt x="220" y="416"/>
                    <a:pt x="235" y="416"/>
                  </a:cubicBezTo>
                  <a:cubicBezTo>
                    <a:pt x="330" y="416"/>
                    <a:pt x="409" y="347"/>
                    <a:pt x="431" y="259"/>
                  </a:cubicBezTo>
                  <a:cubicBezTo>
                    <a:pt x="456" y="144"/>
                    <a:pt x="380" y="31"/>
                    <a:pt x="279" y="5"/>
                  </a:cubicBezTo>
                  <a:cubicBezTo>
                    <a:pt x="264" y="2"/>
                    <a:pt x="249" y="0"/>
                    <a:pt x="235" y="0"/>
                  </a:cubicBezTo>
                  <a:close/>
                </a:path>
              </a:pathLst>
            </a:custGeom>
            <a:solidFill>
              <a:srgbClr val="465157"/>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902" name="Google Shape;902;p34"/>
            <p:cNvSpPr/>
            <p:nvPr/>
          </p:nvSpPr>
          <p:spPr>
            <a:xfrm>
              <a:off x="3491225" y="850625"/>
              <a:ext cx="71175" cy="69575"/>
            </a:xfrm>
            <a:custGeom>
              <a:avLst/>
              <a:gdLst/>
              <a:ahLst/>
              <a:cxnLst/>
              <a:rect l="l" t="t" r="r" b="b"/>
              <a:pathLst>
                <a:path w="2847" h="2783" extrusionOk="0">
                  <a:moveTo>
                    <a:pt x="1028" y="0"/>
                  </a:moveTo>
                  <a:cubicBezTo>
                    <a:pt x="665" y="0"/>
                    <a:pt x="294" y="106"/>
                    <a:pt x="197" y="510"/>
                  </a:cubicBezTo>
                  <a:cubicBezTo>
                    <a:pt x="0" y="1335"/>
                    <a:pt x="1311" y="2782"/>
                    <a:pt x="2722" y="2782"/>
                  </a:cubicBezTo>
                  <a:cubicBezTo>
                    <a:pt x="2763" y="2782"/>
                    <a:pt x="2805" y="2781"/>
                    <a:pt x="2846" y="2778"/>
                  </a:cubicBezTo>
                  <a:cubicBezTo>
                    <a:pt x="2846" y="2778"/>
                    <a:pt x="1477" y="1333"/>
                    <a:pt x="1820" y="130"/>
                  </a:cubicBezTo>
                  <a:cubicBezTo>
                    <a:pt x="1820" y="130"/>
                    <a:pt x="1429" y="0"/>
                    <a:pt x="1028" y="0"/>
                  </a:cubicBezTo>
                  <a:close/>
                </a:path>
              </a:pathLst>
            </a:custGeom>
            <a:solidFill>
              <a:srgbClr val="F2F2F2"/>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903" name="Google Shape;903;p34"/>
            <p:cNvSpPr/>
            <p:nvPr/>
          </p:nvSpPr>
          <p:spPr>
            <a:xfrm>
              <a:off x="3577575" y="883650"/>
              <a:ext cx="70375" cy="55300"/>
            </a:xfrm>
            <a:custGeom>
              <a:avLst/>
              <a:gdLst/>
              <a:ahLst/>
              <a:cxnLst/>
              <a:rect l="l" t="t" r="r" b="b"/>
              <a:pathLst>
                <a:path w="2815" h="2212" extrusionOk="0">
                  <a:moveTo>
                    <a:pt x="1231" y="0"/>
                  </a:moveTo>
                  <a:cubicBezTo>
                    <a:pt x="837" y="1293"/>
                    <a:pt x="1" y="1623"/>
                    <a:pt x="1" y="1623"/>
                  </a:cubicBezTo>
                  <a:cubicBezTo>
                    <a:pt x="315" y="2006"/>
                    <a:pt x="873" y="2212"/>
                    <a:pt x="1389" y="2212"/>
                  </a:cubicBezTo>
                  <a:cubicBezTo>
                    <a:pt x="1914" y="2212"/>
                    <a:pt x="2395" y="2000"/>
                    <a:pt x="2536" y="1547"/>
                  </a:cubicBezTo>
                  <a:cubicBezTo>
                    <a:pt x="2815" y="659"/>
                    <a:pt x="1231" y="0"/>
                    <a:pt x="1231" y="0"/>
                  </a:cubicBezTo>
                  <a:close/>
                </a:path>
              </a:pathLst>
            </a:custGeom>
            <a:solidFill>
              <a:srgbClr val="F2F2F2"/>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904" name="Google Shape;904;p34"/>
            <p:cNvSpPr/>
            <p:nvPr/>
          </p:nvSpPr>
          <p:spPr>
            <a:xfrm>
              <a:off x="3530375" y="853850"/>
              <a:ext cx="78600" cy="70400"/>
            </a:xfrm>
            <a:custGeom>
              <a:avLst/>
              <a:gdLst/>
              <a:ahLst/>
              <a:cxnLst/>
              <a:rect l="l" t="t" r="r" b="b"/>
              <a:pathLst>
                <a:path w="3144" h="2816" extrusionOk="0">
                  <a:moveTo>
                    <a:pt x="254" y="1"/>
                  </a:moveTo>
                  <a:lnTo>
                    <a:pt x="254" y="1"/>
                  </a:lnTo>
                  <a:cubicBezTo>
                    <a:pt x="0" y="621"/>
                    <a:pt x="431" y="1572"/>
                    <a:pt x="1014" y="2384"/>
                  </a:cubicBezTo>
                  <a:cubicBezTo>
                    <a:pt x="1223" y="2678"/>
                    <a:pt x="1535" y="2816"/>
                    <a:pt x="1845" y="2816"/>
                  </a:cubicBezTo>
                  <a:cubicBezTo>
                    <a:pt x="2271" y="2816"/>
                    <a:pt x="2693" y="2556"/>
                    <a:pt x="2840" y="2080"/>
                  </a:cubicBezTo>
                  <a:lnTo>
                    <a:pt x="3144" y="1078"/>
                  </a:lnTo>
                  <a:lnTo>
                    <a:pt x="254" y="1"/>
                  </a:lnTo>
                  <a:close/>
                </a:path>
              </a:pathLst>
            </a:custGeom>
            <a:solidFill>
              <a:srgbClr val="C3AD8F"/>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905" name="Google Shape;905;p34"/>
            <p:cNvSpPr/>
            <p:nvPr/>
          </p:nvSpPr>
          <p:spPr>
            <a:xfrm>
              <a:off x="3477775" y="1077050"/>
              <a:ext cx="124875" cy="43025"/>
            </a:xfrm>
            <a:custGeom>
              <a:avLst/>
              <a:gdLst/>
              <a:ahLst/>
              <a:cxnLst/>
              <a:rect l="l" t="t" r="r" b="b"/>
              <a:pathLst>
                <a:path w="4995" h="1721" extrusionOk="0">
                  <a:moveTo>
                    <a:pt x="457" y="0"/>
                  </a:moveTo>
                  <a:cubicBezTo>
                    <a:pt x="234" y="0"/>
                    <a:pt x="94" y="18"/>
                    <a:pt x="76" y="22"/>
                  </a:cubicBezTo>
                  <a:cubicBezTo>
                    <a:pt x="38" y="34"/>
                    <a:pt x="0" y="73"/>
                    <a:pt x="12" y="110"/>
                  </a:cubicBezTo>
                  <a:cubicBezTo>
                    <a:pt x="12" y="135"/>
                    <a:pt x="38" y="161"/>
                    <a:pt x="63" y="174"/>
                  </a:cubicBezTo>
                  <a:cubicBezTo>
                    <a:pt x="76" y="186"/>
                    <a:pt x="88" y="186"/>
                    <a:pt x="102" y="186"/>
                  </a:cubicBezTo>
                  <a:cubicBezTo>
                    <a:pt x="105" y="186"/>
                    <a:pt x="237" y="170"/>
                    <a:pt x="455" y="170"/>
                  </a:cubicBezTo>
                  <a:cubicBezTo>
                    <a:pt x="981" y="170"/>
                    <a:pt x="2011" y="264"/>
                    <a:pt x="2979" y="909"/>
                  </a:cubicBezTo>
                  <a:cubicBezTo>
                    <a:pt x="3676" y="1365"/>
                    <a:pt x="4322" y="1619"/>
                    <a:pt x="4868" y="1720"/>
                  </a:cubicBezTo>
                  <a:cubicBezTo>
                    <a:pt x="4868" y="1682"/>
                    <a:pt x="4880" y="1657"/>
                    <a:pt x="4893" y="1631"/>
                  </a:cubicBezTo>
                  <a:lnTo>
                    <a:pt x="4893" y="1619"/>
                  </a:lnTo>
                  <a:cubicBezTo>
                    <a:pt x="4893" y="1619"/>
                    <a:pt x="4931" y="1606"/>
                    <a:pt x="4994" y="1580"/>
                  </a:cubicBezTo>
                  <a:cubicBezTo>
                    <a:pt x="4449" y="1504"/>
                    <a:pt x="3790" y="1251"/>
                    <a:pt x="3068" y="782"/>
                  </a:cubicBezTo>
                  <a:cubicBezTo>
                    <a:pt x="2059" y="106"/>
                    <a:pt x="1005" y="0"/>
                    <a:pt x="457" y="0"/>
                  </a:cubicBezTo>
                  <a:close/>
                </a:path>
              </a:pathLst>
            </a:custGeom>
            <a:solidFill>
              <a:srgbClr val="465157"/>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906" name="Google Shape;906;p34"/>
            <p:cNvSpPr/>
            <p:nvPr/>
          </p:nvSpPr>
          <p:spPr>
            <a:xfrm>
              <a:off x="3519900" y="932750"/>
              <a:ext cx="97950" cy="69000"/>
            </a:xfrm>
            <a:custGeom>
              <a:avLst/>
              <a:gdLst/>
              <a:ahLst/>
              <a:cxnLst/>
              <a:rect l="l" t="t" r="r" b="b"/>
              <a:pathLst>
                <a:path w="3918" h="2760" extrusionOk="0">
                  <a:moveTo>
                    <a:pt x="95" y="0"/>
                  </a:moveTo>
                  <a:cubicBezTo>
                    <a:pt x="80" y="0"/>
                    <a:pt x="65" y="5"/>
                    <a:pt x="51" y="14"/>
                  </a:cubicBezTo>
                  <a:cubicBezTo>
                    <a:pt x="14" y="39"/>
                    <a:pt x="1" y="90"/>
                    <a:pt x="26" y="115"/>
                  </a:cubicBezTo>
                  <a:cubicBezTo>
                    <a:pt x="90" y="203"/>
                    <a:pt x="1395" y="2282"/>
                    <a:pt x="2308" y="2662"/>
                  </a:cubicBezTo>
                  <a:cubicBezTo>
                    <a:pt x="2474" y="2731"/>
                    <a:pt x="2631" y="2760"/>
                    <a:pt x="2776" y="2760"/>
                  </a:cubicBezTo>
                  <a:cubicBezTo>
                    <a:pt x="3461" y="2760"/>
                    <a:pt x="3893" y="2128"/>
                    <a:pt x="3893" y="2118"/>
                  </a:cubicBezTo>
                  <a:cubicBezTo>
                    <a:pt x="3918" y="2079"/>
                    <a:pt x="3905" y="2029"/>
                    <a:pt x="3867" y="2003"/>
                  </a:cubicBezTo>
                  <a:cubicBezTo>
                    <a:pt x="3854" y="1994"/>
                    <a:pt x="3839" y="1990"/>
                    <a:pt x="3824" y="1990"/>
                  </a:cubicBezTo>
                  <a:cubicBezTo>
                    <a:pt x="3796" y="1990"/>
                    <a:pt x="3769" y="2004"/>
                    <a:pt x="3753" y="2029"/>
                  </a:cubicBezTo>
                  <a:cubicBezTo>
                    <a:pt x="3753" y="2029"/>
                    <a:pt x="3370" y="2594"/>
                    <a:pt x="2771" y="2594"/>
                  </a:cubicBezTo>
                  <a:cubicBezTo>
                    <a:pt x="2647" y="2594"/>
                    <a:pt x="2513" y="2569"/>
                    <a:pt x="2371" y="2510"/>
                  </a:cubicBezTo>
                  <a:cubicBezTo>
                    <a:pt x="1510" y="2155"/>
                    <a:pt x="178" y="51"/>
                    <a:pt x="166" y="39"/>
                  </a:cubicBezTo>
                  <a:cubicBezTo>
                    <a:pt x="150" y="14"/>
                    <a:pt x="123" y="0"/>
                    <a:pt x="95" y="0"/>
                  </a:cubicBezTo>
                  <a:close/>
                </a:path>
              </a:pathLst>
            </a:custGeom>
            <a:solidFill>
              <a:srgbClr val="465157"/>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907" name="Google Shape;907;p34"/>
            <p:cNvSpPr/>
            <p:nvPr/>
          </p:nvSpPr>
          <p:spPr>
            <a:xfrm>
              <a:off x="3589325" y="1087575"/>
              <a:ext cx="52300" cy="84525"/>
            </a:xfrm>
            <a:custGeom>
              <a:avLst/>
              <a:gdLst/>
              <a:ahLst/>
              <a:cxnLst/>
              <a:rect l="l" t="t" r="r" b="b"/>
              <a:pathLst>
                <a:path w="2092" h="3381" extrusionOk="0">
                  <a:moveTo>
                    <a:pt x="1988" y="0"/>
                  </a:moveTo>
                  <a:cubicBezTo>
                    <a:pt x="1956" y="0"/>
                    <a:pt x="1926" y="19"/>
                    <a:pt x="1901" y="44"/>
                  </a:cubicBezTo>
                  <a:cubicBezTo>
                    <a:pt x="1369" y="881"/>
                    <a:pt x="418" y="1122"/>
                    <a:pt x="406" y="1122"/>
                  </a:cubicBezTo>
                  <a:cubicBezTo>
                    <a:pt x="367" y="1122"/>
                    <a:pt x="342" y="1159"/>
                    <a:pt x="330" y="1198"/>
                  </a:cubicBezTo>
                  <a:cubicBezTo>
                    <a:pt x="330" y="1210"/>
                    <a:pt x="76" y="2516"/>
                    <a:pt x="12" y="3277"/>
                  </a:cubicBezTo>
                  <a:cubicBezTo>
                    <a:pt x="0" y="3328"/>
                    <a:pt x="38" y="3378"/>
                    <a:pt x="88" y="3378"/>
                  </a:cubicBezTo>
                  <a:lnTo>
                    <a:pt x="101" y="3378"/>
                  </a:lnTo>
                  <a:cubicBezTo>
                    <a:pt x="108" y="3380"/>
                    <a:pt x="114" y="3381"/>
                    <a:pt x="120" y="3381"/>
                  </a:cubicBezTo>
                  <a:cubicBezTo>
                    <a:pt x="161" y="3381"/>
                    <a:pt x="191" y="3346"/>
                    <a:pt x="203" y="3302"/>
                  </a:cubicBezTo>
                  <a:cubicBezTo>
                    <a:pt x="266" y="2630"/>
                    <a:pt x="456" y="1553"/>
                    <a:pt x="507" y="1286"/>
                  </a:cubicBezTo>
                  <a:cubicBezTo>
                    <a:pt x="735" y="1223"/>
                    <a:pt x="1559" y="931"/>
                    <a:pt x="2066" y="145"/>
                  </a:cubicBezTo>
                  <a:cubicBezTo>
                    <a:pt x="2091" y="108"/>
                    <a:pt x="2079" y="44"/>
                    <a:pt x="2040" y="19"/>
                  </a:cubicBezTo>
                  <a:cubicBezTo>
                    <a:pt x="2023" y="6"/>
                    <a:pt x="2005" y="0"/>
                    <a:pt x="1988" y="0"/>
                  </a:cubicBezTo>
                  <a:close/>
                </a:path>
              </a:pathLst>
            </a:custGeom>
            <a:solidFill>
              <a:srgbClr val="465157"/>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908" name="Google Shape;908;p34"/>
            <p:cNvSpPr/>
            <p:nvPr/>
          </p:nvSpPr>
          <p:spPr>
            <a:xfrm>
              <a:off x="3560475" y="626575"/>
              <a:ext cx="95400" cy="91400"/>
            </a:xfrm>
            <a:custGeom>
              <a:avLst/>
              <a:gdLst/>
              <a:ahLst/>
              <a:cxnLst/>
              <a:rect l="l" t="t" r="r" b="b"/>
              <a:pathLst>
                <a:path w="3816" h="3656" extrusionOk="0">
                  <a:moveTo>
                    <a:pt x="1905" y="0"/>
                  </a:moveTo>
                  <a:cubicBezTo>
                    <a:pt x="1120" y="0"/>
                    <a:pt x="391" y="508"/>
                    <a:pt x="152" y="1296"/>
                  </a:cubicBezTo>
                  <a:cubicBezTo>
                    <a:pt x="0" y="1816"/>
                    <a:pt x="76" y="2335"/>
                    <a:pt x="330" y="2766"/>
                  </a:cubicBezTo>
                  <a:cubicBezTo>
                    <a:pt x="558" y="3134"/>
                    <a:pt x="913" y="3438"/>
                    <a:pt x="1369" y="3577"/>
                  </a:cubicBezTo>
                  <a:cubicBezTo>
                    <a:pt x="1545" y="3631"/>
                    <a:pt x="1723" y="3656"/>
                    <a:pt x="1899" y="3656"/>
                  </a:cubicBezTo>
                  <a:cubicBezTo>
                    <a:pt x="2683" y="3656"/>
                    <a:pt x="3413" y="3148"/>
                    <a:pt x="3651" y="2360"/>
                  </a:cubicBezTo>
                  <a:cubicBezTo>
                    <a:pt x="3676" y="2259"/>
                    <a:pt x="3701" y="2157"/>
                    <a:pt x="3715" y="2056"/>
                  </a:cubicBezTo>
                  <a:cubicBezTo>
                    <a:pt x="3816" y="1182"/>
                    <a:pt x="3296" y="345"/>
                    <a:pt x="2434" y="79"/>
                  </a:cubicBezTo>
                  <a:cubicBezTo>
                    <a:pt x="2258" y="26"/>
                    <a:pt x="2080" y="0"/>
                    <a:pt x="1905" y="0"/>
                  </a:cubicBezTo>
                  <a:close/>
                </a:path>
              </a:pathLst>
            </a:custGeom>
            <a:solidFill>
              <a:srgbClr val="21181E"/>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909" name="Google Shape;909;p34"/>
            <p:cNvSpPr/>
            <p:nvPr/>
          </p:nvSpPr>
          <p:spPr>
            <a:xfrm>
              <a:off x="3568700" y="672575"/>
              <a:ext cx="84650" cy="45400"/>
            </a:xfrm>
            <a:custGeom>
              <a:avLst/>
              <a:gdLst/>
              <a:ahLst/>
              <a:cxnLst/>
              <a:rect l="l" t="t" r="r" b="b"/>
              <a:pathLst>
                <a:path w="3386" h="1816" extrusionOk="0">
                  <a:moveTo>
                    <a:pt x="2323" y="1"/>
                  </a:moveTo>
                  <a:cubicBezTo>
                    <a:pt x="1310" y="1"/>
                    <a:pt x="456" y="556"/>
                    <a:pt x="1" y="926"/>
                  </a:cubicBezTo>
                  <a:cubicBezTo>
                    <a:pt x="229" y="1294"/>
                    <a:pt x="584" y="1598"/>
                    <a:pt x="1040" y="1737"/>
                  </a:cubicBezTo>
                  <a:cubicBezTo>
                    <a:pt x="1216" y="1791"/>
                    <a:pt x="1394" y="1816"/>
                    <a:pt x="1570" y="1816"/>
                  </a:cubicBezTo>
                  <a:cubicBezTo>
                    <a:pt x="2354" y="1816"/>
                    <a:pt x="3084" y="1308"/>
                    <a:pt x="3322" y="520"/>
                  </a:cubicBezTo>
                  <a:cubicBezTo>
                    <a:pt x="3347" y="419"/>
                    <a:pt x="3372" y="317"/>
                    <a:pt x="3386" y="216"/>
                  </a:cubicBezTo>
                  <a:cubicBezTo>
                    <a:pt x="3019" y="63"/>
                    <a:pt x="2662" y="1"/>
                    <a:pt x="2323" y="1"/>
                  </a:cubicBezTo>
                  <a:close/>
                </a:path>
              </a:pathLst>
            </a:custGeom>
            <a:solidFill>
              <a:srgbClr val="11DCCA"/>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910" name="Google Shape;910;p34"/>
            <p:cNvSpPr/>
            <p:nvPr/>
          </p:nvSpPr>
          <p:spPr>
            <a:xfrm>
              <a:off x="3686275" y="757200"/>
              <a:ext cx="21875" cy="48175"/>
            </a:xfrm>
            <a:custGeom>
              <a:avLst/>
              <a:gdLst/>
              <a:ahLst/>
              <a:cxnLst/>
              <a:rect l="l" t="t" r="r" b="b"/>
              <a:pathLst>
                <a:path w="875" h="1927" extrusionOk="0">
                  <a:moveTo>
                    <a:pt x="419" y="0"/>
                  </a:moveTo>
                  <a:lnTo>
                    <a:pt x="1" y="1927"/>
                  </a:lnTo>
                  <a:cubicBezTo>
                    <a:pt x="875" y="1572"/>
                    <a:pt x="761" y="64"/>
                    <a:pt x="761" y="64"/>
                  </a:cubicBezTo>
                  <a:lnTo>
                    <a:pt x="419" y="0"/>
                  </a:lnTo>
                  <a:close/>
                </a:path>
              </a:pathLst>
            </a:custGeom>
            <a:solidFill>
              <a:srgbClr val="21181E"/>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911" name="Google Shape;911;p34"/>
            <p:cNvSpPr/>
            <p:nvPr/>
          </p:nvSpPr>
          <p:spPr>
            <a:xfrm>
              <a:off x="3519275" y="678875"/>
              <a:ext cx="175275" cy="146800"/>
            </a:xfrm>
            <a:custGeom>
              <a:avLst/>
              <a:gdLst/>
              <a:ahLst/>
              <a:cxnLst/>
              <a:rect l="l" t="t" r="r" b="b"/>
              <a:pathLst>
                <a:path w="7011" h="5872" extrusionOk="0">
                  <a:moveTo>
                    <a:pt x="4389" y="1"/>
                  </a:moveTo>
                  <a:cubicBezTo>
                    <a:pt x="4037" y="1"/>
                    <a:pt x="3652" y="64"/>
                    <a:pt x="3233" y="218"/>
                  </a:cubicBezTo>
                  <a:cubicBezTo>
                    <a:pt x="723" y="1143"/>
                    <a:pt x="0" y="4933"/>
                    <a:pt x="1800" y="5871"/>
                  </a:cubicBezTo>
                  <a:cubicBezTo>
                    <a:pt x="1800" y="5871"/>
                    <a:pt x="5704" y="3907"/>
                    <a:pt x="7010" y="1511"/>
                  </a:cubicBezTo>
                  <a:cubicBezTo>
                    <a:pt x="7010" y="1511"/>
                    <a:pt x="6103" y="1"/>
                    <a:pt x="4389" y="1"/>
                  </a:cubicBezTo>
                  <a:close/>
                </a:path>
              </a:pathLst>
            </a:custGeom>
            <a:solidFill>
              <a:srgbClr val="21181E"/>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912" name="Google Shape;912;p34"/>
            <p:cNvSpPr/>
            <p:nvPr/>
          </p:nvSpPr>
          <p:spPr>
            <a:xfrm>
              <a:off x="3537350" y="812650"/>
              <a:ext cx="82075" cy="83400"/>
            </a:xfrm>
            <a:custGeom>
              <a:avLst/>
              <a:gdLst/>
              <a:ahLst/>
              <a:cxnLst/>
              <a:rect l="l" t="t" r="r" b="b"/>
              <a:pathLst>
                <a:path w="3283" h="3336" extrusionOk="0">
                  <a:moveTo>
                    <a:pt x="1065" y="1"/>
                  </a:moveTo>
                  <a:cubicBezTo>
                    <a:pt x="989" y="584"/>
                    <a:pt x="596" y="1421"/>
                    <a:pt x="0" y="1674"/>
                  </a:cubicBezTo>
                  <a:cubicBezTo>
                    <a:pt x="856" y="3051"/>
                    <a:pt x="1651" y="3335"/>
                    <a:pt x="2162" y="3335"/>
                  </a:cubicBezTo>
                  <a:cubicBezTo>
                    <a:pt x="2520" y="3335"/>
                    <a:pt x="2738" y="3195"/>
                    <a:pt x="2738" y="3195"/>
                  </a:cubicBezTo>
                  <a:lnTo>
                    <a:pt x="3283" y="1864"/>
                  </a:lnTo>
                  <a:cubicBezTo>
                    <a:pt x="2598" y="1610"/>
                    <a:pt x="1927" y="990"/>
                    <a:pt x="1508" y="533"/>
                  </a:cubicBezTo>
                  <a:cubicBezTo>
                    <a:pt x="1457" y="483"/>
                    <a:pt x="1407" y="432"/>
                    <a:pt x="1369" y="381"/>
                  </a:cubicBezTo>
                  <a:cubicBezTo>
                    <a:pt x="1192" y="128"/>
                    <a:pt x="1065" y="1"/>
                    <a:pt x="1065" y="1"/>
                  </a:cubicBezTo>
                  <a:close/>
                </a:path>
              </a:pathLst>
            </a:custGeom>
            <a:solidFill>
              <a:srgbClr val="C3AD8F"/>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913" name="Google Shape;913;p34"/>
            <p:cNvSpPr/>
            <p:nvPr/>
          </p:nvSpPr>
          <p:spPr>
            <a:xfrm>
              <a:off x="3571575" y="822175"/>
              <a:ext cx="47850" cy="52925"/>
            </a:xfrm>
            <a:custGeom>
              <a:avLst/>
              <a:gdLst/>
              <a:ahLst/>
              <a:cxnLst/>
              <a:rect l="l" t="t" r="r" b="b"/>
              <a:pathLst>
                <a:path w="1914" h="2117" extrusionOk="0">
                  <a:moveTo>
                    <a:pt x="0" y="0"/>
                  </a:moveTo>
                  <a:lnTo>
                    <a:pt x="0" y="0"/>
                  </a:lnTo>
                  <a:cubicBezTo>
                    <a:pt x="266" y="950"/>
                    <a:pt x="1141" y="1724"/>
                    <a:pt x="1660" y="2116"/>
                  </a:cubicBezTo>
                  <a:lnTo>
                    <a:pt x="1914" y="1483"/>
                  </a:lnTo>
                  <a:cubicBezTo>
                    <a:pt x="1229" y="1229"/>
                    <a:pt x="558" y="609"/>
                    <a:pt x="139" y="152"/>
                  </a:cubicBezTo>
                  <a:cubicBezTo>
                    <a:pt x="88" y="102"/>
                    <a:pt x="51" y="51"/>
                    <a:pt x="0" y="0"/>
                  </a:cubicBezTo>
                  <a:close/>
                </a:path>
              </a:pathLst>
            </a:custGeom>
            <a:solidFill>
              <a:srgbClr val="21181E"/>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914" name="Google Shape;914;p34"/>
            <p:cNvSpPr/>
            <p:nvPr/>
          </p:nvSpPr>
          <p:spPr>
            <a:xfrm>
              <a:off x="3563975" y="711075"/>
              <a:ext cx="136900" cy="152900"/>
            </a:xfrm>
            <a:custGeom>
              <a:avLst/>
              <a:gdLst/>
              <a:ahLst/>
              <a:cxnLst/>
              <a:rect l="l" t="t" r="r" b="b"/>
              <a:pathLst>
                <a:path w="5476" h="6116" extrusionOk="0">
                  <a:moveTo>
                    <a:pt x="2927" y="0"/>
                  </a:moveTo>
                  <a:cubicBezTo>
                    <a:pt x="2117" y="0"/>
                    <a:pt x="1386" y="516"/>
                    <a:pt x="1090" y="1287"/>
                  </a:cubicBezTo>
                  <a:cubicBezTo>
                    <a:pt x="659" y="1997"/>
                    <a:pt x="304" y="2796"/>
                    <a:pt x="76" y="3734"/>
                  </a:cubicBezTo>
                  <a:cubicBezTo>
                    <a:pt x="51" y="3836"/>
                    <a:pt x="25" y="3949"/>
                    <a:pt x="0" y="4064"/>
                  </a:cubicBezTo>
                  <a:cubicBezTo>
                    <a:pt x="54" y="4140"/>
                    <a:pt x="1522" y="6116"/>
                    <a:pt x="2907" y="6116"/>
                  </a:cubicBezTo>
                  <a:cubicBezTo>
                    <a:pt x="3134" y="6116"/>
                    <a:pt x="3359" y="6063"/>
                    <a:pt x="3575" y="5940"/>
                  </a:cubicBezTo>
                  <a:cubicBezTo>
                    <a:pt x="4006" y="5698"/>
                    <a:pt x="4310" y="5141"/>
                    <a:pt x="4956" y="3696"/>
                  </a:cubicBezTo>
                  <a:cubicBezTo>
                    <a:pt x="5476" y="2530"/>
                    <a:pt x="5451" y="1529"/>
                    <a:pt x="4905" y="1047"/>
                  </a:cubicBezTo>
                  <a:cubicBezTo>
                    <a:pt x="4550" y="730"/>
                    <a:pt x="4006" y="70"/>
                    <a:pt x="3093" y="8"/>
                  </a:cubicBezTo>
                  <a:cubicBezTo>
                    <a:pt x="3037" y="3"/>
                    <a:pt x="2982" y="0"/>
                    <a:pt x="2927" y="0"/>
                  </a:cubicBezTo>
                  <a:close/>
                </a:path>
              </a:pathLst>
            </a:custGeom>
            <a:solidFill>
              <a:srgbClr val="C3AD8F"/>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915" name="Google Shape;915;p34"/>
            <p:cNvSpPr/>
            <p:nvPr/>
          </p:nvSpPr>
          <p:spPr>
            <a:xfrm>
              <a:off x="3632075" y="815100"/>
              <a:ext cx="26350" cy="20075"/>
            </a:xfrm>
            <a:custGeom>
              <a:avLst/>
              <a:gdLst/>
              <a:ahLst/>
              <a:cxnLst/>
              <a:rect l="l" t="t" r="r" b="b"/>
              <a:pathLst>
                <a:path w="1054" h="803" extrusionOk="0">
                  <a:moveTo>
                    <a:pt x="581" y="0"/>
                  </a:moveTo>
                  <a:cubicBezTo>
                    <a:pt x="461" y="0"/>
                    <a:pt x="353" y="54"/>
                    <a:pt x="268" y="131"/>
                  </a:cubicBezTo>
                  <a:cubicBezTo>
                    <a:pt x="1" y="334"/>
                    <a:pt x="128" y="777"/>
                    <a:pt x="457" y="802"/>
                  </a:cubicBezTo>
                  <a:lnTo>
                    <a:pt x="470" y="802"/>
                  </a:lnTo>
                  <a:cubicBezTo>
                    <a:pt x="597" y="802"/>
                    <a:pt x="711" y="739"/>
                    <a:pt x="787" y="638"/>
                  </a:cubicBezTo>
                  <a:cubicBezTo>
                    <a:pt x="913" y="473"/>
                    <a:pt x="1053" y="194"/>
                    <a:pt x="761" y="42"/>
                  </a:cubicBezTo>
                  <a:cubicBezTo>
                    <a:pt x="699" y="13"/>
                    <a:pt x="639" y="0"/>
                    <a:pt x="581" y="0"/>
                  </a:cubicBezTo>
                  <a:close/>
                </a:path>
              </a:pathLst>
            </a:custGeom>
            <a:solidFill>
              <a:srgbClr val="9F8E77"/>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916" name="Google Shape;916;p34"/>
            <p:cNvSpPr/>
            <p:nvPr/>
          </p:nvSpPr>
          <p:spPr>
            <a:xfrm>
              <a:off x="3629875" y="754075"/>
              <a:ext cx="28850" cy="11500"/>
            </a:xfrm>
            <a:custGeom>
              <a:avLst/>
              <a:gdLst/>
              <a:ahLst/>
              <a:cxnLst/>
              <a:rect l="l" t="t" r="r" b="b"/>
              <a:pathLst>
                <a:path w="1154" h="460" extrusionOk="0">
                  <a:moveTo>
                    <a:pt x="942" y="1"/>
                  </a:moveTo>
                  <a:cubicBezTo>
                    <a:pt x="789" y="1"/>
                    <a:pt x="574" y="190"/>
                    <a:pt x="273" y="190"/>
                  </a:cubicBezTo>
                  <a:cubicBezTo>
                    <a:pt x="189" y="190"/>
                    <a:pt x="98" y="175"/>
                    <a:pt x="1" y="138"/>
                  </a:cubicBezTo>
                  <a:lnTo>
                    <a:pt x="1" y="138"/>
                  </a:lnTo>
                  <a:cubicBezTo>
                    <a:pt x="1" y="138"/>
                    <a:pt x="75" y="459"/>
                    <a:pt x="494" y="459"/>
                  </a:cubicBezTo>
                  <a:cubicBezTo>
                    <a:pt x="621" y="459"/>
                    <a:pt x="779" y="430"/>
                    <a:pt x="976" y="353"/>
                  </a:cubicBezTo>
                  <a:cubicBezTo>
                    <a:pt x="1027" y="341"/>
                    <a:pt x="1065" y="302"/>
                    <a:pt x="1091" y="265"/>
                  </a:cubicBezTo>
                  <a:cubicBezTo>
                    <a:pt x="1128" y="201"/>
                    <a:pt x="1154" y="125"/>
                    <a:pt x="1040" y="37"/>
                  </a:cubicBezTo>
                  <a:cubicBezTo>
                    <a:pt x="1010" y="11"/>
                    <a:pt x="978" y="1"/>
                    <a:pt x="942" y="1"/>
                  </a:cubicBezTo>
                  <a:close/>
                </a:path>
              </a:pathLst>
            </a:custGeom>
            <a:solidFill>
              <a:srgbClr val="21181E"/>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917" name="Google Shape;917;p34"/>
            <p:cNvSpPr/>
            <p:nvPr/>
          </p:nvSpPr>
          <p:spPr>
            <a:xfrm>
              <a:off x="3676150" y="767175"/>
              <a:ext cx="19975" cy="22825"/>
            </a:xfrm>
            <a:custGeom>
              <a:avLst/>
              <a:gdLst/>
              <a:ahLst/>
              <a:cxnLst/>
              <a:rect l="l" t="t" r="r" b="b"/>
              <a:pathLst>
                <a:path w="799" h="913" extrusionOk="0">
                  <a:moveTo>
                    <a:pt x="170" y="1"/>
                  </a:moveTo>
                  <a:cubicBezTo>
                    <a:pt x="73" y="1"/>
                    <a:pt x="34" y="55"/>
                    <a:pt x="12" y="108"/>
                  </a:cubicBezTo>
                  <a:cubicBezTo>
                    <a:pt x="0" y="159"/>
                    <a:pt x="0" y="223"/>
                    <a:pt x="12" y="260"/>
                  </a:cubicBezTo>
                  <a:cubicBezTo>
                    <a:pt x="200" y="814"/>
                    <a:pt x="471" y="913"/>
                    <a:pt x="640" y="913"/>
                  </a:cubicBezTo>
                  <a:cubicBezTo>
                    <a:pt x="735" y="913"/>
                    <a:pt x="798" y="882"/>
                    <a:pt x="798" y="882"/>
                  </a:cubicBezTo>
                  <a:cubicBezTo>
                    <a:pt x="317" y="603"/>
                    <a:pt x="469" y="57"/>
                    <a:pt x="228" y="7"/>
                  </a:cubicBezTo>
                  <a:cubicBezTo>
                    <a:pt x="207" y="3"/>
                    <a:pt x="187" y="1"/>
                    <a:pt x="170" y="1"/>
                  </a:cubicBezTo>
                  <a:close/>
                </a:path>
              </a:pathLst>
            </a:custGeom>
            <a:solidFill>
              <a:srgbClr val="21181E"/>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918" name="Google Shape;918;p34"/>
            <p:cNvSpPr/>
            <p:nvPr/>
          </p:nvSpPr>
          <p:spPr>
            <a:xfrm>
              <a:off x="3563975" y="803150"/>
              <a:ext cx="18700" cy="9525"/>
            </a:xfrm>
            <a:custGeom>
              <a:avLst/>
              <a:gdLst/>
              <a:ahLst/>
              <a:cxnLst/>
              <a:rect l="l" t="t" r="r" b="b"/>
              <a:pathLst>
                <a:path w="748" h="381" extrusionOk="0">
                  <a:moveTo>
                    <a:pt x="747" y="1"/>
                  </a:moveTo>
                  <a:lnTo>
                    <a:pt x="747" y="1"/>
                  </a:lnTo>
                  <a:cubicBezTo>
                    <a:pt x="586" y="58"/>
                    <a:pt x="435" y="74"/>
                    <a:pt x="317" y="74"/>
                  </a:cubicBezTo>
                  <a:cubicBezTo>
                    <a:pt x="176" y="74"/>
                    <a:pt x="83" y="51"/>
                    <a:pt x="76" y="51"/>
                  </a:cubicBezTo>
                  <a:cubicBezTo>
                    <a:pt x="51" y="153"/>
                    <a:pt x="25" y="266"/>
                    <a:pt x="0" y="381"/>
                  </a:cubicBezTo>
                  <a:cubicBezTo>
                    <a:pt x="342" y="381"/>
                    <a:pt x="735" y="13"/>
                    <a:pt x="747" y="1"/>
                  </a:cubicBezTo>
                  <a:close/>
                </a:path>
              </a:pathLst>
            </a:custGeom>
            <a:solidFill>
              <a:srgbClr val="21181E"/>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919" name="Google Shape;919;p34"/>
            <p:cNvSpPr/>
            <p:nvPr/>
          </p:nvSpPr>
          <p:spPr>
            <a:xfrm>
              <a:off x="3549650" y="755900"/>
              <a:ext cx="38100" cy="49375"/>
            </a:xfrm>
            <a:custGeom>
              <a:avLst/>
              <a:gdLst/>
              <a:ahLst/>
              <a:cxnLst/>
              <a:rect l="l" t="t" r="r" b="b"/>
              <a:pathLst>
                <a:path w="1524" h="1975" extrusionOk="0">
                  <a:moveTo>
                    <a:pt x="897" y="0"/>
                  </a:moveTo>
                  <a:cubicBezTo>
                    <a:pt x="802" y="0"/>
                    <a:pt x="695" y="30"/>
                    <a:pt x="573" y="103"/>
                  </a:cubicBezTo>
                  <a:cubicBezTo>
                    <a:pt x="1" y="443"/>
                    <a:pt x="48" y="1975"/>
                    <a:pt x="859" y="1975"/>
                  </a:cubicBezTo>
                  <a:cubicBezTo>
                    <a:pt x="893" y="1975"/>
                    <a:pt x="929" y="1972"/>
                    <a:pt x="965" y="1967"/>
                  </a:cubicBezTo>
                  <a:lnTo>
                    <a:pt x="1523" y="737"/>
                  </a:lnTo>
                  <a:cubicBezTo>
                    <a:pt x="1523" y="737"/>
                    <a:pt x="1365" y="0"/>
                    <a:pt x="897" y="0"/>
                  </a:cubicBezTo>
                  <a:close/>
                </a:path>
              </a:pathLst>
            </a:custGeom>
            <a:solidFill>
              <a:srgbClr val="C3AD8F"/>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920" name="Google Shape;920;p34"/>
            <p:cNvSpPr/>
            <p:nvPr/>
          </p:nvSpPr>
          <p:spPr>
            <a:xfrm>
              <a:off x="3558250" y="795975"/>
              <a:ext cx="11750" cy="10225"/>
            </a:xfrm>
            <a:custGeom>
              <a:avLst/>
              <a:gdLst/>
              <a:ahLst/>
              <a:cxnLst/>
              <a:rect l="l" t="t" r="r" b="b"/>
              <a:pathLst>
                <a:path w="470" h="409" extrusionOk="0">
                  <a:moveTo>
                    <a:pt x="235" y="1"/>
                  </a:moveTo>
                  <a:cubicBezTo>
                    <a:pt x="159" y="1"/>
                    <a:pt x="89" y="48"/>
                    <a:pt x="52" y="122"/>
                  </a:cubicBezTo>
                  <a:cubicBezTo>
                    <a:pt x="1" y="224"/>
                    <a:pt x="52" y="338"/>
                    <a:pt x="153" y="389"/>
                  </a:cubicBezTo>
                  <a:cubicBezTo>
                    <a:pt x="180" y="403"/>
                    <a:pt x="208" y="409"/>
                    <a:pt x="236" y="409"/>
                  </a:cubicBezTo>
                  <a:cubicBezTo>
                    <a:pt x="311" y="409"/>
                    <a:pt x="382" y="362"/>
                    <a:pt x="419" y="288"/>
                  </a:cubicBezTo>
                  <a:cubicBezTo>
                    <a:pt x="469" y="186"/>
                    <a:pt x="419" y="59"/>
                    <a:pt x="317" y="21"/>
                  </a:cubicBezTo>
                  <a:cubicBezTo>
                    <a:pt x="290" y="7"/>
                    <a:pt x="262" y="1"/>
                    <a:pt x="235" y="1"/>
                  </a:cubicBezTo>
                  <a:close/>
                </a:path>
              </a:pathLst>
            </a:custGeom>
            <a:solidFill>
              <a:srgbClr val="11DCCA"/>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921" name="Google Shape;921;p34"/>
            <p:cNvSpPr/>
            <p:nvPr/>
          </p:nvSpPr>
          <p:spPr>
            <a:xfrm>
              <a:off x="3567425" y="765925"/>
              <a:ext cx="15250" cy="32475"/>
            </a:xfrm>
            <a:custGeom>
              <a:avLst/>
              <a:gdLst/>
              <a:ahLst/>
              <a:cxnLst/>
              <a:rect l="l" t="t" r="r" b="b"/>
              <a:pathLst>
                <a:path w="610" h="1299" extrusionOk="0">
                  <a:moveTo>
                    <a:pt x="77" y="0"/>
                  </a:moveTo>
                  <a:cubicBezTo>
                    <a:pt x="58" y="0"/>
                    <a:pt x="39" y="6"/>
                    <a:pt x="26" y="19"/>
                  </a:cubicBezTo>
                  <a:cubicBezTo>
                    <a:pt x="1" y="44"/>
                    <a:pt x="1" y="95"/>
                    <a:pt x="26" y="121"/>
                  </a:cubicBezTo>
                  <a:cubicBezTo>
                    <a:pt x="39" y="133"/>
                    <a:pt x="457" y="577"/>
                    <a:pt x="242" y="1211"/>
                  </a:cubicBezTo>
                  <a:cubicBezTo>
                    <a:pt x="229" y="1236"/>
                    <a:pt x="254" y="1274"/>
                    <a:pt x="280" y="1287"/>
                  </a:cubicBezTo>
                  <a:lnTo>
                    <a:pt x="293" y="1299"/>
                  </a:lnTo>
                  <a:cubicBezTo>
                    <a:pt x="318" y="1299"/>
                    <a:pt x="356" y="1287"/>
                    <a:pt x="369" y="1248"/>
                  </a:cubicBezTo>
                  <a:cubicBezTo>
                    <a:pt x="609" y="538"/>
                    <a:pt x="141" y="44"/>
                    <a:pt x="128" y="19"/>
                  </a:cubicBezTo>
                  <a:cubicBezTo>
                    <a:pt x="115" y="6"/>
                    <a:pt x="96" y="0"/>
                    <a:pt x="77" y="0"/>
                  </a:cubicBezTo>
                  <a:close/>
                </a:path>
              </a:pathLst>
            </a:custGeom>
            <a:solidFill>
              <a:srgbClr val="21181E"/>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922" name="Google Shape;922;p34"/>
            <p:cNvSpPr/>
            <p:nvPr/>
          </p:nvSpPr>
          <p:spPr>
            <a:xfrm>
              <a:off x="3563325" y="778575"/>
              <a:ext cx="14600" cy="4975"/>
            </a:xfrm>
            <a:custGeom>
              <a:avLst/>
              <a:gdLst/>
              <a:ahLst/>
              <a:cxnLst/>
              <a:rect l="l" t="t" r="r" b="b"/>
              <a:pathLst>
                <a:path w="584" h="199" extrusionOk="0">
                  <a:moveTo>
                    <a:pt x="274" y="1"/>
                  </a:moveTo>
                  <a:cubicBezTo>
                    <a:pt x="166" y="1"/>
                    <a:pt x="72" y="26"/>
                    <a:pt x="51" y="32"/>
                  </a:cubicBezTo>
                  <a:cubicBezTo>
                    <a:pt x="13" y="46"/>
                    <a:pt x="1" y="71"/>
                    <a:pt x="13" y="108"/>
                  </a:cubicBezTo>
                  <a:cubicBezTo>
                    <a:pt x="13" y="134"/>
                    <a:pt x="26" y="147"/>
                    <a:pt x="38" y="159"/>
                  </a:cubicBezTo>
                  <a:lnTo>
                    <a:pt x="89" y="159"/>
                  </a:lnTo>
                  <a:cubicBezTo>
                    <a:pt x="130" y="153"/>
                    <a:pt x="207" y="139"/>
                    <a:pt x="285" y="139"/>
                  </a:cubicBezTo>
                  <a:cubicBezTo>
                    <a:pt x="353" y="139"/>
                    <a:pt x="422" y="149"/>
                    <a:pt x="469" y="184"/>
                  </a:cubicBezTo>
                  <a:cubicBezTo>
                    <a:pt x="479" y="194"/>
                    <a:pt x="491" y="198"/>
                    <a:pt x="503" y="198"/>
                  </a:cubicBezTo>
                  <a:cubicBezTo>
                    <a:pt x="522" y="198"/>
                    <a:pt x="543" y="188"/>
                    <a:pt x="558" y="172"/>
                  </a:cubicBezTo>
                  <a:cubicBezTo>
                    <a:pt x="584" y="147"/>
                    <a:pt x="571" y="96"/>
                    <a:pt x="545" y="83"/>
                  </a:cubicBezTo>
                  <a:cubicBezTo>
                    <a:pt x="470" y="19"/>
                    <a:pt x="367" y="1"/>
                    <a:pt x="274" y="1"/>
                  </a:cubicBezTo>
                  <a:close/>
                </a:path>
              </a:pathLst>
            </a:custGeom>
            <a:solidFill>
              <a:srgbClr val="21181E"/>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923" name="Google Shape;923;p34"/>
            <p:cNvSpPr/>
            <p:nvPr/>
          </p:nvSpPr>
          <p:spPr>
            <a:xfrm>
              <a:off x="3634325" y="775050"/>
              <a:ext cx="11100" cy="13775"/>
            </a:xfrm>
            <a:custGeom>
              <a:avLst/>
              <a:gdLst/>
              <a:ahLst/>
              <a:cxnLst/>
              <a:rect l="l" t="t" r="r" b="b"/>
              <a:pathLst>
                <a:path w="444" h="551" extrusionOk="0">
                  <a:moveTo>
                    <a:pt x="302" y="0"/>
                  </a:moveTo>
                  <a:cubicBezTo>
                    <a:pt x="227" y="0"/>
                    <a:pt x="129" y="82"/>
                    <a:pt x="76" y="199"/>
                  </a:cubicBezTo>
                  <a:cubicBezTo>
                    <a:pt x="0" y="351"/>
                    <a:pt x="12" y="503"/>
                    <a:pt x="101" y="541"/>
                  </a:cubicBezTo>
                  <a:cubicBezTo>
                    <a:pt x="113" y="547"/>
                    <a:pt x="126" y="550"/>
                    <a:pt x="140" y="550"/>
                  </a:cubicBezTo>
                  <a:cubicBezTo>
                    <a:pt x="215" y="550"/>
                    <a:pt x="314" y="467"/>
                    <a:pt x="367" y="339"/>
                  </a:cubicBezTo>
                  <a:cubicBezTo>
                    <a:pt x="443" y="187"/>
                    <a:pt x="431" y="34"/>
                    <a:pt x="342" y="9"/>
                  </a:cubicBezTo>
                  <a:cubicBezTo>
                    <a:pt x="330" y="3"/>
                    <a:pt x="316" y="0"/>
                    <a:pt x="302" y="0"/>
                  </a:cubicBezTo>
                  <a:close/>
                </a:path>
              </a:pathLst>
            </a:custGeom>
            <a:solidFill>
              <a:srgbClr val="21181E"/>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924" name="Google Shape;924;p34"/>
            <p:cNvSpPr/>
            <p:nvPr/>
          </p:nvSpPr>
          <p:spPr>
            <a:xfrm>
              <a:off x="3671075" y="791525"/>
              <a:ext cx="10800" cy="13775"/>
            </a:xfrm>
            <a:custGeom>
              <a:avLst/>
              <a:gdLst/>
              <a:ahLst/>
              <a:cxnLst/>
              <a:rect l="l" t="t" r="r" b="b"/>
              <a:pathLst>
                <a:path w="432" h="551" extrusionOk="0">
                  <a:moveTo>
                    <a:pt x="299" y="0"/>
                  </a:moveTo>
                  <a:cubicBezTo>
                    <a:pt x="219" y="0"/>
                    <a:pt x="127" y="84"/>
                    <a:pt x="63" y="212"/>
                  </a:cubicBezTo>
                  <a:cubicBezTo>
                    <a:pt x="0" y="364"/>
                    <a:pt x="13" y="503"/>
                    <a:pt x="102" y="542"/>
                  </a:cubicBezTo>
                  <a:cubicBezTo>
                    <a:pt x="114" y="547"/>
                    <a:pt x="127" y="550"/>
                    <a:pt x="141" y="550"/>
                  </a:cubicBezTo>
                  <a:cubicBezTo>
                    <a:pt x="216" y="550"/>
                    <a:pt x="314" y="469"/>
                    <a:pt x="368" y="351"/>
                  </a:cubicBezTo>
                  <a:cubicBezTo>
                    <a:pt x="431" y="199"/>
                    <a:pt x="418" y="47"/>
                    <a:pt x="342" y="9"/>
                  </a:cubicBezTo>
                  <a:cubicBezTo>
                    <a:pt x="328" y="3"/>
                    <a:pt x="314" y="0"/>
                    <a:pt x="299" y="0"/>
                  </a:cubicBezTo>
                  <a:close/>
                </a:path>
              </a:pathLst>
            </a:custGeom>
            <a:solidFill>
              <a:srgbClr val="21181E"/>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925" name="Google Shape;925;p34"/>
            <p:cNvSpPr/>
            <p:nvPr/>
          </p:nvSpPr>
          <p:spPr>
            <a:xfrm>
              <a:off x="3597225" y="691625"/>
              <a:ext cx="121625" cy="88150"/>
            </a:xfrm>
            <a:custGeom>
              <a:avLst/>
              <a:gdLst/>
              <a:ahLst/>
              <a:cxnLst/>
              <a:rect l="l" t="t" r="r" b="b"/>
              <a:pathLst>
                <a:path w="4865" h="3526" extrusionOk="0">
                  <a:moveTo>
                    <a:pt x="1494" y="1"/>
                  </a:moveTo>
                  <a:cubicBezTo>
                    <a:pt x="808" y="1"/>
                    <a:pt x="209" y="320"/>
                    <a:pt x="0" y="1217"/>
                  </a:cubicBezTo>
                  <a:cubicBezTo>
                    <a:pt x="0" y="1217"/>
                    <a:pt x="459" y="2294"/>
                    <a:pt x="886" y="2294"/>
                  </a:cubicBezTo>
                  <a:cubicBezTo>
                    <a:pt x="891" y="2294"/>
                    <a:pt x="896" y="2294"/>
                    <a:pt x="901" y="2293"/>
                  </a:cubicBezTo>
                  <a:cubicBezTo>
                    <a:pt x="1319" y="2268"/>
                    <a:pt x="1078" y="1343"/>
                    <a:pt x="1078" y="1343"/>
                  </a:cubicBezTo>
                  <a:lnTo>
                    <a:pt x="1078" y="1343"/>
                  </a:lnTo>
                  <a:cubicBezTo>
                    <a:pt x="1079" y="1344"/>
                    <a:pt x="1978" y="2535"/>
                    <a:pt x="2536" y="2535"/>
                  </a:cubicBezTo>
                  <a:cubicBezTo>
                    <a:pt x="2861" y="2535"/>
                    <a:pt x="2803" y="2216"/>
                    <a:pt x="2698" y="1950"/>
                  </a:cubicBezTo>
                  <a:lnTo>
                    <a:pt x="2698" y="1950"/>
                  </a:lnTo>
                  <a:cubicBezTo>
                    <a:pt x="2902" y="2332"/>
                    <a:pt x="3257" y="2905"/>
                    <a:pt x="3614" y="3029"/>
                  </a:cubicBezTo>
                  <a:cubicBezTo>
                    <a:pt x="3666" y="3047"/>
                    <a:pt x="3711" y="3055"/>
                    <a:pt x="3750" y="3055"/>
                  </a:cubicBezTo>
                  <a:cubicBezTo>
                    <a:pt x="3918" y="3055"/>
                    <a:pt x="3970" y="2901"/>
                    <a:pt x="3977" y="2733"/>
                  </a:cubicBezTo>
                  <a:lnTo>
                    <a:pt x="3977" y="2733"/>
                  </a:lnTo>
                  <a:cubicBezTo>
                    <a:pt x="4030" y="3067"/>
                    <a:pt x="4138" y="3486"/>
                    <a:pt x="4349" y="3524"/>
                  </a:cubicBezTo>
                  <a:cubicBezTo>
                    <a:pt x="4356" y="3525"/>
                    <a:pt x="4363" y="3525"/>
                    <a:pt x="4370" y="3525"/>
                  </a:cubicBezTo>
                  <a:cubicBezTo>
                    <a:pt x="4710" y="3525"/>
                    <a:pt x="4864" y="2047"/>
                    <a:pt x="4031" y="1140"/>
                  </a:cubicBezTo>
                  <a:cubicBezTo>
                    <a:pt x="3547" y="604"/>
                    <a:pt x="2438" y="1"/>
                    <a:pt x="1494" y="1"/>
                  </a:cubicBezTo>
                  <a:close/>
                </a:path>
              </a:pathLst>
            </a:custGeom>
            <a:solidFill>
              <a:srgbClr val="21181E"/>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926" name="Google Shape;926;p34"/>
            <p:cNvSpPr/>
            <p:nvPr/>
          </p:nvSpPr>
          <p:spPr>
            <a:xfrm>
              <a:off x="3573150" y="717250"/>
              <a:ext cx="40575" cy="63750"/>
            </a:xfrm>
            <a:custGeom>
              <a:avLst/>
              <a:gdLst/>
              <a:ahLst/>
              <a:cxnLst/>
              <a:rect l="l" t="t" r="r" b="b"/>
              <a:pathLst>
                <a:path w="1623" h="2550" extrusionOk="0">
                  <a:moveTo>
                    <a:pt x="1053" y="1"/>
                  </a:moveTo>
                  <a:cubicBezTo>
                    <a:pt x="330" y="1053"/>
                    <a:pt x="0" y="2511"/>
                    <a:pt x="685" y="2549"/>
                  </a:cubicBezTo>
                  <a:cubicBezTo>
                    <a:pt x="690" y="2550"/>
                    <a:pt x="696" y="2550"/>
                    <a:pt x="702" y="2550"/>
                  </a:cubicBezTo>
                  <a:cubicBezTo>
                    <a:pt x="1275" y="2550"/>
                    <a:pt x="1623" y="711"/>
                    <a:pt x="1623" y="711"/>
                  </a:cubicBezTo>
                  <a:lnTo>
                    <a:pt x="1053" y="1"/>
                  </a:lnTo>
                  <a:close/>
                </a:path>
              </a:pathLst>
            </a:custGeom>
            <a:solidFill>
              <a:srgbClr val="21181E"/>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927" name="Google Shape;927;p34"/>
            <p:cNvSpPr/>
            <p:nvPr/>
          </p:nvSpPr>
          <p:spPr>
            <a:xfrm>
              <a:off x="3650475" y="785700"/>
              <a:ext cx="13950" cy="22225"/>
            </a:xfrm>
            <a:custGeom>
              <a:avLst/>
              <a:gdLst/>
              <a:ahLst/>
              <a:cxnLst/>
              <a:rect l="l" t="t" r="r" b="b"/>
              <a:pathLst>
                <a:path w="558" h="889" extrusionOk="0">
                  <a:moveTo>
                    <a:pt x="495" y="1"/>
                  </a:moveTo>
                  <a:cubicBezTo>
                    <a:pt x="456" y="1"/>
                    <a:pt x="419" y="26"/>
                    <a:pt x="419" y="65"/>
                  </a:cubicBezTo>
                  <a:lnTo>
                    <a:pt x="355" y="736"/>
                  </a:lnTo>
                  <a:cubicBezTo>
                    <a:pt x="292" y="711"/>
                    <a:pt x="203" y="660"/>
                    <a:pt x="127" y="572"/>
                  </a:cubicBezTo>
                  <a:cubicBezTo>
                    <a:pt x="120" y="551"/>
                    <a:pt x="102" y="541"/>
                    <a:pt x="82" y="541"/>
                  </a:cubicBezTo>
                  <a:cubicBezTo>
                    <a:pt x="66" y="541"/>
                    <a:pt x="50" y="547"/>
                    <a:pt x="39" y="559"/>
                  </a:cubicBezTo>
                  <a:cubicBezTo>
                    <a:pt x="13" y="572"/>
                    <a:pt x="0" y="622"/>
                    <a:pt x="25" y="648"/>
                  </a:cubicBezTo>
                  <a:cubicBezTo>
                    <a:pt x="101" y="749"/>
                    <a:pt x="203" y="812"/>
                    <a:pt x="279" y="851"/>
                  </a:cubicBezTo>
                  <a:cubicBezTo>
                    <a:pt x="343" y="876"/>
                    <a:pt x="406" y="888"/>
                    <a:pt x="406" y="888"/>
                  </a:cubicBezTo>
                  <a:cubicBezTo>
                    <a:pt x="419" y="888"/>
                    <a:pt x="444" y="888"/>
                    <a:pt x="456" y="876"/>
                  </a:cubicBezTo>
                  <a:cubicBezTo>
                    <a:pt x="470" y="863"/>
                    <a:pt x="482" y="851"/>
                    <a:pt x="482" y="825"/>
                  </a:cubicBezTo>
                  <a:lnTo>
                    <a:pt x="546" y="77"/>
                  </a:lnTo>
                  <a:cubicBezTo>
                    <a:pt x="558" y="39"/>
                    <a:pt x="532" y="14"/>
                    <a:pt x="495" y="1"/>
                  </a:cubicBezTo>
                  <a:close/>
                </a:path>
              </a:pathLst>
            </a:custGeom>
            <a:solidFill>
              <a:srgbClr val="21181E"/>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928" name="Google Shape;928;p34"/>
            <p:cNvSpPr/>
            <p:nvPr/>
          </p:nvSpPr>
          <p:spPr>
            <a:xfrm>
              <a:off x="3666950" y="1181775"/>
              <a:ext cx="42800" cy="56175"/>
            </a:xfrm>
            <a:custGeom>
              <a:avLst/>
              <a:gdLst/>
              <a:ahLst/>
              <a:cxnLst/>
              <a:rect l="l" t="t" r="r" b="b"/>
              <a:pathLst>
                <a:path w="1712" h="2247" extrusionOk="0">
                  <a:moveTo>
                    <a:pt x="916" y="1"/>
                  </a:moveTo>
                  <a:cubicBezTo>
                    <a:pt x="802" y="1"/>
                    <a:pt x="735" y="3"/>
                    <a:pt x="735" y="3"/>
                  </a:cubicBezTo>
                  <a:lnTo>
                    <a:pt x="0" y="2196"/>
                  </a:lnTo>
                  <a:cubicBezTo>
                    <a:pt x="195" y="2232"/>
                    <a:pt x="364" y="2247"/>
                    <a:pt x="510" y="2247"/>
                  </a:cubicBezTo>
                  <a:cubicBezTo>
                    <a:pt x="783" y="2247"/>
                    <a:pt x="980" y="2194"/>
                    <a:pt x="1129" y="2120"/>
                  </a:cubicBezTo>
                  <a:lnTo>
                    <a:pt x="1712" y="28"/>
                  </a:lnTo>
                  <a:cubicBezTo>
                    <a:pt x="1381" y="5"/>
                    <a:pt x="1092" y="1"/>
                    <a:pt x="916" y="1"/>
                  </a:cubicBezTo>
                  <a:close/>
                </a:path>
              </a:pathLst>
            </a:custGeom>
            <a:solidFill>
              <a:srgbClr val="C3AD8F"/>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929" name="Google Shape;929;p34"/>
            <p:cNvSpPr/>
            <p:nvPr/>
          </p:nvSpPr>
          <p:spPr>
            <a:xfrm>
              <a:off x="3402025" y="859550"/>
              <a:ext cx="283650" cy="383475"/>
            </a:xfrm>
            <a:custGeom>
              <a:avLst/>
              <a:gdLst/>
              <a:ahLst/>
              <a:cxnLst/>
              <a:rect l="l" t="t" r="r" b="b"/>
              <a:pathLst>
                <a:path w="11346" h="15339" extrusionOk="0">
                  <a:moveTo>
                    <a:pt x="1166" y="1"/>
                  </a:moveTo>
                  <a:lnTo>
                    <a:pt x="1141" y="64"/>
                  </a:lnTo>
                  <a:lnTo>
                    <a:pt x="1116" y="102"/>
                  </a:lnTo>
                  <a:lnTo>
                    <a:pt x="1078" y="190"/>
                  </a:lnTo>
                  <a:cubicBezTo>
                    <a:pt x="1053" y="254"/>
                    <a:pt x="1040" y="305"/>
                    <a:pt x="1014" y="356"/>
                  </a:cubicBezTo>
                  <a:cubicBezTo>
                    <a:pt x="977" y="469"/>
                    <a:pt x="926" y="571"/>
                    <a:pt x="887" y="685"/>
                  </a:cubicBezTo>
                  <a:cubicBezTo>
                    <a:pt x="811" y="900"/>
                    <a:pt x="749" y="1103"/>
                    <a:pt x="685" y="1319"/>
                  </a:cubicBezTo>
                  <a:cubicBezTo>
                    <a:pt x="546" y="1750"/>
                    <a:pt x="431" y="2181"/>
                    <a:pt x="343" y="2612"/>
                  </a:cubicBezTo>
                  <a:cubicBezTo>
                    <a:pt x="165" y="3474"/>
                    <a:pt x="51" y="4361"/>
                    <a:pt x="26" y="5261"/>
                  </a:cubicBezTo>
                  <a:cubicBezTo>
                    <a:pt x="0" y="6161"/>
                    <a:pt x="64" y="7061"/>
                    <a:pt x="216" y="7961"/>
                  </a:cubicBezTo>
                  <a:cubicBezTo>
                    <a:pt x="254" y="8176"/>
                    <a:pt x="304" y="8404"/>
                    <a:pt x="355" y="8633"/>
                  </a:cubicBezTo>
                  <a:cubicBezTo>
                    <a:pt x="419" y="8849"/>
                    <a:pt x="470" y="9064"/>
                    <a:pt x="533" y="9292"/>
                  </a:cubicBezTo>
                  <a:cubicBezTo>
                    <a:pt x="609" y="9508"/>
                    <a:pt x="672" y="9723"/>
                    <a:pt x="749" y="9939"/>
                  </a:cubicBezTo>
                  <a:cubicBezTo>
                    <a:pt x="799" y="10052"/>
                    <a:pt x="837" y="10154"/>
                    <a:pt x="875" y="10255"/>
                  </a:cubicBezTo>
                  <a:lnTo>
                    <a:pt x="887" y="10306"/>
                  </a:lnTo>
                  <a:lnTo>
                    <a:pt x="901" y="10319"/>
                  </a:lnTo>
                  <a:lnTo>
                    <a:pt x="926" y="10370"/>
                  </a:lnTo>
                  <a:cubicBezTo>
                    <a:pt x="951" y="10433"/>
                    <a:pt x="977" y="10483"/>
                    <a:pt x="1002" y="10547"/>
                  </a:cubicBezTo>
                  <a:cubicBezTo>
                    <a:pt x="1065" y="10649"/>
                    <a:pt x="1116" y="10750"/>
                    <a:pt x="1180" y="10838"/>
                  </a:cubicBezTo>
                  <a:cubicBezTo>
                    <a:pt x="1293" y="11003"/>
                    <a:pt x="1408" y="11130"/>
                    <a:pt x="1521" y="11257"/>
                  </a:cubicBezTo>
                  <a:cubicBezTo>
                    <a:pt x="1623" y="11371"/>
                    <a:pt x="1737" y="11472"/>
                    <a:pt x="1839" y="11561"/>
                  </a:cubicBezTo>
                  <a:cubicBezTo>
                    <a:pt x="2054" y="11739"/>
                    <a:pt x="2256" y="11891"/>
                    <a:pt x="2447" y="12030"/>
                  </a:cubicBezTo>
                  <a:cubicBezTo>
                    <a:pt x="2853" y="12296"/>
                    <a:pt x="3233" y="12511"/>
                    <a:pt x="3625" y="12714"/>
                  </a:cubicBezTo>
                  <a:cubicBezTo>
                    <a:pt x="4386" y="13108"/>
                    <a:pt x="5147" y="13449"/>
                    <a:pt x="5920" y="13754"/>
                  </a:cubicBezTo>
                  <a:cubicBezTo>
                    <a:pt x="6681" y="14058"/>
                    <a:pt x="7441" y="14337"/>
                    <a:pt x="8214" y="14603"/>
                  </a:cubicBezTo>
                  <a:cubicBezTo>
                    <a:pt x="8608" y="14742"/>
                    <a:pt x="8988" y="14869"/>
                    <a:pt x="9368" y="14984"/>
                  </a:cubicBezTo>
                  <a:cubicBezTo>
                    <a:pt x="9571" y="15047"/>
                    <a:pt x="9761" y="15110"/>
                    <a:pt x="9951" y="15173"/>
                  </a:cubicBezTo>
                  <a:lnTo>
                    <a:pt x="10242" y="15263"/>
                  </a:lnTo>
                  <a:lnTo>
                    <a:pt x="10546" y="15339"/>
                  </a:lnTo>
                  <a:lnTo>
                    <a:pt x="11346" y="12905"/>
                  </a:lnTo>
                  <a:lnTo>
                    <a:pt x="11079" y="12803"/>
                  </a:lnTo>
                  <a:lnTo>
                    <a:pt x="10800" y="12702"/>
                  </a:lnTo>
                  <a:lnTo>
                    <a:pt x="10255" y="12486"/>
                  </a:lnTo>
                  <a:cubicBezTo>
                    <a:pt x="9900" y="12347"/>
                    <a:pt x="9532" y="12195"/>
                    <a:pt x="9177" y="12055"/>
                  </a:cubicBezTo>
                  <a:cubicBezTo>
                    <a:pt x="8455" y="11751"/>
                    <a:pt x="7746" y="11447"/>
                    <a:pt x="7048" y="11130"/>
                  </a:cubicBezTo>
                  <a:cubicBezTo>
                    <a:pt x="6363" y="10801"/>
                    <a:pt x="5679" y="10471"/>
                    <a:pt x="5058" y="10103"/>
                  </a:cubicBezTo>
                  <a:cubicBezTo>
                    <a:pt x="4741" y="9926"/>
                    <a:pt x="4437" y="9736"/>
                    <a:pt x="4196" y="9545"/>
                  </a:cubicBezTo>
                  <a:cubicBezTo>
                    <a:pt x="4070" y="9457"/>
                    <a:pt x="3955" y="9356"/>
                    <a:pt x="3867" y="9280"/>
                  </a:cubicBezTo>
                  <a:cubicBezTo>
                    <a:pt x="3816" y="9241"/>
                    <a:pt x="3791" y="9204"/>
                    <a:pt x="3765" y="9165"/>
                  </a:cubicBezTo>
                  <a:cubicBezTo>
                    <a:pt x="3727" y="9089"/>
                    <a:pt x="3702" y="9013"/>
                    <a:pt x="3676" y="8925"/>
                  </a:cubicBezTo>
                  <a:cubicBezTo>
                    <a:pt x="3625" y="8773"/>
                    <a:pt x="3575" y="8607"/>
                    <a:pt x="3537" y="8443"/>
                  </a:cubicBezTo>
                  <a:lnTo>
                    <a:pt x="3423" y="7948"/>
                  </a:lnTo>
                  <a:cubicBezTo>
                    <a:pt x="3397" y="7784"/>
                    <a:pt x="3360" y="7619"/>
                    <a:pt x="3347" y="7441"/>
                  </a:cubicBezTo>
                  <a:cubicBezTo>
                    <a:pt x="3321" y="7277"/>
                    <a:pt x="3296" y="7111"/>
                    <a:pt x="3284" y="6934"/>
                  </a:cubicBezTo>
                  <a:cubicBezTo>
                    <a:pt x="3271" y="6770"/>
                    <a:pt x="3258" y="6592"/>
                    <a:pt x="3245" y="6427"/>
                  </a:cubicBezTo>
                  <a:lnTo>
                    <a:pt x="3245" y="5908"/>
                  </a:lnTo>
                  <a:cubicBezTo>
                    <a:pt x="3245" y="5742"/>
                    <a:pt x="3245" y="5565"/>
                    <a:pt x="3258" y="5388"/>
                  </a:cubicBezTo>
                  <a:cubicBezTo>
                    <a:pt x="3296" y="4703"/>
                    <a:pt x="3397" y="4006"/>
                    <a:pt x="3563" y="3322"/>
                  </a:cubicBezTo>
                  <a:cubicBezTo>
                    <a:pt x="3639" y="2979"/>
                    <a:pt x="3727" y="2637"/>
                    <a:pt x="3828" y="2308"/>
                  </a:cubicBezTo>
                  <a:cubicBezTo>
                    <a:pt x="3879" y="2143"/>
                    <a:pt x="3943" y="1978"/>
                    <a:pt x="4006" y="1813"/>
                  </a:cubicBezTo>
                  <a:cubicBezTo>
                    <a:pt x="4031" y="1737"/>
                    <a:pt x="4056" y="1661"/>
                    <a:pt x="4095" y="1585"/>
                  </a:cubicBezTo>
                  <a:lnTo>
                    <a:pt x="4132" y="1471"/>
                  </a:lnTo>
                  <a:lnTo>
                    <a:pt x="4171" y="1395"/>
                  </a:lnTo>
                  <a:lnTo>
                    <a:pt x="1166" y="1"/>
                  </a:lnTo>
                  <a:close/>
                </a:path>
              </a:pathLst>
            </a:custGeom>
            <a:solidFill>
              <a:srgbClr val="2F046B"/>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930" name="Google Shape;930;p34"/>
            <p:cNvSpPr/>
            <p:nvPr/>
          </p:nvSpPr>
          <p:spPr>
            <a:xfrm>
              <a:off x="3460950" y="1083675"/>
              <a:ext cx="37425" cy="22125"/>
            </a:xfrm>
            <a:custGeom>
              <a:avLst/>
              <a:gdLst/>
              <a:ahLst/>
              <a:cxnLst/>
              <a:rect l="l" t="t" r="r" b="b"/>
              <a:pathLst>
                <a:path w="1497" h="885" extrusionOk="0">
                  <a:moveTo>
                    <a:pt x="1387" y="0"/>
                  </a:moveTo>
                  <a:cubicBezTo>
                    <a:pt x="1373" y="0"/>
                    <a:pt x="1358" y="4"/>
                    <a:pt x="1345" y="10"/>
                  </a:cubicBezTo>
                  <a:cubicBezTo>
                    <a:pt x="1319" y="23"/>
                    <a:pt x="597" y="352"/>
                    <a:pt x="52" y="720"/>
                  </a:cubicBezTo>
                  <a:cubicBezTo>
                    <a:pt x="14" y="746"/>
                    <a:pt x="1" y="808"/>
                    <a:pt x="39" y="847"/>
                  </a:cubicBezTo>
                  <a:cubicBezTo>
                    <a:pt x="52" y="872"/>
                    <a:pt x="77" y="884"/>
                    <a:pt x="115" y="884"/>
                  </a:cubicBezTo>
                  <a:cubicBezTo>
                    <a:pt x="128" y="884"/>
                    <a:pt x="153" y="884"/>
                    <a:pt x="166" y="872"/>
                  </a:cubicBezTo>
                  <a:cubicBezTo>
                    <a:pt x="685" y="517"/>
                    <a:pt x="1421" y="188"/>
                    <a:pt x="1434" y="175"/>
                  </a:cubicBezTo>
                  <a:cubicBezTo>
                    <a:pt x="1471" y="162"/>
                    <a:pt x="1497" y="99"/>
                    <a:pt x="1471" y="61"/>
                  </a:cubicBezTo>
                  <a:cubicBezTo>
                    <a:pt x="1462" y="24"/>
                    <a:pt x="1426" y="0"/>
                    <a:pt x="1387" y="0"/>
                  </a:cubicBezTo>
                  <a:close/>
                </a:path>
              </a:pathLst>
            </a:custGeom>
            <a:solidFill>
              <a:srgbClr val="465157"/>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931" name="Google Shape;931;p34"/>
            <p:cNvSpPr/>
            <p:nvPr/>
          </p:nvSpPr>
          <p:spPr>
            <a:xfrm>
              <a:off x="3468900" y="1084225"/>
              <a:ext cx="27900" cy="6050"/>
            </a:xfrm>
            <a:custGeom>
              <a:avLst/>
              <a:gdLst/>
              <a:ahLst/>
              <a:cxnLst/>
              <a:rect l="l" t="t" r="r" b="b"/>
              <a:pathLst>
                <a:path w="1116" h="242" extrusionOk="0">
                  <a:moveTo>
                    <a:pt x="1027" y="1"/>
                  </a:moveTo>
                  <a:cubicBezTo>
                    <a:pt x="621" y="1"/>
                    <a:pt x="114" y="51"/>
                    <a:pt x="88" y="51"/>
                  </a:cubicBezTo>
                  <a:cubicBezTo>
                    <a:pt x="38" y="51"/>
                    <a:pt x="0" y="102"/>
                    <a:pt x="0" y="153"/>
                  </a:cubicBezTo>
                  <a:cubicBezTo>
                    <a:pt x="12" y="203"/>
                    <a:pt x="51" y="242"/>
                    <a:pt x="102" y="242"/>
                  </a:cubicBezTo>
                  <a:cubicBezTo>
                    <a:pt x="114" y="242"/>
                    <a:pt x="634" y="191"/>
                    <a:pt x="1014" y="191"/>
                  </a:cubicBezTo>
                  <a:cubicBezTo>
                    <a:pt x="1077" y="191"/>
                    <a:pt x="1116" y="153"/>
                    <a:pt x="1116" y="102"/>
                  </a:cubicBezTo>
                  <a:cubicBezTo>
                    <a:pt x="1116" y="39"/>
                    <a:pt x="1077" y="1"/>
                    <a:pt x="1027" y="1"/>
                  </a:cubicBezTo>
                  <a:close/>
                </a:path>
              </a:pathLst>
            </a:custGeom>
            <a:solidFill>
              <a:srgbClr val="465157"/>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932" name="Google Shape;932;p34"/>
            <p:cNvSpPr/>
            <p:nvPr/>
          </p:nvSpPr>
          <p:spPr>
            <a:xfrm>
              <a:off x="3468575" y="909675"/>
              <a:ext cx="167325" cy="255700"/>
            </a:xfrm>
            <a:custGeom>
              <a:avLst/>
              <a:gdLst/>
              <a:ahLst/>
              <a:cxnLst/>
              <a:rect l="l" t="t" r="r" b="b"/>
              <a:pathLst>
                <a:path w="6693" h="10228" extrusionOk="0">
                  <a:moveTo>
                    <a:pt x="708" y="1"/>
                  </a:moveTo>
                  <a:cubicBezTo>
                    <a:pt x="673" y="1"/>
                    <a:pt x="644" y="24"/>
                    <a:pt x="634" y="62"/>
                  </a:cubicBezTo>
                  <a:cubicBezTo>
                    <a:pt x="0" y="1875"/>
                    <a:pt x="963" y="6856"/>
                    <a:pt x="1002" y="7072"/>
                  </a:cubicBezTo>
                  <a:cubicBezTo>
                    <a:pt x="1002" y="7084"/>
                    <a:pt x="1014" y="7097"/>
                    <a:pt x="1014" y="7109"/>
                  </a:cubicBezTo>
                  <a:cubicBezTo>
                    <a:pt x="1116" y="7249"/>
                    <a:pt x="3245" y="8681"/>
                    <a:pt x="6541" y="10215"/>
                  </a:cubicBezTo>
                  <a:cubicBezTo>
                    <a:pt x="6554" y="10228"/>
                    <a:pt x="6566" y="10228"/>
                    <a:pt x="6579" y="10228"/>
                  </a:cubicBezTo>
                  <a:cubicBezTo>
                    <a:pt x="6617" y="10228"/>
                    <a:pt x="6655" y="10202"/>
                    <a:pt x="6668" y="10177"/>
                  </a:cubicBezTo>
                  <a:cubicBezTo>
                    <a:pt x="6693" y="10126"/>
                    <a:pt x="6668" y="10075"/>
                    <a:pt x="6630" y="10050"/>
                  </a:cubicBezTo>
                  <a:cubicBezTo>
                    <a:pt x="3473" y="8580"/>
                    <a:pt x="1394" y="7199"/>
                    <a:pt x="1192" y="7008"/>
                  </a:cubicBezTo>
                  <a:cubicBezTo>
                    <a:pt x="1103" y="6602"/>
                    <a:pt x="216" y="1824"/>
                    <a:pt x="811" y="125"/>
                  </a:cubicBezTo>
                  <a:cubicBezTo>
                    <a:pt x="825" y="75"/>
                    <a:pt x="799" y="24"/>
                    <a:pt x="748" y="11"/>
                  </a:cubicBezTo>
                  <a:cubicBezTo>
                    <a:pt x="735" y="4"/>
                    <a:pt x="721" y="1"/>
                    <a:pt x="708" y="1"/>
                  </a:cubicBezTo>
                  <a:close/>
                </a:path>
              </a:pathLst>
            </a:custGeom>
            <a:solidFill>
              <a:srgbClr val="465157"/>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933" name="Google Shape;933;p34"/>
            <p:cNvSpPr/>
            <p:nvPr/>
          </p:nvSpPr>
          <p:spPr>
            <a:xfrm>
              <a:off x="3487575" y="919375"/>
              <a:ext cx="15575" cy="15300"/>
            </a:xfrm>
            <a:custGeom>
              <a:avLst/>
              <a:gdLst/>
              <a:ahLst/>
              <a:cxnLst/>
              <a:rect l="l" t="t" r="r" b="b"/>
              <a:pathLst>
                <a:path w="623" h="612" extrusionOk="0">
                  <a:moveTo>
                    <a:pt x="514" y="0"/>
                  </a:moveTo>
                  <a:cubicBezTo>
                    <a:pt x="489" y="0"/>
                    <a:pt x="464" y="10"/>
                    <a:pt x="445" y="28"/>
                  </a:cubicBezTo>
                  <a:lnTo>
                    <a:pt x="39" y="447"/>
                  </a:lnTo>
                  <a:cubicBezTo>
                    <a:pt x="1" y="485"/>
                    <a:pt x="1" y="549"/>
                    <a:pt x="39" y="586"/>
                  </a:cubicBezTo>
                  <a:cubicBezTo>
                    <a:pt x="65" y="599"/>
                    <a:pt x="77" y="612"/>
                    <a:pt x="102" y="612"/>
                  </a:cubicBezTo>
                  <a:cubicBezTo>
                    <a:pt x="127" y="612"/>
                    <a:pt x="153" y="599"/>
                    <a:pt x="178" y="574"/>
                  </a:cubicBezTo>
                  <a:lnTo>
                    <a:pt x="584" y="155"/>
                  </a:lnTo>
                  <a:cubicBezTo>
                    <a:pt x="622" y="118"/>
                    <a:pt x="622" y="67"/>
                    <a:pt x="584" y="28"/>
                  </a:cubicBezTo>
                  <a:cubicBezTo>
                    <a:pt x="565" y="10"/>
                    <a:pt x="540" y="0"/>
                    <a:pt x="514" y="0"/>
                  </a:cubicBezTo>
                  <a:close/>
                </a:path>
              </a:pathLst>
            </a:custGeom>
            <a:solidFill>
              <a:srgbClr val="465157"/>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934" name="Google Shape;934;p34"/>
            <p:cNvSpPr/>
            <p:nvPr/>
          </p:nvSpPr>
          <p:spPr>
            <a:xfrm>
              <a:off x="3627000" y="1168775"/>
              <a:ext cx="25400" cy="64100"/>
            </a:xfrm>
            <a:custGeom>
              <a:avLst/>
              <a:gdLst/>
              <a:ahLst/>
              <a:cxnLst/>
              <a:rect l="l" t="t" r="r" b="b"/>
              <a:pathLst>
                <a:path w="1016" h="2564" extrusionOk="0">
                  <a:moveTo>
                    <a:pt x="912" y="0"/>
                  </a:moveTo>
                  <a:cubicBezTo>
                    <a:pt x="871" y="0"/>
                    <a:pt x="833" y="25"/>
                    <a:pt x="812" y="66"/>
                  </a:cubicBezTo>
                  <a:lnTo>
                    <a:pt x="14" y="2437"/>
                  </a:lnTo>
                  <a:cubicBezTo>
                    <a:pt x="1" y="2488"/>
                    <a:pt x="26" y="2539"/>
                    <a:pt x="77" y="2564"/>
                  </a:cubicBezTo>
                  <a:lnTo>
                    <a:pt x="102" y="2564"/>
                  </a:lnTo>
                  <a:cubicBezTo>
                    <a:pt x="153" y="2564"/>
                    <a:pt x="192" y="2539"/>
                    <a:pt x="204" y="2500"/>
                  </a:cubicBezTo>
                  <a:lnTo>
                    <a:pt x="1003" y="117"/>
                  </a:lnTo>
                  <a:cubicBezTo>
                    <a:pt x="1015" y="80"/>
                    <a:pt x="990" y="16"/>
                    <a:pt x="939" y="3"/>
                  </a:cubicBezTo>
                  <a:cubicBezTo>
                    <a:pt x="930" y="1"/>
                    <a:pt x="921" y="0"/>
                    <a:pt x="912" y="0"/>
                  </a:cubicBezTo>
                  <a:close/>
                </a:path>
              </a:pathLst>
            </a:custGeom>
            <a:solidFill>
              <a:srgbClr val="465157"/>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935" name="Google Shape;935;p34"/>
            <p:cNvSpPr/>
            <p:nvPr/>
          </p:nvSpPr>
          <p:spPr>
            <a:xfrm>
              <a:off x="3633050" y="1213750"/>
              <a:ext cx="38050" cy="16600"/>
            </a:xfrm>
            <a:custGeom>
              <a:avLst/>
              <a:gdLst/>
              <a:ahLst/>
              <a:cxnLst/>
              <a:rect l="l" t="t" r="r" b="b"/>
              <a:pathLst>
                <a:path w="1522" h="664" extrusionOk="0">
                  <a:moveTo>
                    <a:pt x="113" y="1"/>
                  </a:moveTo>
                  <a:cubicBezTo>
                    <a:pt x="71" y="1"/>
                    <a:pt x="33" y="26"/>
                    <a:pt x="13" y="67"/>
                  </a:cubicBezTo>
                  <a:cubicBezTo>
                    <a:pt x="0" y="118"/>
                    <a:pt x="26" y="169"/>
                    <a:pt x="76" y="182"/>
                  </a:cubicBezTo>
                  <a:lnTo>
                    <a:pt x="1382" y="650"/>
                  </a:lnTo>
                  <a:cubicBezTo>
                    <a:pt x="1395" y="650"/>
                    <a:pt x="1407" y="664"/>
                    <a:pt x="1407" y="664"/>
                  </a:cubicBezTo>
                  <a:cubicBezTo>
                    <a:pt x="1458" y="664"/>
                    <a:pt x="1483" y="638"/>
                    <a:pt x="1508" y="600"/>
                  </a:cubicBezTo>
                  <a:cubicBezTo>
                    <a:pt x="1521" y="549"/>
                    <a:pt x="1496" y="486"/>
                    <a:pt x="1445" y="473"/>
                  </a:cubicBezTo>
                  <a:lnTo>
                    <a:pt x="139" y="4"/>
                  </a:lnTo>
                  <a:cubicBezTo>
                    <a:pt x="130" y="2"/>
                    <a:pt x="121" y="1"/>
                    <a:pt x="113" y="1"/>
                  </a:cubicBezTo>
                  <a:close/>
                </a:path>
              </a:pathLst>
            </a:custGeom>
            <a:solidFill>
              <a:srgbClr val="465157"/>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sp>
          <p:nvSpPr>
            <p:cNvPr id="936" name="Google Shape;936;p34"/>
            <p:cNvSpPr/>
            <p:nvPr/>
          </p:nvSpPr>
          <p:spPr>
            <a:xfrm>
              <a:off x="3652375" y="1199550"/>
              <a:ext cx="11750" cy="11175"/>
            </a:xfrm>
            <a:custGeom>
              <a:avLst/>
              <a:gdLst/>
              <a:ahLst/>
              <a:cxnLst/>
              <a:rect l="l" t="t" r="r" b="b"/>
              <a:pathLst>
                <a:path w="470" h="447" extrusionOk="0">
                  <a:moveTo>
                    <a:pt x="217" y="0"/>
                  </a:moveTo>
                  <a:cubicBezTo>
                    <a:pt x="208" y="0"/>
                    <a:pt x="200" y="1"/>
                    <a:pt x="191" y="2"/>
                  </a:cubicBezTo>
                  <a:cubicBezTo>
                    <a:pt x="76" y="27"/>
                    <a:pt x="0" y="141"/>
                    <a:pt x="13" y="255"/>
                  </a:cubicBezTo>
                  <a:cubicBezTo>
                    <a:pt x="37" y="373"/>
                    <a:pt x="137" y="447"/>
                    <a:pt x="243" y="447"/>
                  </a:cubicBezTo>
                  <a:cubicBezTo>
                    <a:pt x="251" y="447"/>
                    <a:pt x="259" y="447"/>
                    <a:pt x="267" y="446"/>
                  </a:cubicBezTo>
                  <a:cubicBezTo>
                    <a:pt x="394" y="420"/>
                    <a:pt x="470" y="306"/>
                    <a:pt x="444" y="192"/>
                  </a:cubicBezTo>
                  <a:cubicBezTo>
                    <a:pt x="432" y="74"/>
                    <a:pt x="333" y="0"/>
                    <a:pt x="217" y="0"/>
                  </a:cubicBezTo>
                  <a:close/>
                </a:path>
              </a:pathLst>
            </a:custGeom>
            <a:solidFill>
              <a:srgbClr val="465157"/>
            </a:solidFill>
            <a:ln>
              <a:noFill/>
            </a:ln>
            <a:effectLst>
              <a:outerShdw blurRad="57150" dist="19050" dir="5400000" algn="bl" rotWithShape="0">
                <a:srgbClr val="000000">
                  <a:alpha val="10000"/>
                </a:srgbClr>
              </a:outerShdw>
            </a:effectLst>
          </p:spPr>
          <p:txBody>
            <a:bodyPr spcFirstLastPara="1" wrap="square" lIns="121900" tIns="121900" rIns="121900" bIns="121900" anchor="ctr" anchorCtr="0">
              <a:noAutofit/>
            </a:bodyPr>
            <a:lstStyle/>
            <a:p>
              <a:endParaRPr sz="2400"/>
            </a:p>
          </p:txBody>
        </p:sp>
      </p:gr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24">
                                            <p:txEl>
                                              <p:pRg st="0" end="0"/>
                                            </p:txEl>
                                          </p:spTgt>
                                        </p:tgtEl>
                                        <p:attrNameLst>
                                          <p:attrName>style.visibility</p:attrName>
                                        </p:attrNameLst>
                                      </p:cBhvr>
                                      <p:to>
                                        <p:strVal val="visible"/>
                                      </p:to>
                                    </p:set>
                                    <p:anim calcmode="lin" valueType="num">
                                      <p:cBhvr additive="base">
                                        <p:cTn id="7" dur="1300"/>
                                        <p:tgtEl>
                                          <p:spTgt spid="524">
                                            <p:txEl>
                                              <p:pRg st="0" end="0"/>
                                            </p:txEl>
                                          </p:spTgt>
                                        </p:tgtEl>
                                        <p:attrNameLst>
                                          <p:attrName>ppt_w</p:attrName>
                                        </p:attrNameLst>
                                      </p:cBhvr>
                                      <p:tavLst>
                                        <p:tav tm="0">
                                          <p:val>
                                            <p:fltVal val="0"/>
                                          </p:val>
                                        </p:tav>
                                        <p:tav tm="100000">
                                          <p:val>
                                            <p:strVal val="#ppt_w"/>
                                          </p:val>
                                        </p:tav>
                                      </p:tavLst>
                                    </p:anim>
                                    <p:anim calcmode="lin" valueType="num">
                                      <p:cBhvr additive="base">
                                        <p:cTn id="8" dur="1300"/>
                                        <p:tgtEl>
                                          <p:spTgt spid="524">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35"/>
          <p:cNvSpPr txBox="1">
            <a:spLocks noGrp="1"/>
          </p:cNvSpPr>
          <p:nvPr>
            <p:ph type="subTitle" idx="1"/>
          </p:nvPr>
        </p:nvSpPr>
        <p:spPr>
          <a:xfrm>
            <a:off x="0" y="0"/>
            <a:ext cx="2816000" cy="1272400"/>
          </a:xfrm>
          <a:prstGeom prst="rect">
            <a:avLst/>
          </a:prstGeom>
        </p:spPr>
        <p:txBody>
          <a:bodyPr spcFirstLastPara="1" vert="horz" wrap="square" lIns="121900" tIns="121900" rIns="121900" bIns="121900" rtlCol="0" anchor="ctr" anchorCtr="0">
            <a:normAutofit/>
          </a:bodyPr>
          <a:lstStyle/>
          <a:p>
            <a:pPr marL="0" indent="0"/>
            <a:r>
              <a:rPr lang="en-GB" b="1" dirty="0"/>
              <a:t>OBJECTIVE</a:t>
            </a:r>
            <a:endParaRPr sz="2133" b="1" dirty="0">
              <a:solidFill>
                <a:srgbClr val="FFFFFF"/>
              </a:solidFill>
            </a:endParaRPr>
          </a:p>
          <a:p>
            <a:pPr marL="0" indent="0"/>
            <a:endParaRPr sz="2133" b="1" dirty="0">
              <a:solidFill>
                <a:srgbClr val="FFFFFF"/>
              </a:solidFill>
            </a:endParaRPr>
          </a:p>
        </p:txBody>
      </p:sp>
      <p:sp>
        <p:nvSpPr>
          <p:cNvPr id="953" name="Google Shape;953;p35"/>
          <p:cNvSpPr txBox="1">
            <a:spLocks noGrp="1"/>
          </p:cNvSpPr>
          <p:nvPr>
            <p:ph type="subTitle" idx="2"/>
          </p:nvPr>
        </p:nvSpPr>
        <p:spPr>
          <a:xfrm>
            <a:off x="-96967" y="842167"/>
            <a:ext cx="5749600" cy="4006800"/>
          </a:xfrm>
          <a:prstGeom prst="rect">
            <a:avLst/>
          </a:prstGeom>
        </p:spPr>
        <p:txBody>
          <a:bodyPr spcFirstLastPara="1" vert="horz" wrap="square" lIns="121900" tIns="121900" rIns="121900" bIns="121900" rtlCol="0" anchor="ctr" anchorCtr="0">
            <a:noAutofit/>
          </a:bodyPr>
          <a:lstStyle/>
          <a:p>
            <a:pPr marL="609585" indent="0" algn="just">
              <a:lnSpc>
                <a:spcPct val="115000"/>
              </a:lnSpc>
              <a:spcBef>
                <a:spcPts val="1600"/>
              </a:spcBef>
            </a:pPr>
            <a:r>
              <a:rPr lang="en-GB" sz="2000" b="1" dirty="0">
                <a:solidFill>
                  <a:srgbClr val="FFFFFF"/>
                </a:solidFill>
                <a:latin typeface="Arial" panose="020B0604020202020204" pitchFamily="34" charset="0"/>
                <a:ea typeface="Arial" panose="020B0604020202020204"/>
                <a:cs typeface="Arial" panose="020B0604020202020204" pitchFamily="34" charset="0"/>
                <a:sym typeface="Arial" panose="020B0604020202020204"/>
              </a:rPr>
              <a:t>To create a single-page web application using Dash (a python framework) and some machine learning models which will show company information (logo, registered name and description) and stock plots based on the stock code given by the user. Also the ML model will enable the user to get predicted stock prices for the dates inputted by the user.</a:t>
            </a:r>
            <a:endParaRPr sz="2000" b="1" dirty="0">
              <a:solidFill>
                <a:srgbClr val="FFFFFF"/>
              </a:solidFill>
              <a:latin typeface="Arial" panose="020B0604020202020204" pitchFamily="34" charset="0"/>
              <a:ea typeface="Arial" panose="020B0604020202020204"/>
              <a:cs typeface="Arial" panose="020B0604020202020204" pitchFamily="34" charset="0"/>
              <a:sym typeface="Arial" panose="020B0604020202020204"/>
            </a:endParaRPr>
          </a:p>
          <a:p>
            <a:pPr marL="0" indent="0">
              <a:spcBef>
                <a:spcPts val="1600"/>
              </a:spcBef>
            </a:pPr>
            <a:endParaRPr sz="2000" b="1" dirty="0">
              <a:solidFill>
                <a:srgbClr val="FFFFFF"/>
              </a:solidFill>
              <a:latin typeface="Arial" panose="020B0604020202020204"/>
              <a:ea typeface="Arial" panose="020B0604020202020204"/>
              <a:cs typeface="Arial" panose="020B0604020202020204"/>
              <a:sym typeface="Arial" panose="020B0604020202020204"/>
            </a:endParaRPr>
          </a:p>
        </p:txBody>
      </p:sp>
      <p:sp>
        <p:nvSpPr>
          <p:cNvPr id="954" name="Google Shape;954;p35"/>
          <p:cNvSpPr txBox="1">
            <a:spLocks noGrp="1"/>
          </p:cNvSpPr>
          <p:nvPr>
            <p:ph type="subTitle" idx="3"/>
          </p:nvPr>
        </p:nvSpPr>
        <p:spPr>
          <a:xfrm>
            <a:off x="6870100" y="1287732"/>
            <a:ext cx="4338400" cy="1600269"/>
          </a:xfrm>
          <a:prstGeom prst="rect">
            <a:avLst/>
          </a:prstGeom>
        </p:spPr>
        <p:txBody>
          <a:bodyPr spcFirstLastPara="1" vert="horz" wrap="square" lIns="121900" tIns="121900" rIns="121900" bIns="121900" rtlCol="0" anchor="ctr" anchorCtr="0">
            <a:spAutoFit/>
          </a:bodyPr>
          <a:lstStyle/>
          <a:p>
            <a:pPr marL="0" indent="0" algn="l"/>
            <a:r>
              <a:rPr lang="en-GB" sz="2933" b="1"/>
              <a:t>requirements</a:t>
            </a:r>
            <a:endParaRPr sz="2933" b="1"/>
          </a:p>
          <a:p>
            <a:pPr marL="0" indent="0"/>
            <a:endParaRPr sz="2933" b="1"/>
          </a:p>
        </p:txBody>
      </p:sp>
      <p:sp>
        <p:nvSpPr>
          <p:cNvPr id="955" name="Google Shape;955;p35"/>
          <p:cNvSpPr txBox="1">
            <a:spLocks noGrp="1"/>
          </p:cNvSpPr>
          <p:nvPr>
            <p:ph type="subTitle" idx="4"/>
          </p:nvPr>
        </p:nvSpPr>
        <p:spPr>
          <a:xfrm>
            <a:off x="6316100" y="2104224"/>
            <a:ext cx="5446400" cy="4237017"/>
          </a:xfrm>
          <a:prstGeom prst="rect">
            <a:avLst/>
          </a:prstGeom>
        </p:spPr>
        <p:txBody>
          <a:bodyPr spcFirstLastPara="1" vert="horz" wrap="square" lIns="121900" tIns="121900" rIns="121900" bIns="121900" rtlCol="0" anchor="ctr" anchorCtr="0">
            <a:spAutoFit/>
          </a:bodyPr>
          <a:lstStyle/>
          <a:p>
            <a:pPr marL="609585" indent="0" algn="just">
              <a:lnSpc>
                <a:spcPct val="95000"/>
              </a:lnSpc>
              <a:spcBef>
                <a:spcPts val="1600"/>
              </a:spcBef>
            </a:pPr>
            <a:r>
              <a:rPr lang="en-GB" sz="1600" dirty="0">
                <a:solidFill>
                  <a:srgbClr val="FFFFFF"/>
                </a:solidFill>
                <a:latin typeface="Arial" panose="020B0604020202020204"/>
                <a:ea typeface="Arial" panose="020B0604020202020204"/>
                <a:cs typeface="Arial" panose="020B0604020202020204"/>
                <a:sym typeface="Arial" panose="020B0604020202020204"/>
              </a:rPr>
              <a:t>●</a:t>
            </a:r>
            <a:r>
              <a:rPr lang="en-GB" sz="2000" dirty="0">
                <a:solidFill>
                  <a:srgbClr val="FFFFFF"/>
                </a:solidFill>
                <a:latin typeface="Arial" panose="020B0604020202020204"/>
                <a:ea typeface="Arial" panose="020B0604020202020204"/>
                <a:cs typeface="Arial" panose="020B0604020202020204"/>
                <a:sym typeface="Arial" panose="020B0604020202020204"/>
              </a:rPr>
              <a:t> </a:t>
            </a:r>
            <a:r>
              <a:rPr lang="en-GB" sz="2000" b="1" dirty="0">
                <a:solidFill>
                  <a:srgbClr val="FFFFFF"/>
                </a:solidFill>
                <a:latin typeface="Arial" panose="020B0604020202020204"/>
                <a:ea typeface="Arial" panose="020B0604020202020204"/>
                <a:cs typeface="Arial" panose="020B0604020202020204"/>
                <a:sym typeface="Arial" panose="020B0604020202020204"/>
              </a:rPr>
              <a:t>Hardware Requirements:</a:t>
            </a:r>
            <a:endParaRPr sz="2000" b="1" dirty="0">
              <a:solidFill>
                <a:srgbClr val="FFFFFF"/>
              </a:solidFill>
              <a:latin typeface="Arial" panose="020B0604020202020204"/>
              <a:ea typeface="Arial" panose="020B0604020202020204"/>
              <a:cs typeface="Arial" panose="020B0604020202020204"/>
              <a:sym typeface="Arial" panose="020B0604020202020204"/>
            </a:endParaRPr>
          </a:p>
          <a:p>
            <a:pPr marL="1219170" indent="0" algn="just">
              <a:lnSpc>
                <a:spcPct val="95000"/>
              </a:lnSpc>
            </a:pPr>
            <a:r>
              <a:rPr lang="en-GB" sz="2000" dirty="0">
                <a:solidFill>
                  <a:srgbClr val="FFFFFF"/>
                </a:solidFill>
                <a:latin typeface="Arial" panose="020B0604020202020204"/>
                <a:ea typeface="Arial" panose="020B0604020202020204"/>
                <a:cs typeface="Arial" panose="020B0604020202020204"/>
                <a:sym typeface="Arial" panose="020B0604020202020204"/>
              </a:rPr>
              <a:t>○  RAM: 4 GB</a:t>
            </a:r>
            <a:endParaRPr sz="2000" dirty="0">
              <a:solidFill>
                <a:srgbClr val="FFFFFF"/>
              </a:solidFill>
              <a:latin typeface="Arial" panose="020B0604020202020204"/>
              <a:ea typeface="Arial" panose="020B0604020202020204"/>
              <a:cs typeface="Arial" panose="020B0604020202020204"/>
              <a:sym typeface="Arial" panose="020B0604020202020204"/>
            </a:endParaRPr>
          </a:p>
          <a:p>
            <a:pPr marL="1219170" indent="0" algn="just">
              <a:lnSpc>
                <a:spcPct val="95000"/>
              </a:lnSpc>
            </a:pPr>
            <a:r>
              <a:rPr lang="en-GB" sz="2000" dirty="0">
                <a:solidFill>
                  <a:srgbClr val="FFFFFF"/>
                </a:solidFill>
                <a:latin typeface="Arial" panose="020B0604020202020204"/>
                <a:ea typeface="Arial" panose="020B0604020202020204"/>
                <a:cs typeface="Arial" panose="020B0604020202020204"/>
                <a:sym typeface="Arial" panose="020B0604020202020204"/>
              </a:rPr>
              <a:t>○  Storage: 500 GB</a:t>
            </a:r>
            <a:endParaRPr sz="2000" dirty="0">
              <a:solidFill>
                <a:srgbClr val="FFFFFF"/>
              </a:solidFill>
              <a:latin typeface="Arial" panose="020B0604020202020204"/>
              <a:ea typeface="Arial" panose="020B0604020202020204"/>
              <a:cs typeface="Arial" panose="020B0604020202020204"/>
              <a:sym typeface="Arial" panose="020B0604020202020204"/>
            </a:endParaRPr>
          </a:p>
          <a:p>
            <a:pPr marL="1219170" indent="0" algn="just">
              <a:lnSpc>
                <a:spcPct val="95000"/>
              </a:lnSpc>
              <a:buClr>
                <a:srgbClr val="000000"/>
              </a:buClr>
              <a:buSzPts val="275"/>
            </a:pPr>
            <a:r>
              <a:rPr lang="en-GB" sz="2000" dirty="0">
                <a:solidFill>
                  <a:srgbClr val="FFFFFF"/>
                </a:solidFill>
                <a:latin typeface="Arial" panose="020B0604020202020204"/>
                <a:ea typeface="Arial" panose="020B0604020202020204"/>
                <a:cs typeface="Arial" panose="020B0604020202020204"/>
                <a:sym typeface="Arial" panose="020B0604020202020204"/>
              </a:rPr>
              <a:t>○  CPU: 2 GHz or faster</a:t>
            </a:r>
            <a:endParaRPr sz="2000" dirty="0">
              <a:solidFill>
                <a:srgbClr val="FFFFFF"/>
              </a:solidFill>
              <a:latin typeface="Arial" panose="020B0604020202020204"/>
              <a:ea typeface="Arial" panose="020B0604020202020204"/>
              <a:cs typeface="Arial" panose="020B0604020202020204"/>
              <a:sym typeface="Arial" panose="020B0604020202020204"/>
            </a:endParaRPr>
          </a:p>
          <a:p>
            <a:pPr marL="1219170" indent="0" algn="just">
              <a:lnSpc>
                <a:spcPct val="95000"/>
              </a:lnSpc>
              <a:buClr>
                <a:srgbClr val="000000"/>
              </a:buClr>
              <a:buSzPts val="275"/>
            </a:pPr>
            <a:r>
              <a:rPr lang="en-GB" sz="2000" dirty="0">
                <a:solidFill>
                  <a:srgbClr val="FFFFFF"/>
                </a:solidFill>
                <a:latin typeface="Arial" panose="020B0604020202020204"/>
                <a:ea typeface="Arial" panose="020B0604020202020204"/>
                <a:cs typeface="Arial" panose="020B0604020202020204"/>
                <a:sym typeface="Arial" panose="020B0604020202020204"/>
              </a:rPr>
              <a:t>○  Architecture: 32-bit or 64-bit</a:t>
            </a:r>
            <a:endParaRPr sz="2000" dirty="0">
              <a:solidFill>
                <a:srgbClr val="FFFFFF"/>
              </a:solidFill>
              <a:latin typeface="Arial" panose="020B0604020202020204"/>
              <a:ea typeface="Arial" panose="020B0604020202020204"/>
              <a:cs typeface="Arial" panose="020B0604020202020204"/>
              <a:sym typeface="Arial" panose="020B0604020202020204"/>
            </a:endParaRPr>
          </a:p>
          <a:p>
            <a:pPr marL="1219170" indent="0" algn="just">
              <a:lnSpc>
                <a:spcPct val="95000"/>
              </a:lnSpc>
              <a:buClr>
                <a:srgbClr val="000000"/>
              </a:buClr>
              <a:buSzPts val="275"/>
            </a:pPr>
            <a:r>
              <a:rPr lang="en-GB" sz="2000" dirty="0">
                <a:solidFill>
                  <a:srgbClr val="FFFFFF"/>
                </a:solidFill>
                <a:latin typeface="Arial" panose="020B0604020202020204"/>
                <a:ea typeface="Arial" panose="020B0604020202020204"/>
                <a:cs typeface="Arial" panose="020B0604020202020204"/>
                <a:sym typeface="Arial" panose="020B0604020202020204"/>
              </a:rPr>
              <a:t> </a:t>
            </a:r>
            <a:endParaRPr sz="2000" dirty="0">
              <a:solidFill>
                <a:srgbClr val="FFFFFF"/>
              </a:solidFill>
              <a:latin typeface="Arial" panose="020B0604020202020204"/>
              <a:ea typeface="Arial" panose="020B0604020202020204"/>
              <a:cs typeface="Arial" panose="020B0604020202020204"/>
              <a:sym typeface="Arial" panose="020B0604020202020204"/>
            </a:endParaRPr>
          </a:p>
          <a:p>
            <a:pPr marL="609585" indent="0" algn="just">
              <a:lnSpc>
                <a:spcPct val="95000"/>
              </a:lnSpc>
              <a:buClr>
                <a:srgbClr val="000000"/>
              </a:buClr>
              <a:buSzPts val="275"/>
            </a:pPr>
            <a:r>
              <a:rPr lang="en-GB" sz="2000" dirty="0">
                <a:solidFill>
                  <a:srgbClr val="FFFFFF"/>
                </a:solidFill>
                <a:latin typeface="Arial" panose="020B0604020202020204"/>
                <a:ea typeface="Arial" panose="020B0604020202020204"/>
                <a:cs typeface="Arial" panose="020B0604020202020204"/>
                <a:sym typeface="Arial" panose="020B0604020202020204"/>
              </a:rPr>
              <a:t>●  </a:t>
            </a:r>
            <a:r>
              <a:rPr lang="en-GB" sz="2000" b="1" dirty="0">
                <a:solidFill>
                  <a:srgbClr val="FFFFFF"/>
                </a:solidFill>
                <a:latin typeface="Arial" panose="020B0604020202020204"/>
                <a:ea typeface="Arial" panose="020B0604020202020204"/>
                <a:cs typeface="Arial" panose="020B0604020202020204"/>
                <a:sym typeface="Arial" panose="020B0604020202020204"/>
              </a:rPr>
              <a:t>Software Requirements:</a:t>
            </a:r>
            <a:endParaRPr sz="2000" b="1" dirty="0">
              <a:solidFill>
                <a:srgbClr val="FFFFFF"/>
              </a:solidFill>
              <a:latin typeface="Arial" panose="020B0604020202020204"/>
              <a:ea typeface="Arial" panose="020B0604020202020204"/>
              <a:cs typeface="Arial" panose="020B0604020202020204"/>
              <a:sym typeface="Arial" panose="020B0604020202020204"/>
            </a:endParaRPr>
          </a:p>
          <a:p>
            <a:pPr marL="1219170" indent="0" algn="just">
              <a:lnSpc>
                <a:spcPct val="95000"/>
              </a:lnSpc>
            </a:pPr>
            <a:r>
              <a:rPr lang="en-GB" sz="2000" dirty="0">
                <a:solidFill>
                  <a:srgbClr val="FFFFFF"/>
                </a:solidFill>
                <a:latin typeface="Arial" panose="020B0604020202020204"/>
                <a:ea typeface="Arial" panose="020B0604020202020204"/>
                <a:cs typeface="Arial" panose="020B0604020202020204"/>
                <a:sym typeface="Arial" panose="020B0604020202020204"/>
              </a:rPr>
              <a:t>○ Python 3.5 and above  in Visual Studio code.</a:t>
            </a:r>
            <a:endParaRPr sz="2000" dirty="0">
              <a:solidFill>
                <a:srgbClr val="FFFFFF"/>
              </a:solidFill>
              <a:latin typeface="Arial" panose="020B0604020202020204"/>
              <a:ea typeface="Arial" panose="020B0604020202020204"/>
              <a:cs typeface="Arial" panose="020B0604020202020204"/>
              <a:sym typeface="Arial" panose="020B0604020202020204"/>
            </a:endParaRPr>
          </a:p>
          <a:p>
            <a:pPr marL="1219170" indent="0" algn="just">
              <a:lnSpc>
                <a:spcPct val="95000"/>
              </a:lnSpc>
              <a:buClr>
                <a:srgbClr val="000000"/>
              </a:buClr>
              <a:buSzPts val="275"/>
            </a:pPr>
            <a:r>
              <a:rPr lang="en-GB" sz="2000" dirty="0">
                <a:solidFill>
                  <a:srgbClr val="FFFFFF"/>
                </a:solidFill>
                <a:latin typeface="Arial" panose="020B0604020202020204"/>
                <a:ea typeface="Arial" panose="020B0604020202020204"/>
                <a:cs typeface="Arial" panose="020B0604020202020204"/>
                <a:sym typeface="Arial" panose="020B0604020202020204"/>
              </a:rPr>
              <a:t>○ Operating System: windows 7 and  above or Linux based OS or MAC OS</a:t>
            </a:r>
            <a:endParaRPr sz="2000" dirty="0">
              <a:solidFill>
                <a:srgbClr val="FFFFFF"/>
              </a:solidFill>
              <a:latin typeface="Arial" panose="020B0604020202020204"/>
              <a:ea typeface="Arial" panose="020B0604020202020204"/>
              <a:cs typeface="Arial" panose="020B0604020202020204"/>
              <a:sym typeface="Arial" panose="020B0604020202020204"/>
            </a:endParaRPr>
          </a:p>
          <a:p>
            <a:pPr marL="0" indent="0"/>
            <a:endParaRPr sz="1600" dirty="0">
              <a:solidFill>
                <a:srgbClr val="FFFFFF"/>
              </a:solidFill>
              <a:latin typeface="Arial" panose="020B0604020202020204"/>
              <a:ea typeface="Arial" panose="020B0604020202020204"/>
              <a:cs typeface="Arial" panose="020B0604020202020204"/>
              <a:sym typeface="Arial" panose="020B0604020202020204"/>
            </a:endParaRPr>
          </a:p>
        </p:txBody>
      </p:sp>
      <p:sp>
        <p:nvSpPr>
          <p:cNvPr id="956" name="Google Shape;956;p35"/>
          <p:cNvSpPr/>
          <p:nvPr/>
        </p:nvSpPr>
        <p:spPr>
          <a:xfrm>
            <a:off x="215168" y="195683"/>
            <a:ext cx="2517872" cy="5160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121900" tIns="121900" rIns="121900" bIns="121900" anchor="ctr" anchorCtr="0">
            <a:noAutofit/>
          </a:bodyPr>
          <a:lstStyle/>
          <a:p>
            <a:endParaRPr sz="2400"/>
          </a:p>
        </p:txBody>
      </p:sp>
      <p:sp>
        <p:nvSpPr>
          <p:cNvPr id="957" name="Google Shape;957;p35"/>
          <p:cNvSpPr/>
          <p:nvPr/>
        </p:nvSpPr>
        <p:spPr>
          <a:xfrm>
            <a:off x="6738667" y="1551733"/>
            <a:ext cx="3582000" cy="5160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121900" tIns="121900" rIns="121900" bIns="121900" anchor="ctr" anchorCtr="0">
            <a:noAutofit/>
          </a:bodyPr>
          <a:lstStyle/>
          <a:p>
            <a:endParaRPr sz="2400"/>
          </a:p>
        </p:txBody>
      </p:sp>
      <p:sp>
        <p:nvSpPr>
          <p:cNvPr id="958" name="Google Shape;958;p35"/>
          <p:cNvSpPr/>
          <p:nvPr/>
        </p:nvSpPr>
        <p:spPr>
          <a:xfrm>
            <a:off x="215168" y="65199"/>
            <a:ext cx="5749833" cy="5389808"/>
          </a:xfrm>
          <a:custGeom>
            <a:avLst/>
            <a:gdLst/>
            <a:ahLst/>
            <a:cxnLst/>
            <a:rect l="l" t="t" r="r" b="b"/>
            <a:pathLst>
              <a:path w="179514" h="169954" extrusionOk="0">
                <a:moveTo>
                  <a:pt x="2418" y="24170"/>
                </a:moveTo>
                <a:cubicBezTo>
                  <a:pt x="2665" y="47009"/>
                  <a:pt x="-3743" y="139435"/>
                  <a:pt x="3897" y="161206"/>
                </a:cubicBezTo>
                <a:cubicBezTo>
                  <a:pt x="11538" y="182977"/>
                  <a:pt x="21971" y="156770"/>
                  <a:pt x="48261" y="154798"/>
                </a:cubicBezTo>
                <a:cubicBezTo>
                  <a:pt x="74551" y="152826"/>
                  <a:pt x="141180" y="173284"/>
                  <a:pt x="161637" y="149376"/>
                </a:cubicBezTo>
                <a:cubicBezTo>
                  <a:pt x="182094" y="125469"/>
                  <a:pt x="184477" y="34932"/>
                  <a:pt x="171003" y="11353"/>
                </a:cubicBezTo>
                <a:cubicBezTo>
                  <a:pt x="157529" y="-12226"/>
                  <a:pt x="95830" y="8478"/>
                  <a:pt x="80795" y="7903"/>
                </a:cubicBezTo>
              </a:path>
            </a:pathLst>
          </a:custGeom>
          <a:noFill/>
          <a:ln w="9525" cap="flat" cmpd="sng">
            <a:solidFill>
              <a:srgbClr val="FFFFFF"/>
            </a:solidFill>
            <a:prstDash val="solid"/>
            <a:round/>
            <a:headEnd type="none" w="med" len="med"/>
            <a:tailEnd type="none" w="med" len="med"/>
          </a:ln>
        </p:spPr>
      </p:sp>
      <p:sp>
        <p:nvSpPr>
          <p:cNvPr id="959" name="Google Shape;959;p35"/>
          <p:cNvSpPr/>
          <p:nvPr/>
        </p:nvSpPr>
        <p:spPr>
          <a:xfrm>
            <a:off x="6539634" y="1568267"/>
            <a:ext cx="5572025" cy="4768344"/>
          </a:xfrm>
          <a:custGeom>
            <a:avLst/>
            <a:gdLst/>
            <a:ahLst/>
            <a:cxnLst/>
            <a:rect l="l" t="t" r="r" b="b"/>
            <a:pathLst>
              <a:path w="170520" h="153801" extrusionOk="0">
                <a:moveTo>
                  <a:pt x="9114" y="22702"/>
                </a:moveTo>
                <a:cubicBezTo>
                  <a:pt x="9525" y="41598"/>
                  <a:pt x="-12986" y="116443"/>
                  <a:pt x="11579" y="136078"/>
                </a:cubicBezTo>
                <a:cubicBezTo>
                  <a:pt x="36144" y="155714"/>
                  <a:pt x="131692" y="161383"/>
                  <a:pt x="156503" y="140515"/>
                </a:cubicBezTo>
                <a:cubicBezTo>
                  <a:pt x="181314" y="119647"/>
                  <a:pt x="166608" y="33137"/>
                  <a:pt x="160446" y="10872"/>
                </a:cubicBezTo>
                <a:cubicBezTo>
                  <a:pt x="154284" y="-11392"/>
                  <a:pt x="126351" y="7585"/>
                  <a:pt x="119532" y="6928"/>
                </a:cubicBezTo>
              </a:path>
            </a:pathLst>
          </a:custGeom>
          <a:noFill/>
          <a:ln w="9525" cap="flat" cmpd="sng">
            <a:solidFill>
              <a:srgbClr val="FFFFFF"/>
            </a:solidFill>
            <a:prstDash val="solid"/>
            <a:round/>
            <a:headEnd type="none" w="med" len="med"/>
            <a:tailEnd type="none" w="med" len="med"/>
          </a:ln>
        </p:spPr>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953">
                                            <p:txEl>
                                              <p:pRg st="0" end="0"/>
                                            </p:txEl>
                                          </p:spTgt>
                                        </p:tgtEl>
                                        <p:attrNameLst>
                                          <p:attrName>style.visibility</p:attrName>
                                        </p:attrNameLst>
                                      </p:cBhvr>
                                      <p:to>
                                        <p:strVal val="visible"/>
                                      </p:to>
                                    </p:set>
                                    <p:anim calcmode="lin" valueType="num">
                                      <p:cBhvr additive="base">
                                        <p:cTn id="7" dur="2400"/>
                                        <p:tgtEl>
                                          <p:spTgt spid="953">
                                            <p:txEl>
                                              <p:pRg st="0" end="0"/>
                                            </p:txEl>
                                          </p:spTgt>
                                        </p:tgtEl>
                                        <p:attrNameLst>
                                          <p:attrName>ppt_w</p:attrName>
                                        </p:attrNameLst>
                                      </p:cBhvr>
                                      <p:tavLst>
                                        <p:tav tm="0">
                                          <p:val>
                                            <p:fltVal val="0"/>
                                          </p:val>
                                        </p:tav>
                                        <p:tav tm="100000">
                                          <p:val>
                                            <p:strVal val="#ppt_w"/>
                                          </p:val>
                                        </p:tav>
                                      </p:tavLst>
                                    </p:anim>
                                    <p:anim calcmode="lin" valueType="num">
                                      <p:cBhvr additive="base">
                                        <p:cTn id="8" dur="2400"/>
                                        <p:tgtEl>
                                          <p:spTgt spid="953">
                                            <p:txEl>
                                              <p:pRg st="0" end="0"/>
                                            </p:txEl>
                                          </p:spTgt>
                                        </p:tgtEl>
                                        <p:attrNameLst>
                                          <p:attrName>ppt_h</p:attrName>
                                        </p:attrNameLst>
                                      </p:cBhvr>
                                      <p:tavLst>
                                        <p:tav tm="0">
                                          <p:val>
                                            <p:fltVal val="0"/>
                                          </p:val>
                                        </p:tav>
                                        <p:tav tm="100000">
                                          <p:val>
                                            <p:strVal val="#ppt_h"/>
                                          </p:val>
                                        </p:tav>
                                      </p:tavLst>
                                    </p:anim>
                                  </p:childTnLst>
                                </p:cTn>
                              </p:par>
                            </p:childTnLst>
                          </p:cTn>
                        </p:par>
                        <p:par>
                          <p:cTn id="9" fill="hold">
                            <p:stCondLst>
                              <p:cond delay="2400"/>
                            </p:stCondLst>
                            <p:childTnLst>
                              <p:par>
                                <p:cTn id="10" presetID="23" presetClass="entr" presetSubtype="16" fill="hold" nodeType="afterEffect">
                                  <p:stCondLst>
                                    <p:cond delay="0"/>
                                  </p:stCondLst>
                                  <p:childTnLst>
                                    <p:set>
                                      <p:cBhvr>
                                        <p:cTn id="11" dur="1" fill="hold">
                                          <p:stCondLst>
                                            <p:cond delay="0"/>
                                          </p:stCondLst>
                                        </p:cTn>
                                        <p:tgtEl>
                                          <p:spTgt spid="955"/>
                                        </p:tgtEl>
                                        <p:attrNameLst>
                                          <p:attrName>style.visibility</p:attrName>
                                        </p:attrNameLst>
                                      </p:cBhvr>
                                      <p:to>
                                        <p:strVal val="visible"/>
                                      </p:to>
                                    </p:set>
                                    <p:anim calcmode="lin" valueType="num">
                                      <p:cBhvr additive="base">
                                        <p:cTn id="12" dur="2400"/>
                                        <p:tgtEl>
                                          <p:spTgt spid="955"/>
                                        </p:tgtEl>
                                        <p:attrNameLst>
                                          <p:attrName>ppt_w</p:attrName>
                                        </p:attrNameLst>
                                      </p:cBhvr>
                                      <p:tavLst>
                                        <p:tav tm="0">
                                          <p:val>
                                            <p:fltVal val="0"/>
                                          </p:val>
                                        </p:tav>
                                        <p:tav tm="100000">
                                          <p:val>
                                            <p:strVal val="#ppt_w"/>
                                          </p:val>
                                        </p:tav>
                                      </p:tavLst>
                                    </p:anim>
                                    <p:anim calcmode="lin" valueType="num">
                                      <p:cBhvr additive="base">
                                        <p:cTn id="13" dur="2400"/>
                                        <p:tgtEl>
                                          <p:spTgt spid="95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p:sp>
        <p:nvSpPr>
          <p:cNvPr id="1065" name="Google Shape;1065;p36"/>
          <p:cNvSpPr/>
          <p:nvPr/>
        </p:nvSpPr>
        <p:spPr>
          <a:xfrm>
            <a:off x="1084400" y="1659767"/>
            <a:ext cx="1107600" cy="1107600"/>
          </a:xfrm>
          <a:prstGeom prst="ellipse">
            <a:avLst/>
          </a:prstGeom>
          <a:solidFill>
            <a:srgbClr val="134F5C"/>
          </a:solid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121900" tIns="121900" rIns="121900" bIns="121900" anchor="ctr" anchorCtr="0">
            <a:noAutofit/>
          </a:bodyPr>
          <a:lstStyle/>
          <a:p>
            <a:pPr algn="ctr"/>
            <a:r>
              <a:rPr lang="en-GB" sz="3333" b="1">
                <a:solidFill>
                  <a:srgbClr val="FFFFFF"/>
                </a:solidFill>
              </a:rPr>
              <a:t>1</a:t>
            </a:r>
            <a:endParaRPr sz="3333" b="1">
              <a:solidFill>
                <a:srgbClr val="FFFFFF"/>
              </a:solidFill>
            </a:endParaRPr>
          </a:p>
        </p:txBody>
      </p:sp>
      <p:sp>
        <p:nvSpPr>
          <p:cNvPr id="1066" name="Google Shape;1066;p36"/>
          <p:cNvSpPr/>
          <p:nvPr/>
        </p:nvSpPr>
        <p:spPr>
          <a:xfrm>
            <a:off x="5316833" y="1074817"/>
            <a:ext cx="1107600" cy="1107600"/>
          </a:xfrm>
          <a:prstGeom prst="ellipse">
            <a:avLst/>
          </a:prstGeom>
          <a:solidFill>
            <a:srgbClr val="C27BA0"/>
          </a:solid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121900" tIns="121900" rIns="121900" bIns="121900" anchor="ctr" anchorCtr="0">
            <a:noAutofit/>
          </a:bodyPr>
          <a:lstStyle/>
          <a:p>
            <a:pPr algn="ctr"/>
            <a:r>
              <a:rPr lang="en-GB" sz="3333" b="1">
                <a:solidFill>
                  <a:srgbClr val="FFFFFF"/>
                </a:solidFill>
              </a:rPr>
              <a:t>3</a:t>
            </a:r>
            <a:endParaRPr sz="3333" b="1">
              <a:solidFill>
                <a:srgbClr val="FFFFFF"/>
              </a:solidFill>
            </a:endParaRPr>
          </a:p>
        </p:txBody>
      </p:sp>
      <p:sp>
        <p:nvSpPr>
          <p:cNvPr id="1067" name="Google Shape;1067;p36"/>
          <p:cNvSpPr/>
          <p:nvPr/>
        </p:nvSpPr>
        <p:spPr>
          <a:xfrm>
            <a:off x="3271251" y="2558751"/>
            <a:ext cx="1107600" cy="1107600"/>
          </a:xfrm>
          <a:prstGeom prst="ellipse">
            <a:avLst/>
          </a:prstGeom>
          <a:solidFill>
            <a:srgbClr val="E69138"/>
          </a:solid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121900" tIns="121900" rIns="121900" bIns="121900" anchor="ctr" anchorCtr="0">
            <a:noAutofit/>
          </a:bodyPr>
          <a:lstStyle/>
          <a:p>
            <a:pPr algn="ctr"/>
            <a:r>
              <a:rPr lang="en-GB" sz="3333" b="1">
                <a:solidFill>
                  <a:srgbClr val="FFFFFF"/>
                </a:solidFill>
              </a:rPr>
              <a:t>2</a:t>
            </a:r>
            <a:endParaRPr sz="3333" b="1">
              <a:solidFill>
                <a:srgbClr val="FFFFFF"/>
              </a:solidFill>
            </a:endParaRPr>
          </a:p>
        </p:txBody>
      </p:sp>
      <p:sp>
        <p:nvSpPr>
          <p:cNvPr id="1068" name="Google Shape;1068;p36"/>
          <p:cNvSpPr/>
          <p:nvPr/>
        </p:nvSpPr>
        <p:spPr>
          <a:xfrm>
            <a:off x="8266433" y="2182433"/>
            <a:ext cx="1107600" cy="1107600"/>
          </a:xfrm>
          <a:prstGeom prst="ellipse">
            <a:avLst/>
          </a:prstGeom>
          <a:solidFill>
            <a:srgbClr val="3D85C6"/>
          </a:solid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121900" tIns="121900" rIns="121900" bIns="121900" anchor="ctr" anchorCtr="0">
            <a:noAutofit/>
          </a:bodyPr>
          <a:lstStyle/>
          <a:p>
            <a:pPr algn="ctr"/>
            <a:r>
              <a:rPr lang="en-GB" sz="3333" b="1">
                <a:solidFill>
                  <a:srgbClr val="FFFFFF"/>
                </a:solidFill>
              </a:rPr>
              <a:t>4</a:t>
            </a:r>
          </a:p>
        </p:txBody>
      </p:sp>
      <p:sp>
        <p:nvSpPr>
          <p:cNvPr id="1070" name="Google Shape;1070;p36"/>
          <p:cNvSpPr/>
          <p:nvPr/>
        </p:nvSpPr>
        <p:spPr>
          <a:xfrm>
            <a:off x="-3568" y="3456433"/>
            <a:ext cx="3600068" cy="215695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121900" tIns="121900" rIns="121900" bIns="121900" anchor="ctr" anchorCtr="0">
            <a:noAutofit/>
          </a:bodyPr>
          <a:lstStyle/>
          <a:p>
            <a:pPr algn="ctr"/>
            <a:endParaRPr sz="2400"/>
          </a:p>
        </p:txBody>
      </p:sp>
      <p:sp>
        <p:nvSpPr>
          <p:cNvPr id="1071" name="Google Shape;1071;p36"/>
          <p:cNvSpPr/>
          <p:nvPr/>
        </p:nvSpPr>
        <p:spPr>
          <a:xfrm>
            <a:off x="3162432" y="4967067"/>
            <a:ext cx="2154400" cy="17584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121900" tIns="121900" rIns="121900" bIns="121900" anchor="ctr" anchorCtr="0">
            <a:noAutofit/>
          </a:bodyPr>
          <a:lstStyle/>
          <a:p>
            <a:pPr algn="ctr"/>
            <a:endParaRPr sz="2400"/>
          </a:p>
        </p:txBody>
      </p:sp>
      <p:sp>
        <p:nvSpPr>
          <p:cNvPr id="1072" name="Google Shape;1072;p36"/>
          <p:cNvSpPr/>
          <p:nvPr/>
        </p:nvSpPr>
        <p:spPr>
          <a:xfrm>
            <a:off x="4896467" y="2387600"/>
            <a:ext cx="2618666" cy="22947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121900" tIns="121900" rIns="121900" bIns="121900" anchor="ctr" anchorCtr="0">
            <a:noAutofit/>
          </a:bodyPr>
          <a:lstStyle/>
          <a:p>
            <a:pPr algn="ctr"/>
            <a:endParaRPr sz="2400"/>
          </a:p>
        </p:txBody>
      </p:sp>
      <p:sp>
        <p:nvSpPr>
          <p:cNvPr id="1073" name="Google Shape;1073;p36"/>
          <p:cNvSpPr/>
          <p:nvPr/>
        </p:nvSpPr>
        <p:spPr>
          <a:xfrm>
            <a:off x="5679033" y="4758367"/>
            <a:ext cx="2379600" cy="17584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121900" tIns="121900" rIns="121900" bIns="121900" anchor="ctr" anchorCtr="0">
            <a:noAutofit/>
          </a:bodyPr>
          <a:lstStyle/>
          <a:p>
            <a:pPr algn="ctr"/>
            <a:endParaRPr sz="2400"/>
          </a:p>
        </p:txBody>
      </p:sp>
      <p:cxnSp>
        <p:nvCxnSpPr>
          <p:cNvPr id="1074" name="Google Shape;1074;p36"/>
          <p:cNvCxnSpPr>
            <a:stCxn id="1065" idx="4"/>
            <a:endCxn id="1075" idx="0"/>
          </p:cNvCxnSpPr>
          <p:nvPr/>
        </p:nvCxnSpPr>
        <p:spPr>
          <a:xfrm>
            <a:off x="1638200" y="2767367"/>
            <a:ext cx="291899" cy="717450"/>
          </a:xfrm>
          <a:prstGeom prst="straightConnector1">
            <a:avLst/>
          </a:pr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cxnSp>
      <p:cxnSp>
        <p:nvCxnSpPr>
          <p:cNvPr id="1076" name="Google Shape;1076;p36"/>
          <p:cNvCxnSpPr>
            <a:stCxn id="1067" idx="4"/>
            <a:endCxn id="1071" idx="0"/>
          </p:cNvCxnSpPr>
          <p:nvPr/>
        </p:nvCxnSpPr>
        <p:spPr>
          <a:xfrm>
            <a:off x="3825051" y="3666351"/>
            <a:ext cx="414400" cy="1300800"/>
          </a:xfrm>
          <a:prstGeom prst="straightConnector1">
            <a:avLst/>
          </a:pr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cxnSp>
      <p:cxnSp>
        <p:nvCxnSpPr>
          <p:cNvPr id="1077" name="Google Shape;1077;p36"/>
          <p:cNvCxnSpPr>
            <a:cxnSpLocks/>
          </p:cNvCxnSpPr>
          <p:nvPr/>
        </p:nvCxnSpPr>
        <p:spPr>
          <a:xfrm>
            <a:off x="5458102" y="1995001"/>
            <a:ext cx="220931" cy="449393"/>
          </a:xfrm>
          <a:prstGeom prst="straightConnector1">
            <a:avLst/>
          </a:pr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cxnSp>
      <p:cxnSp>
        <p:nvCxnSpPr>
          <p:cNvPr id="1078" name="Google Shape;1078;p36"/>
          <p:cNvCxnSpPr>
            <a:stCxn id="1068" idx="4"/>
            <a:endCxn id="1073" idx="0"/>
          </p:cNvCxnSpPr>
          <p:nvPr/>
        </p:nvCxnSpPr>
        <p:spPr>
          <a:xfrm flipH="1">
            <a:off x="6869033" y="3290033"/>
            <a:ext cx="1951200" cy="1468400"/>
          </a:xfrm>
          <a:prstGeom prst="straightConnector1">
            <a:avLst/>
          </a:pr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cxnSp>
      <p:sp>
        <p:nvSpPr>
          <p:cNvPr id="1084" name="Google Shape;1084;p36"/>
          <p:cNvSpPr/>
          <p:nvPr/>
        </p:nvSpPr>
        <p:spPr>
          <a:xfrm>
            <a:off x="10125333" y="2613551"/>
            <a:ext cx="1107600" cy="1107600"/>
          </a:xfrm>
          <a:prstGeom prst="ellipse">
            <a:avLst/>
          </a:prstGeom>
          <a:solidFill>
            <a:srgbClr val="92D050"/>
          </a:solid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121900" tIns="121900" rIns="121900" bIns="121900" anchor="ctr" anchorCtr="0">
            <a:noAutofit/>
          </a:bodyPr>
          <a:lstStyle/>
          <a:p>
            <a:pPr algn="ctr"/>
            <a:r>
              <a:rPr lang="en-GB" sz="3333" b="1" dirty="0">
                <a:solidFill>
                  <a:srgbClr val="FFFFFF"/>
                </a:solidFill>
              </a:rPr>
              <a:t>5</a:t>
            </a:r>
          </a:p>
        </p:txBody>
      </p:sp>
      <p:cxnSp>
        <p:nvCxnSpPr>
          <p:cNvPr id="1086" name="Google Shape;1086;p36"/>
          <p:cNvCxnSpPr>
            <a:stCxn id="1084" idx="4"/>
          </p:cNvCxnSpPr>
          <p:nvPr/>
        </p:nvCxnSpPr>
        <p:spPr>
          <a:xfrm>
            <a:off x="10679133" y="3721151"/>
            <a:ext cx="33600" cy="600400"/>
          </a:xfrm>
          <a:prstGeom prst="straightConnector1">
            <a:avLst/>
          </a:pr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cxnSp>
      <p:sp>
        <p:nvSpPr>
          <p:cNvPr id="1087" name="Google Shape;1087;p36"/>
          <p:cNvSpPr/>
          <p:nvPr/>
        </p:nvSpPr>
        <p:spPr>
          <a:xfrm>
            <a:off x="8469033" y="4348067"/>
            <a:ext cx="3517200" cy="20056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121900" tIns="121900" rIns="121900" bIns="121900" anchor="ctr" anchorCtr="0">
            <a:noAutofit/>
          </a:bodyPr>
          <a:lstStyle/>
          <a:p>
            <a:pPr algn="ctr"/>
            <a:endParaRPr sz="2400"/>
          </a:p>
        </p:txBody>
      </p:sp>
      <p:sp>
        <p:nvSpPr>
          <p:cNvPr id="1075" name="Google Shape;1075;p36"/>
          <p:cNvSpPr txBox="1"/>
          <p:nvPr/>
        </p:nvSpPr>
        <p:spPr>
          <a:xfrm>
            <a:off x="424099" y="3484817"/>
            <a:ext cx="3012000" cy="2030900"/>
          </a:xfrm>
          <a:prstGeom prst="rect">
            <a:avLst/>
          </a:prstGeom>
          <a:noFill/>
          <a:ln>
            <a:noFill/>
          </a:ln>
        </p:spPr>
        <p:txBody>
          <a:bodyPr spcFirstLastPara="1" wrap="square" lIns="121900" tIns="121900" rIns="121900" bIns="121900" anchor="t" anchorCtr="0">
            <a:spAutoFit/>
          </a:bodyPr>
          <a:lstStyle/>
          <a:p>
            <a:r>
              <a:rPr lang="en-GB" sz="1933" b="1" dirty="0">
                <a:solidFill>
                  <a:srgbClr val="E1E7EC"/>
                </a:solidFill>
              </a:rPr>
              <a:t>Make a main website’s structure using mainly Dash HTML Components  and Dash Core Components.</a:t>
            </a:r>
            <a:endParaRPr sz="1933" b="1" dirty="0">
              <a:solidFill>
                <a:srgbClr val="E1E7EC"/>
              </a:solidFill>
            </a:endParaRPr>
          </a:p>
          <a:p>
            <a:endParaRPr sz="1933" dirty="0">
              <a:latin typeface="Inter" panose="02000503000000020004"/>
              <a:ea typeface="Inter" panose="02000503000000020004"/>
              <a:cs typeface="Inter" panose="02000503000000020004"/>
              <a:sym typeface="Inter" panose="02000503000000020004"/>
            </a:endParaRPr>
          </a:p>
        </p:txBody>
      </p:sp>
      <p:sp>
        <p:nvSpPr>
          <p:cNvPr id="1088" name="Google Shape;1088;p36"/>
          <p:cNvSpPr txBox="1"/>
          <p:nvPr/>
        </p:nvSpPr>
        <p:spPr>
          <a:xfrm>
            <a:off x="3379433" y="5093200"/>
            <a:ext cx="1942800" cy="1846619"/>
          </a:xfrm>
          <a:prstGeom prst="rect">
            <a:avLst/>
          </a:prstGeom>
          <a:noFill/>
          <a:ln>
            <a:noFill/>
          </a:ln>
        </p:spPr>
        <p:txBody>
          <a:bodyPr spcFirstLastPara="1" wrap="square" lIns="121900" tIns="121900" rIns="121900" bIns="121900" anchor="t" anchorCtr="0">
            <a:spAutoFit/>
          </a:bodyPr>
          <a:lstStyle/>
          <a:p>
            <a:r>
              <a:rPr lang="en-GB" sz="2000" b="1">
                <a:solidFill>
                  <a:srgbClr val="E1E7EC"/>
                </a:solidFill>
              </a:rPr>
              <a:t>Enhance the site’s UI by styling using CSS.</a:t>
            </a:r>
            <a:endParaRPr sz="2000" b="1">
              <a:solidFill>
                <a:srgbClr val="E1E7EC"/>
              </a:solidFill>
            </a:endParaRPr>
          </a:p>
          <a:p>
            <a:endParaRPr sz="2400">
              <a:latin typeface="Inter" panose="02000503000000020004"/>
              <a:ea typeface="Inter" panose="02000503000000020004"/>
              <a:cs typeface="Inter" panose="02000503000000020004"/>
              <a:sym typeface="Inter" panose="02000503000000020004"/>
            </a:endParaRPr>
          </a:p>
        </p:txBody>
      </p:sp>
      <p:sp>
        <p:nvSpPr>
          <p:cNvPr id="1089" name="Google Shape;1089;p36"/>
          <p:cNvSpPr txBox="1"/>
          <p:nvPr/>
        </p:nvSpPr>
        <p:spPr>
          <a:xfrm>
            <a:off x="5269133" y="2814203"/>
            <a:ext cx="2276800" cy="1477287"/>
          </a:xfrm>
          <a:prstGeom prst="rect">
            <a:avLst/>
          </a:prstGeom>
          <a:noFill/>
          <a:ln>
            <a:noFill/>
          </a:ln>
        </p:spPr>
        <p:txBody>
          <a:bodyPr spcFirstLastPara="1" wrap="square" lIns="121900" tIns="121900" rIns="121900" bIns="121900" anchor="t" anchorCtr="0">
            <a:spAutoFit/>
          </a:bodyPr>
          <a:lstStyle/>
          <a:p>
            <a:r>
              <a:rPr lang="en-GB" sz="2000" b="1">
                <a:solidFill>
                  <a:srgbClr val="E1E7EC"/>
                </a:solidFill>
              </a:rPr>
              <a:t>Generate plots of data using the plotly library of Python.</a:t>
            </a:r>
            <a:endParaRPr sz="2400">
              <a:latin typeface="Inter" panose="02000503000000020004"/>
              <a:ea typeface="Inter" panose="02000503000000020004"/>
              <a:cs typeface="Inter" panose="02000503000000020004"/>
              <a:sym typeface="Inter" panose="02000503000000020004"/>
            </a:endParaRPr>
          </a:p>
        </p:txBody>
      </p:sp>
      <p:sp>
        <p:nvSpPr>
          <p:cNvPr id="1090" name="Google Shape;1090;p36"/>
          <p:cNvSpPr txBox="1"/>
          <p:nvPr/>
        </p:nvSpPr>
        <p:spPr>
          <a:xfrm>
            <a:off x="5930133" y="4834500"/>
            <a:ext cx="2276800" cy="1538842"/>
          </a:xfrm>
          <a:prstGeom prst="rect">
            <a:avLst/>
          </a:prstGeom>
          <a:noFill/>
          <a:ln>
            <a:noFill/>
          </a:ln>
        </p:spPr>
        <p:txBody>
          <a:bodyPr spcFirstLastPara="1" wrap="square" lIns="121900" tIns="121900" rIns="121900" bIns="121900" anchor="t" anchorCtr="0">
            <a:spAutoFit/>
          </a:bodyPr>
          <a:lstStyle/>
          <a:p>
            <a:r>
              <a:rPr lang="en-GB" sz="2000" b="1">
                <a:solidFill>
                  <a:srgbClr val="E1E7EC"/>
                </a:solidFill>
              </a:rPr>
              <a:t>The data is fetched using yfinance Python library.</a:t>
            </a:r>
            <a:endParaRPr sz="2000" b="1">
              <a:solidFill>
                <a:srgbClr val="E1E7EC"/>
              </a:solidFill>
            </a:endParaRPr>
          </a:p>
          <a:p>
            <a:endParaRPr sz="2400">
              <a:latin typeface="Inter" panose="02000503000000020004"/>
              <a:ea typeface="Inter" panose="02000503000000020004"/>
              <a:cs typeface="Inter" panose="02000503000000020004"/>
              <a:sym typeface="Inter" panose="02000503000000020004"/>
            </a:endParaRPr>
          </a:p>
        </p:txBody>
      </p:sp>
      <p:sp>
        <p:nvSpPr>
          <p:cNvPr id="1091" name="Google Shape;1091;p36"/>
          <p:cNvSpPr txBox="1"/>
          <p:nvPr/>
        </p:nvSpPr>
        <p:spPr>
          <a:xfrm>
            <a:off x="8345400" y="4348067"/>
            <a:ext cx="3517200" cy="2996400"/>
          </a:xfrm>
          <a:prstGeom prst="rect">
            <a:avLst/>
          </a:prstGeom>
          <a:noFill/>
          <a:ln>
            <a:noFill/>
          </a:ln>
        </p:spPr>
        <p:txBody>
          <a:bodyPr spcFirstLastPara="1" wrap="square" lIns="121900" tIns="121900" rIns="121900" bIns="121900" anchor="t" anchorCtr="0">
            <a:noAutofit/>
          </a:bodyPr>
          <a:lstStyle/>
          <a:p>
            <a:pPr marL="609585"/>
            <a:r>
              <a:rPr lang="en-GB" sz="2000" b="1">
                <a:solidFill>
                  <a:srgbClr val="E1E7EC"/>
                </a:solidFill>
              </a:rPr>
              <a:t>Implement a Machine Learning model to predict the stock price for the dates requested by the users.</a:t>
            </a:r>
            <a:endParaRPr sz="2000" b="1">
              <a:solidFill>
                <a:srgbClr val="E1E7EC"/>
              </a:solidFill>
            </a:endParaRPr>
          </a:p>
          <a:p>
            <a:endParaRPr sz="2000" b="1"/>
          </a:p>
          <a:p>
            <a:endParaRPr sz="2400">
              <a:latin typeface="Inter" panose="02000503000000020004"/>
              <a:ea typeface="Inter" panose="02000503000000020004"/>
              <a:cs typeface="Inter" panose="02000503000000020004"/>
              <a:sym typeface="Inter" panose="02000503000000020004"/>
            </a:endParaRPr>
          </a:p>
        </p:txBody>
      </p:sp>
      <p:sp>
        <p:nvSpPr>
          <p:cNvPr id="2" name="Text Box 1"/>
          <p:cNvSpPr txBox="1"/>
          <p:nvPr/>
        </p:nvSpPr>
        <p:spPr>
          <a:xfrm>
            <a:off x="719667" y="356447"/>
            <a:ext cx="2652607" cy="543675"/>
          </a:xfrm>
          <a:prstGeom prst="rect">
            <a:avLst/>
          </a:prstGeom>
          <a:noFill/>
          <a:ln>
            <a:solidFill>
              <a:srgbClr val="FFFFFF"/>
            </a:solidFill>
          </a:ln>
        </p:spPr>
        <p:txBody>
          <a:bodyPr wrap="square" rtlCol="0">
            <a:spAutoFit/>
          </a:bodyPr>
          <a:lstStyle/>
          <a:p>
            <a:r>
              <a:rPr lang="en-US" altLang="en-GB" sz="2933" b="1">
                <a:solidFill>
                  <a:srgbClr val="FFFFFF"/>
                </a:solidFill>
                <a:latin typeface="Bungee" charset="0"/>
                <a:cs typeface="Bungee" charset="0"/>
                <a:sym typeface="+mn-ea"/>
              </a:rPr>
              <a:t>APPROACH</a:t>
            </a: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grpSp>
        <p:nvGrpSpPr>
          <p:cNvPr id="1097" name="Google Shape;1097;p37"/>
          <p:cNvGrpSpPr/>
          <p:nvPr/>
        </p:nvGrpSpPr>
        <p:grpSpPr>
          <a:xfrm>
            <a:off x="2712770" y="3061552"/>
            <a:ext cx="6234167" cy="1641427"/>
            <a:chOff x="4634306" y="1870025"/>
            <a:chExt cx="2983045" cy="814200"/>
          </a:xfrm>
        </p:grpSpPr>
        <p:sp>
          <p:nvSpPr>
            <p:cNvPr id="1098" name="Google Shape;1098;p37"/>
            <p:cNvSpPr/>
            <p:nvPr/>
          </p:nvSpPr>
          <p:spPr>
            <a:xfrm>
              <a:off x="5305375" y="2171838"/>
              <a:ext cx="310775" cy="80400"/>
            </a:xfrm>
            <a:custGeom>
              <a:avLst/>
              <a:gdLst/>
              <a:ahLst/>
              <a:cxnLst/>
              <a:rect l="l" t="t" r="r" b="b"/>
              <a:pathLst>
                <a:path w="12431" h="3216" extrusionOk="0">
                  <a:moveTo>
                    <a:pt x="10836" y="584"/>
                  </a:moveTo>
                  <a:cubicBezTo>
                    <a:pt x="11395" y="584"/>
                    <a:pt x="11848" y="1036"/>
                    <a:pt x="11848" y="1596"/>
                  </a:cubicBezTo>
                  <a:cubicBezTo>
                    <a:pt x="11848" y="2167"/>
                    <a:pt x="11395" y="2620"/>
                    <a:pt x="10836" y="2620"/>
                  </a:cubicBezTo>
                  <a:cubicBezTo>
                    <a:pt x="10264" y="2620"/>
                    <a:pt x="9812" y="2167"/>
                    <a:pt x="9812" y="1596"/>
                  </a:cubicBezTo>
                  <a:cubicBezTo>
                    <a:pt x="9812" y="1036"/>
                    <a:pt x="10264" y="584"/>
                    <a:pt x="10836" y="584"/>
                  </a:cubicBezTo>
                  <a:close/>
                  <a:moveTo>
                    <a:pt x="10836" y="1"/>
                  </a:moveTo>
                  <a:cubicBezTo>
                    <a:pt x="10157" y="1"/>
                    <a:pt x="9574" y="417"/>
                    <a:pt x="9335" y="1013"/>
                  </a:cubicBezTo>
                  <a:lnTo>
                    <a:pt x="1" y="1013"/>
                  </a:lnTo>
                  <a:lnTo>
                    <a:pt x="1" y="2048"/>
                  </a:lnTo>
                  <a:lnTo>
                    <a:pt x="9288" y="2048"/>
                  </a:lnTo>
                  <a:cubicBezTo>
                    <a:pt x="9478" y="2644"/>
                    <a:pt x="10097" y="3215"/>
                    <a:pt x="10836" y="3215"/>
                  </a:cubicBezTo>
                  <a:cubicBezTo>
                    <a:pt x="11717" y="3215"/>
                    <a:pt x="12431" y="2489"/>
                    <a:pt x="12431" y="1608"/>
                  </a:cubicBezTo>
                  <a:cubicBezTo>
                    <a:pt x="12431" y="715"/>
                    <a:pt x="11717" y="1"/>
                    <a:pt x="10836" y="1"/>
                  </a:cubicBezTo>
                  <a:close/>
                </a:path>
              </a:pathLst>
            </a:custGeom>
            <a:solidFill>
              <a:srgbClr val="69E781"/>
            </a:solidFill>
            <a:ln>
              <a:noFill/>
            </a:ln>
            <a:effectLst>
              <a:outerShdw blurRad="57150" dist="19050" dir="5400000" algn="bl" rotWithShape="0">
                <a:srgbClr val="741B47">
                  <a:alpha val="50000"/>
                </a:srgbClr>
              </a:outerShdw>
            </a:effectLst>
          </p:spPr>
          <p:txBody>
            <a:bodyPr spcFirstLastPara="1" wrap="square" lIns="121900" tIns="121900" rIns="121900" bIns="121900" anchor="ctr" anchorCtr="0">
              <a:noAutofit/>
            </a:bodyPr>
            <a:lstStyle/>
            <a:p>
              <a:endParaRPr sz="2400"/>
            </a:p>
          </p:txBody>
        </p:sp>
        <p:sp>
          <p:nvSpPr>
            <p:cNvPr id="1099" name="Google Shape;1099;p37"/>
            <p:cNvSpPr/>
            <p:nvPr/>
          </p:nvSpPr>
          <p:spPr>
            <a:xfrm>
              <a:off x="4634313" y="1870025"/>
              <a:ext cx="341689" cy="683721"/>
            </a:xfrm>
            <a:custGeom>
              <a:avLst/>
              <a:gdLst/>
              <a:ahLst/>
              <a:cxnLst/>
              <a:rect l="l" t="t" r="r" b="b"/>
              <a:pathLst>
                <a:path w="11966" h="23944" extrusionOk="0">
                  <a:moveTo>
                    <a:pt x="11966" y="0"/>
                  </a:moveTo>
                  <a:cubicBezTo>
                    <a:pt x="5370" y="0"/>
                    <a:pt x="0" y="5370"/>
                    <a:pt x="0" y="11966"/>
                  </a:cubicBezTo>
                  <a:cubicBezTo>
                    <a:pt x="0" y="18574"/>
                    <a:pt x="5370" y="23944"/>
                    <a:pt x="11966" y="23944"/>
                  </a:cubicBezTo>
                  <a:lnTo>
                    <a:pt x="11966" y="22860"/>
                  </a:lnTo>
                  <a:cubicBezTo>
                    <a:pt x="5965" y="22860"/>
                    <a:pt x="1084" y="17979"/>
                    <a:pt x="1084" y="11966"/>
                  </a:cubicBezTo>
                  <a:cubicBezTo>
                    <a:pt x="1084" y="5965"/>
                    <a:pt x="5965" y="1084"/>
                    <a:pt x="11966" y="1084"/>
                  </a:cubicBezTo>
                  <a:lnTo>
                    <a:pt x="11966" y="0"/>
                  </a:lnTo>
                  <a:close/>
                </a:path>
              </a:pathLst>
            </a:custGeom>
            <a:solidFill>
              <a:srgbClr val="EEEEEE"/>
            </a:solidFill>
            <a:ln w="19050" cap="flat" cmpd="sng">
              <a:solidFill>
                <a:srgbClr val="EEEEEE"/>
              </a:solidFill>
              <a:prstDash val="solid"/>
              <a:round/>
              <a:headEnd type="none" w="sm" len="sm"/>
              <a:tailEnd type="none" w="sm" len="sm"/>
            </a:ln>
            <a:effectLst>
              <a:outerShdw blurRad="57150" dist="19050" dir="5400000" algn="bl" rotWithShape="0">
                <a:srgbClr val="741B47">
                  <a:alpha val="50000"/>
                </a:srgbClr>
              </a:outerShdw>
            </a:effectLst>
          </p:spPr>
          <p:txBody>
            <a:bodyPr spcFirstLastPara="1" wrap="square" lIns="121900" tIns="121900" rIns="121900" bIns="121900" anchor="ctr" anchorCtr="0">
              <a:noAutofit/>
            </a:bodyPr>
            <a:lstStyle/>
            <a:p>
              <a:endParaRPr sz="2400"/>
            </a:p>
          </p:txBody>
        </p:sp>
        <p:sp>
          <p:nvSpPr>
            <p:cNvPr id="1100" name="Google Shape;1100;p37"/>
            <p:cNvSpPr/>
            <p:nvPr/>
          </p:nvSpPr>
          <p:spPr>
            <a:xfrm>
              <a:off x="4975981" y="1870027"/>
              <a:ext cx="341701" cy="683721"/>
            </a:xfrm>
            <a:custGeom>
              <a:avLst/>
              <a:gdLst/>
              <a:ahLst/>
              <a:cxnLst/>
              <a:rect l="l" t="t" r="r" b="b"/>
              <a:pathLst>
                <a:path w="11979" h="23944" extrusionOk="0">
                  <a:moveTo>
                    <a:pt x="1" y="0"/>
                  </a:moveTo>
                  <a:lnTo>
                    <a:pt x="1" y="1084"/>
                  </a:lnTo>
                  <a:cubicBezTo>
                    <a:pt x="6014" y="1084"/>
                    <a:pt x="10895" y="5965"/>
                    <a:pt x="10895" y="11966"/>
                  </a:cubicBezTo>
                  <a:cubicBezTo>
                    <a:pt x="10895" y="17979"/>
                    <a:pt x="6014" y="22860"/>
                    <a:pt x="1" y="22860"/>
                  </a:cubicBezTo>
                  <a:lnTo>
                    <a:pt x="1" y="23944"/>
                  </a:lnTo>
                  <a:cubicBezTo>
                    <a:pt x="6609" y="23944"/>
                    <a:pt x="11979" y="18574"/>
                    <a:pt x="11979" y="11966"/>
                  </a:cubicBezTo>
                  <a:cubicBezTo>
                    <a:pt x="11979" y="5370"/>
                    <a:pt x="6609" y="0"/>
                    <a:pt x="1" y="0"/>
                  </a:cubicBezTo>
                  <a:close/>
                </a:path>
              </a:pathLst>
            </a:custGeom>
            <a:solidFill>
              <a:srgbClr val="69E781"/>
            </a:solidFill>
            <a:ln w="19050" cap="flat" cmpd="sng">
              <a:solidFill>
                <a:srgbClr val="69E781"/>
              </a:solidFill>
              <a:prstDash val="solid"/>
              <a:round/>
              <a:headEnd type="none" w="sm" len="sm"/>
              <a:tailEnd type="none" w="sm" len="sm"/>
            </a:ln>
            <a:effectLst>
              <a:outerShdw blurRad="57150" dist="19050" dir="5400000" algn="bl" rotWithShape="0">
                <a:srgbClr val="741B47">
                  <a:alpha val="50000"/>
                </a:srgbClr>
              </a:outerShdw>
            </a:effectLst>
          </p:spPr>
          <p:txBody>
            <a:bodyPr spcFirstLastPara="1" wrap="square" lIns="121900" tIns="121900" rIns="121900" bIns="121900" anchor="ctr" anchorCtr="0">
              <a:noAutofit/>
            </a:bodyPr>
            <a:lstStyle/>
            <a:p>
              <a:endParaRPr sz="2400"/>
            </a:p>
          </p:txBody>
        </p:sp>
        <p:sp>
          <p:nvSpPr>
            <p:cNvPr id="1101" name="Google Shape;1101;p37"/>
            <p:cNvSpPr/>
            <p:nvPr/>
          </p:nvSpPr>
          <p:spPr>
            <a:xfrm>
              <a:off x="5771937" y="1914675"/>
              <a:ext cx="1845414" cy="606350"/>
            </a:xfrm>
            <a:custGeom>
              <a:avLst/>
              <a:gdLst/>
              <a:ahLst/>
              <a:cxnLst/>
              <a:rect l="l" t="t" r="r" b="b"/>
              <a:pathLst>
                <a:path w="54817" h="24254" extrusionOk="0">
                  <a:moveTo>
                    <a:pt x="1060" y="1"/>
                  </a:moveTo>
                  <a:cubicBezTo>
                    <a:pt x="476" y="1"/>
                    <a:pt x="0" y="477"/>
                    <a:pt x="0" y="1060"/>
                  </a:cubicBezTo>
                  <a:lnTo>
                    <a:pt x="0" y="23194"/>
                  </a:lnTo>
                  <a:cubicBezTo>
                    <a:pt x="0" y="23777"/>
                    <a:pt x="476" y="24254"/>
                    <a:pt x="1060" y="24254"/>
                  </a:cubicBezTo>
                  <a:lnTo>
                    <a:pt x="53757" y="24254"/>
                  </a:lnTo>
                  <a:cubicBezTo>
                    <a:pt x="54340" y="24254"/>
                    <a:pt x="54817" y="23777"/>
                    <a:pt x="54817" y="23194"/>
                  </a:cubicBezTo>
                  <a:lnTo>
                    <a:pt x="54817" y="1060"/>
                  </a:lnTo>
                  <a:cubicBezTo>
                    <a:pt x="54817" y="477"/>
                    <a:pt x="54340" y="1"/>
                    <a:pt x="53757" y="1"/>
                  </a:cubicBezTo>
                  <a:close/>
                </a:path>
              </a:pathLst>
            </a:custGeom>
            <a:solidFill>
              <a:srgbClr val="69E781"/>
            </a:solidFill>
            <a:ln>
              <a:noFill/>
            </a:ln>
            <a:effectLst>
              <a:outerShdw blurRad="57150" dist="19050" dir="5400000" algn="bl" rotWithShape="0">
                <a:srgbClr val="741B47">
                  <a:alpha val="50000"/>
                </a:srgbClr>
              </a:outerShdw>
            </a:effectLst>
          </p:spPr>
          <p:txBody>
            <a:bodyPr spcFirstLastPara="1" wrap="square" lIns="121900" tIns="121900" rIns="121900" bIns="121900" anchor="ctr" anchorCtr="0">
              <a:noAutofit/>
            </a:bodyPr>
            <a:lstStyle/>
            <a:p>
              <a:pPr algn="just"/>
              <a:r>
                <a:rPr lang="en-GB" sz="2000" b="1" dirty="0">
                  <a:solidFill>
                    <a:srgbClr val="FFFFFF"/>
                  </a:solidFill>
                </a:rPr>
                <a:t>Select date range to get stock price and estimated moving average plots</a:t>
              </a:r>
              <a:endParaRPr sz="2000" b="1" dirty="0">
                <a:solidFill>
                  <a:srgbClr val="FFFFFF"/>
                </a:solidFill>
              </a:endParaRPr>
            </a:p>
            <a:p>
              <a:pPr algn="ctr">
                <a:buClr>
                  <a:srgbClr val="000000"/>
                </a:buClr>
                <a:buSzPts val="1100"/>
              </a:pPr>
              <a:r>
                <a:rPr lang="en-GB" sz="1600" dirty="0">
                  <a:solidFill>
                    <a:srgbClr val="FFFFFF"/>
                  </a:solidFill>
                  <a:latin typeface="Roboto" panose="02000000000000000000"/>
                  <a:ea typeface="Roboto" panose="02000000000000000000"/>
                  <a:cs typeface="Roboto" panose="02000000000000000000"/>
                  <a:sym typeface="Roboto" panose="02000000000000000000"/>
                </a:rPr>
                <a:t> </a:t>
              </a:r>
              <a:endParaRPr sz="1600" dirty="0">
                <a:solidFill>
                  <a:srgbClr val="FFFFFF"/>
                </a:solidFill>
                <a:latin typeface="Roboto" panose="02000000000000000000"/>
                <a:ea typeface="Roboto" panose="02000000000000000000"/>
                <a:cs typeface="Roboto" panose="02000000000000000000"/>
                <a:sym typeface="Roboto" panose="02000000000000000000"/>
              </a:endParaRPr>
            </a:p>
          </p:txBody>
        </p:sp>
        <p:sp>
          <p:nvSpPr>
            <p:cNvPr id="1102" name="Google Shape;1102;p37"/>
            <p:cNvSpPr txBox="1"/>
            <p:nvPr/>
          </p:nvSpPr>
          <p:spPr>
            <a:xfrm>
              <a:off x="4634306" y="2058172"/>
              <a:ext cx="629400" cy="299400"/>
            </a:xfrm>
            <a:prstGeom prst="rect">
              <a:avLst/>
            </a:prstGeom>
            <a:noFill/>
            <a:ln>
              <a:noFill/>
            </a:ln>
            <a:effectLst>
              <a:outerShdw blurRad="57150" dist="19050" dir="5400000" algn="bl" rotWithShape="0">
                <a:srgbClr val="741B47">
                  <a:alpha val="50000"/>
                </a:srgbClr>
              </a:outerShdw>
            </a:effectLst>
          </p:spPr>
          <p:txBody>
            <a:bodyPr spcFirstLastPara="1" wrap="square" lIns="121900" tIns="121900" rIns="121900" bIns="121900" anchor="ctr" anchorCtr="0">
              <a:noAutofit/>
            </a:bodyPr>
            <a:lstStyle/>
            <a:p>
              <a:pPr algn="ctr"/>
              <a:r>
                <a:rPr lang="en-GB" sz="2400" b="1" dirty="0">
                  <a:solidFill>
                    <a:srgbClr val="FFFFFF"/>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STAGE 2</a:t>
              </a:r>
              <a:endParaRPr sz="2400" b="1" dirty="0">
                <a:solidFill>
                  <a:srgbClr val="FFFFFF"/>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sp>
          <p:nvSpPr>
            <p:cNvPr id="1103" name="Google Shape;1103;p37"/>
            <p:cNvSpPr/>
            <p:nvPr/>
          </p:nvSpPr>
          <p:spPr>
            <a:xfrm rot="5400000">
              <a:off x="4904127" y="2543984"/>
              <a:ext cx="144104" cy="136377"/>
            </a:xfrm>
            <a:custGeom>
              <a:avLst/>
              <a:gdLst/>
              <a:ahLst/>
              <a:cxnLst/>
              <a:rect l="l" t="t" r="r" b="b"/>
              <a:pathLst>
                <a:path w="5763" h="5454" extrusionOk="0">
                  <a:moveTo>
                    <a:pt x="2959" y="0"/>
                  </a:moveTo>
                  <a:cubicBezTo>
                    <a:pt x="2771" y="0"/>
                    <a:pt x="2584" y="71"/>
                    <a:pt x="2441" y="214"/>
                  </a:cubicBezTo>
                  <a:cubicBezTo>
                    <a:pt x="2167" y="500"/>
                    <a:pt x="2167" y="964"/>
                    <a:pt x="2441" y="1250"/>
                  </a:cubicBezTo>
                  <a:lnTo>
                    <a:pt x="3203" y="2000"/>
                  </a:lnTo>
                  <a:lnTo>
                    <a:pt x="726" y="2000"/>
                  </a:lnTo>
                  <a:cubicBezTo>
                    <a:pt x="322" y="2000"/>
                    <a:pt x="0" y="2322"/>
                    <a:pt x="0" y="2727"/>
                  </a:cubicBezTo>
                  <a:cubicBezTo>
                    <a:pt x="0" y="3131"/>
                    <a:pt x="322" y="3453"/>
                    <a:pt x="726" y="3453"/>
                  </a:cubicBezTo>
                  <a:lnTo>
                    <a:pt x="3203" y="3453"/>
                  </a:lnTo>
                  <a:lnTo>
                    <a:pt x="2441" y="4215"/>
                  </a:lnTo>
                  <a:cubicBezTo>
                    <a:pt x="2167" y="4501"/>
                    <a:pt x="2167" y="4953"/>
                    <a:pt x="2441" y="5239"/>
                  </a:cubicBezTo>
                  <a:cubicBezTo>
                    <a:pt x="2584" y="5382"/>
                    <a:pt x="2774" y="5453"/>
                    <a:pt x="2965" y="5453"/>
                  </a:cubicBezTo>
                  <a:cubicBezTo>
                    <a:pt x="3143" y="5453"/>
                    <a:pt x="3334" y="5382"/>
                    <a:pt x="3477" y="5239"/>
                  </a:cubicBezTo>
                  <a:lnTo>
                    <a:pt x="5477" y="3239"/>
                  </a:lnTo>
                  <a:cubicBezTo>
                    <a:pt x="5763" y="2953"/>
                    <a:pt x="5763" y="2500"/>
                    <a:pt x="5477" y="2215"/>
                  </a:cubicBezTo>
                  <a:lnTo>
                    <a:pt x="3477" y="214"/>
                  </a:lnTo>
                  <a:cubicBezTo>
                    <a:pt x="3334" y="71"/>
                    <a:pt x="3146" y="0"/>
                    <a:pt x="2959" y="0"/>
                  </a:cubicBezTo>
                  <a:close/>
                </a:path>
              </a:pathLst>
            </a:custGeom>
            <a:solidFill>
              <a:srgbClr val="69E781"/>
            </a:solidFill>
            <a:ln>
              <a:noFill/>
            </a:ln>
            <a:effectLst>
              <a:outerShdw blurRad="57150" dist="19050" dir="5400000" algn="bl" rotWithShape="0">
                <a:srgbClr val="741B47">
                  <a:alpha val="50000"/>
                </a:srgbClr>
              </a:outerShdw>
            </a:effectLst>
          </p:spPr>
          <p:txBody>
            <a:bodyPr spcFirstLastPara="1" wrap="square" lIns="121900" tIns="121900" rIns="121900" bIns="121900" anchor="ctr" anchorCtr="0">
              <a:noAutofit/>
            </a:bodyPr>
            <a:lstStyle/>
            <a:p>
              <a:endParaRPr sz="2400"/>
            </a:p>
          </p:txBody>
        </p:sp>
      </p:grpSp>
      <p:sp>
        <p:nvSpPr>
          <p:cNvPr id="1104" name="Google Shape;1104;p37"/>
          <p:cNvSpPr txBox="1"/>
          <p:nvPr/>
        </p:nvSpPr>
        <p:spPr>
          <a:xfrm>
            <a:off x="3791427" y="68607"/>
            <a:ext cx="4000000" cy="1077178"/>
          </a:xfrm>
          <a:prstGeom prst="rect">
            <a:avLst/>
          </a:prstGeom>
          <a:noFill/>
          <a:ln>
            <a:noFill/>
          </a:ln>
          <a:effectLst>
            <a:outerShdw blurRad="57150" dist="19050" dir="5400000" algn="bl" rotWithShape="0">
              <a:srgbClr val="741B47">
                <a:alpha val="50000"/>
              </a:srgbClr>
            </a:outerShdw>
          </a:effectLst>
        </p:spPr>
        <p:txBody>
          <a:bodyPr spcFirstLastPara="1" wrap="square" lIns="121900" tIns="121900" rIns="121900" bIns="121900" anchor="t" anchorCtr="0">
            <a:spAutoFit/>
          </a:bodyPr>
          <a:lstStyle/>
          <a:p>
            <a:pPr algn="ctr">
              <a:lnSpc>
                <a:spcPct val="150000"/>
              </a:lnSpc>
            </a:pPr>
            <a:r>
              <a:rPr lang="en-GB" sz="3600" b="1" dirty="0">
                <a:solidFill>
                  <a:schemeClr val="tx1">
                    <a:lumMod val="95000"/>
                  </a:schemeClr>
                </a:solidFill>
                <a:latin typeface="Bungee"/>
                <a:ea typeface="Bungee"/>
                <a:cs typeface="Bungee"/>
                <a:sym typeface="Bungee"/>
              </a:rPr>
              <a:t>PROJECT STAGES </a:t>
            </a:r>
            <a:endParaRPr sz="3600" b="1" dirty="0">
              <a:solidFill>
                <a:schemeClr val="tx1">
                  <a:lumMod val="95000"/>
                </a:schemeClr>
              </a:solidFill>
              <a:latin typeface="Bungee"/>
              <a:ea typeface="Bungee"/>
              <a:cs typeface="Bungee"/>
              <a:sym typeface="Bungee"/>
            </a:endParaRPr>
          </a:p>
        </p:txBody>
      </p:sp>
      <p:grpSp>
        <p:nvGrpSpPr>
          <p:cNvPr id="1105" name="Google Shape;1105;p37"/>
          <p:cNvGrpSpPr/>
          <p:nvPr/>
        </p:nvGrpSpPr>
        <p:grpSpPr>
          <a:xfrm>
            <a:off x="2720753" y="1140564"/>
            <a:ext cx="6234273" cy="1641448"/>
            <a:chOff x="5068625" y="2672527"/>
            <a:chExt cx="2965313" cy="809073"/>
          </a:xfrm>
        </p:grpSpPr>
        <p:sp>
          <p:nvSpPr>
            <p:cNvPr id="1106" name="Google Shape;1106;p37"/>
            <p:cNvSpPr/>
            <p:nvPr/>
          </p:nvSpPr>
          <p:spPr>
            <a:xfrm>
              <a:off x="5068638" y="2672527"/>
              <a:ext cx="683690" cy="683661"/>
            </a:xfrm>
            <a:custGeom>
              <a:avLst/>
              <a:gdLst/>
              <a:ahLst/>
              <a:cxnLst/>
              <a:rect l="l" t="t" r="r" b="b"/>
              <a:pathLst>
                <a:path w="23945" h="23944" extrusionOk="0">
                  <a:moveTo>
                    <a:pt x="11978" y="0"/>
                  </a:moveTo>
                  <a:cubicBezTo>
                    <a:pt x="5370" y="0"/>
                    <a:pt x="1" y="5370"/>
                    <a:pt x="1" y="11978"/>
                  </a:cubicBezTo>
                  <a:lnTo>
                    <a:pt x="1084" y="11978"/>
                  </a:lnTo>
                  <a:cubicBezTo>
                    <a:pt x="1084" y="5965"/>
                    <a:pt x="5966" y="1084"/>
                    <a:pt x="11978" y="1084"/>
                  </a:cubicBezTo>
                  <a:cubicBezTo>
                    <a:pt x="17979" y="1084"/>
                    <a:pt x="22861" y="5965"/>
                    <a:pt x="22861" y="11978"/>
                  </a:cubicBezTo>
                  <a:cubicBezTo>
                    <a:pt x="22861" y="17979"/>
                    <a:pt x="17979" y="22860"/>
                    <a:pt x="11978" y="22860"/>
                  </a:cubicBezTo>
                  <a:lnTo>
                    <a:pt x="11978" y="23944"/>
                  </a:lnTo>
                  <a:cubicBezTo>
                    <a:pt x="18575" y="23944"/>
                    <a:pt x="23944" y="18574"/>
                    <a:pt x="23944" y="11978"/>
                  </a:cubicBezTo>
                  <a:cubicBezTo>
                    <a:pt x="23944" y="5370"/>
                    <a:pt x="18575" y="0"/>
                    <a:pt x="11978" y="0"/>
                  </a:cubicBezTo>
                  <a:close/>
                </a:path>
              </a:pathLst>
            </a:custGeom>
            <a:solidFill>
              <a:srgbClr val="EEEEEE"/>
            </a:solidFill>
            <a:ln w="19050" cap="flat" cmpd="sng">
              <a:solidFill>
                <a:srgbClr val="EEEEEE"/>
              </a:solidFill>
              <a:prstDash val="solid"/>
              <a:round/>
              <a:headEnd type="none" w="sm" len="sm"/>
              <a:tailEnd type="none" w="sm" len="sm"/>
            </a:ln>
            <a:effectLst>
              <a:outerShdw blurRad="57150" dist="19050" dir="5400000" algn="bl" rotWithShape="0">
                <a:srgbClr val="741B47">
                  <a:alpha val="50000"/>
                </a:srgbClr>
              </a:outerShdw>
            </a:effectLst>
          </p:spPr>
          <p:txBody>
            <a:bodyPr spcFirstLastPara="1" wrap="square" lIns="121900" tIns="121900" rIns="121900" bIns="121900" anchor="ctr" anchorCtr="0">
              <a:noAutofit/>
            </a:bodyPr>
            <a:lstStyle/>
            <a:p>
              <a:endParaRPr sz="2400"/>
            </a:p>
          </p:txBody>
        </p:sp>
        <p:sp>
          <p:nvSpPr>
            <p:cNvPr id="1107" name="Google Shape;1107;p37"/>
            <p:cNvSpPr/>
            <p:nvPr/>
          </p:nvSpPr>
          <p:spPr>
            <a:xfrm>
              <a:off x="5068638" y="2672527"/>
              <a:ext cx="683690" cy="683661"/>
            </a:xfrm>
            <a:custGeom>
              <a:avLst/>
              <a:gdLst/>
              <a:ahLst/>
              <a:cxnLst/>
              <a:rect l="l" t="t" r="r" b="b"/>
              <a:pathLst>
                <a:path w="23945" h="23944" extrusionOk="0">
                  <a:moveTo>
                    <a:pt x="11978" y="0"/>
                  </a:moveTo>
                  <a:lnTo>
                    <a:pt x="11978" y="1084"/>
                  </a:lnTo>
                  <a:cubicBezTo>
                    <a:pt x="17979" y="1084"/>
                    <a:pt x="22861" y="5965"/>
                    <a:pt x="22861" y="11978"/>
                  </a:cubicBezTo>
                  <a:cubicBezTo>
                    <a:pt x="22861" y="17979"/>
                    <a:pt x="17979" y="22860"/>
                    <a:pt x="11978" y="22860"/>
                  </a:cubicBezTo>
                  <a:cubicBezTo>
                    <a:pt x="5966" y="22860"/>
                    <a:pt x="1084" y="17979"/>
                    <a:pt x="1084" y="11978"/>
                  </a:cubicBezTo>
                  <a:lnTo>
                    <a:pt x="1" y="11978"/>
                  </a:lnTo>
                  <a:cubicBezTo>
                    <a:pt x="1" y="18574"/>
                    <a:pt x="5370" y="23944"/>
                    <a:pt x="11978" y="23944"/>
                  </a:cubicBezTo>
                  <a:cubicBezTo>
                    <a:pt x="18575" y="23944"/>
                    <a:pt x="23944" y="18574"/>
                    <a:pt x="23944" y="11978"/>
                  </a:cubicBezTo>
                  <a:cubicBezTo>
                    <a:pt x="23944" y="5370"/>
                    <a:pt x="18575" y="0"/>
                    <a:pt x="11978" y="0"/>
                  </a:cubicBezTo>
                  <a:close/>
                </a:path>
              </a:pathLst>
            </a:custGeom>
            <a:solidFill>
              <a:srgbClr val="5EB2FC"/>
            </a:solidFill>
            <a:ln w="19050" cap="flat" cmpd="sng">
              <a:solidFill>
                <a:srgbClr val="5EB2FC"/>
              </a:solidFill>
              <a:prstDash val="solid"/>
              <a:round/>
              <a:headEnd type="none" w="sm" len="sm"/>
              <a:tailEnd type="none" w="sm" len="sm"/>
            </a:ln>
            <a:effectLst>
              <a:outerShdw blurRad="57150" dist="19050" dir="5400000" algn="bl" rotWithShape="0">
                <a:srgbClr val="741B47">
                  <a:alpha val="50000"/>
                </a:srgbClr>
              </a:outerShdw>
            </a:effectLst>
          </p:spPr>
          <p:txBody>
            <a:bodyPr spcFirstLastPara="1" wrap="square" lIns="121900" tIns="121900" rIns="121900" bIns="121900" anchor="ctr" anchorCtr="0">
              <a:noAutofit/>
            </a:bodyPr>
            <a:lstStyle/>
            <a:p>
              <a:endParaRPr sz="2400"/>
            </a:p>
          </p:txBody>
        </p:sp>
        <p:sp>
          <p:nvSpPr>
            <p:cNvPr id="1108" name="Google Shape;1108;p37"/>
            <p:cNvSpPr/>
            <p:nvPr/>
          </p:nvSpPr>
          <p:spPr>
            <a:xfrm>
              <a:off x="5741775" y="2974913"/>
              <a:ext cx="309000" cy="80400"/>
            </a:xfrm>
            <a:custGeom>
              <a:avLst/>
              <a:gdLst/>
              <a:ahLst/>
              <a:cxnLst/>
              <a:rect l="l" t="t" r="r" b="b"/>
              <a:pathLst>
                <a:path w="12360" h="3216" extrusionOk="0">
                  <a:moveTo>
                    <a:pt x="10752" y="560"/>
                  </a:moveTo>
                  <a:cubicBezTo>
                    <a:pt x="11312" y="560"/>
                    <a:pt x="11776" y="1013"/>
                    <a:pt x="11776" y="1584"/>
                  </a:cubicBezTo>
                  <a:cubicBezTo>
                    <a:pt x="11776" y="2144"/>
                    <a:pt x="11312" y="2596"/>
                    <a:pt x="10752" y="2596"/>
                  </a:cubicBezTo>
                  <a:cubicBezTo>
                    <a:pt x="10181" y="2596"/>
                    <a:pt x="9728" y="2144"/>
                    <a:pt x="9728" y="1584"/>
                  </a:cubicBezTo>
                  <a:cubicBezTo>
                    <a:pt x="9728" y="1013"/>
                    <a:pt x="10181" y="560"/>
                    <a:pt x="10752" y="560"/>
                  </a:cubicBezTo>
                  <a:close/>
                  <a:moveTo>
                    <a:pt x="10752" y="1"/>
                  </a:moveTo>
                  <a:cubicBezTo>
                    <a:pt x="10074" y="1"/>
                    <a:pt x="9490" y="441"/>
                    <a:pt x="9252" y="1036"/>
                  </a:cubicBezTo>
                  <a:lnTo>
                    <a:pt x="1" y="1036"/>
                  </a:lnTo>
                  <a:lnTo>
                    <a:pt x="1" y="2072"/>
                  </a:lnTo>
                  <a:lnTo>
                    <a:pt x="9204" y="2072"/>
                  </a:lnTo>
                  <a:cubicBezTo>
                    <a:pt x="9407" y="2668"/>
                    <a:pt x="10014" y="3215"/>
                    <a:pt x="10752" y="3215"/>
                  </a:cubicBezTo>
                  <a:cubicBezTo>
                    <a:pt x="11633" y="3215"/>
                    <a:pt x="12360" y="2489"/>
                    <a:pt x="12360" y="1608"/>
                  </a:cubicBezTo>
                  <a:cubicBezTo>
                    <a:pt x="12360" y="715"/>
                    <a:pt x="11633" y="1"/>
                    <a:pt x="10752" y="1"/>
                  </a:cubicBezTo>
                  <a:close/>
                </a:path>
              </a:pathLst>
            </a:custGeom>
            <a:solidFill>
              <a:srgbClr val="5EB2FC"/>
            </a:solidFill>
            <a:ln>
              <a:noFill/>
            </a:ln>
            <a:effectLst>
              <a:outerShdw blurRad="57150" dist="19050" dir="5400000" algn="bl" rotWithShape="0">
                <a:srgbClr val="741B47">
                  <a:alpha val="50000"/>
                </a:srgbClr>
              </a:outerShdw>
            </a:effectLst>
          </p:spPr>
          <p:txBody>
            <a:bodyPr spcFirstLastPara="1" wrap="square" lIns="121900" tIns="121900" rIns="121900" bIns="121900" anchor="ctr" anchorCtr="0">
              <a:noAutofit/>
            </a:bodyPr>
            <a:lstStyle/>
            <a:p>
              <a:endParaRPr sz="2400"/>
            </a:p>
          </p:txBody>
        </p:sp>
        <p:sp>
          <p:nvSpPr>
            <p:cNvPr id="1109" name="Google Shape;1109;p37"/>
            <p:cNvSpPr txBox="1"/>
            <p:nvPr/>
          </p:nvSpPr>
          <p:spPr>
            <a:xfrm>
              <a:off x="5068625" y="2868688"/>
              <a:ext cx="683700" cy="299400"/>
            </a:xfrm>
            <a:prstGeom prst="rect">
              <a:avLst/>
            </a:prstGeom>
            <a:noFill/>
            <a:ln>
              <a:noFill/>
            </a:ln>
            <a:effectLst>
              <a:outerShdw blurRad="57150" dist="19050" dir="5400000" algn="bl" rotWithShape="0">
                <a:srgbClr val="741B47">
                  <a:alpha val="50000"/>
                </a:srgbClr>
              </a:outerShdw>
            </a:effectLst>
          </p:spPr>
          <p:txBody>
            <a:bodyPr spcFirstLastPara="1" wrap="square" lIns="121900" tIns="121900" rIns="121900" bIns="121900" anchor="ctr" anchorCtr="0">
              <a:noAutofit/>
            </a:bodyPr>
            <a:lstStyle/>
            <a:p>
              <a:pPr algn="ctr"/>
              <a:r>
                <a:rPr lang="en-GB" sz="2400" b="1" dirty="0">
                  <a:solidFill>
                    <a:srgbClr val="FFFFFF"/>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STAGE 1</a:t>
              </a:r>
              <a:endParaRPr sz="2400" b="1" dirty="0">
                <a:solidFill>
                  <a:srgbClr val="FFFFFF"/>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sp>
          <p:nvSpPr>
            <p:cNvPr id="1110" name="Google Shape;1110;p37"/>
            <p:cNvSpPr/>
            <p:nvPr/>
          </p:nvSpPr>
          <p:spPr>
            <a:xfrm rot="5400000">
              <a:off x="5338415" y="3341359"/>
              <a:ext cx="144104" cy="136377"/>
            </a:xfrm>
            <a:custGeom>
              <a:avLst/>
              <a:gdLst/>
              <a:ahLst/>
              <a:cxnLst/>
              <a:rect l="l" t="t" r="r" b="b"/>
              <a:pathLst>
                <a:path w="5763" h="5454" extrusionOk="0">
                  <a:moveTo>
                    <a:pt x="2959" y="0"/>
                  </a:moveTo>
                  <a:cubicBezTo>
                    <a:pt x="2771" y="0"/>
                    <a:pt x="2584" y="71"/>
                    <a:pt x="2441" y="214"/>
                  </a:cubicBezTo>
                  <a:cubicBezTo>
                    <a:pt x="2167" y="500"/>
                    <a:pt x="2167" y="964"/>
                    <a:pt x="2441" y="1250"/>
                  </a:cubicBezTo>
                  <a:lnTo>
                    <a:pt x="3203" y="2000"/>
                  </a:lnTo>
                  <a:lnTo>
                    <a:pt x="726" y="2000"/>
                  </a:lnTo>
                  <a:cubicBezTo>
                    <a:pt x="322" y="2000"/>
                    <a:pt x="0" y="2322"/>
                    <a:pt x="0" y="2727"/>
                  </a:cubicBezTo>
                  <a:cubicBezTo>
                    <a:pt x="0" y="3131"/>
                    <a:pt x="322" y="3453"/>
                    <a:pt x="726" y="3453"/>
                  </a:cubicBezTo>
                  <a:lnTo>
                    <a:pt x="3203" y="3453"/>
                  </a:lnTo>
                  <a:lnTo>
                    <a:pt x="2441" y="4215"/>
                  </a:lnTo>
                  <a:cubicBezTo>
                    <a:pt x="2167" y="4501"/>
                    <a:pt x="2167" y="4953"/>
                    <a:pt x="2441" y="5239"/>
                  </a:cubicBezTo>
                  <a:cubicBezTo>
                    <a:pt x="2584" y="5382"/>
                    <a:pt x="2774" y="5453"/>
                    <a:pt x="2965" y="5453"/>
                  </a:cubicBezTo>
                  <a:cubicBezTo>
                    <a:pt x="3143" y="5453"/>
                    <a:pt x="3334" y="5382"/>
                    <a:pt x="3477" y="5239"/>
                  </a:cubicBezTo>
                  <a:lnTo>
                    <a:pt x="5477" y="3239"/>
                  </a:lnTo>
                  <a:cubicBezTo>
                    <a:pt x="5763" y="2953"/>
                    <a:pt x="5763" y="2500"/>
                    <a:pt x="5477" y="2215"/>
                  </a:cubicBezTo>
                  <a:lnTo>
                    <a:pt x="3477" y="214"/>
                  </a:lnTo>
                  <a:cubicBezTo>
                    <a:pt x="3334" y="71"/>
                    <a:pt x="3146" y="0"/>
                    <a:pt x="2959" y="0"/>
                  </a:cubicBezTo>
                  <a:close/>
                </a:path>
              </a:pathLst>
            </a:custGeom>
            <a:solidFill>
              <a:srgbClr val="5EB2FC"/>
            </a:solidFill>
            <a:ln>
              <a:noFill/>
            </a:ln>
            <a:effectLst>
              <a:outerShdw blurRad="57150" dist="19050" dir="5400000" algn="bl" rotWithShape="0">
                <a:srgbClr val="741B47">
                  <a:alpha val="50000"/>
                </a:srgbClr>
              </a:outerShdw>
            </a:effectLst>
          </p:spPr>
          <p:txBody>
            <a:bodyPr spcFirstLastPara="1" wrap="square" lIns="121900" tIns="121900" rIns="121900" bIns="121900" anchor="ctr" anchorCtr="0">
              <a:noAutofit/>
            </a:bodyPr>
            <a:lstStyle/>
            <a:p>
              <a:endParaRPr sz="2400"/>
            </a:p>
          </p:txBody>
        </p:sp>
        <p:sp>
          <p:nvSpPr>
            <p:cNvPr id="1111" name="Google Shape;1111;p37"/>
            <p:cNvSpPr/>
            <p:nvPr/>
          </p:nvSpPr>
          <p:spPr>
            <a:xfrm>
              <a:off x="6181534" y="2731138"/>
              <a:ext cx="1852403" cy="606350"/>
            </a:xfrm>
            <a:custGeom>
              <a:avLst/>
              <a:gdLst/>
              <a:ahLst/>
              <a:cxnLst/>
              <a:rect l="l" t="t" r="r" b="b"/>
              <a:pathLst>
                <a:path w="54817" h="24254" extrusionOk="0">
                  <a:moveTo>
                    <a:pt x="1060" y="0"/>
                  </a:moveTo>
                  <a:cubicBezTo>
                    <a:pt x="477" y="0"/>
                    <a:pt x="1" y="477"/>
                    <a:pt x="1" y="1060"/>
                  </a:cubicBezTo>
                  <a:lnTo>
                    <a:pt x="1" y="23194"/>
                  </a:lnTo>
                  <a:cubicBezTo>
                    <a:pt x="1" y="23777"/>
                    <a:pt x="477" y="24253"/>
                    <a:pt x="1060" y="24253"/>
                  </a:cubicBezTo>
                  <a:lnTo>
                    <a:pt x="53757" y="24253"/>
                  </a:lnTo>
                  <a:cubicBezTo>
                    <a:pt x="54341" y="24253"/>
                    <a:pt x="54817" y="23777"/>
                    <a:pt x="54817" y="23194"/>
                  </a:cubicBezTo>
                  <a:lnTo>
                    <a:pt x="54817" y="1060"/>
                  </a:lnTo>
                  <a:cubicBezTo>
                    <a:pt x="54817" y="477"/>
                    <a:pt x="54341" y="0"/>
                    <a:pt x="53757" y="0"/>
                  </a:cubicBezTo>
                  <a:close/>
                </a:path>
              </a:pathLst>
            </a:custGeom>
            <a:solidFill>
              <a:srgbClr val="5EB2FC"/>
            </a:solidFill>
            <a:ln>
              <a:noFill/>
            </a:ln>
            <a:effectLst>
              <a:outerShdw blurRad="57150" dist="19050" dir="5400000" algn="bl" rotWithShape="0">
                <a:srgbClr val="741B47">
                  <a:alpha val="50000"/>
                </a:srgbClr>
              </a:outerShdw>
            </a:effectLst>
          </p:spPr>
          <p:txBody>
            <a:bodyPr spcFirstLastPara="1" wrap="square" lIns="121900" tIns="121900" rIns="121900" bIns="121900" anchor="ctr" anchorCtr="0">
              <a:noAutofit/>
            </a:bodyPr>
            <a:lstStyle/>
            <a:p>
              <a:pPr algn="ctr"/>
              <a:r>
                <a:rPr lang="en-GB" sz="2000" b="1" dirty="0">
                  <a:solidFill>
                    <a:srgbClr val="FFFFFF"/>
                  </a:solidFill>
                  <a:latin typeface="Inter" panose="02000503000000020004"/>
                  <a:ea typeface="Inter" panose="02000503000000020004"/>
                  <a:cs typeface="Inter" panose="02000503000000020004"/>
                  <a:sym typeface="Inter" panose="02000503000000020004"/>
                </a:rPr>
                <a:t>Input stock code to get company information</a:t>
              </a:r>
              <a:endParaRPr sz="2000" b="1" dirty="0">
                <a:solidFill>
                  <a:srgbClr val="FFFFFF"/>
                </a:solidFill>
                <a:latin typeface="Inter" panose="02000503000000020004"/>
                <a:ea typeface="Inter" panose="02000503000000020004"/>
                <a:cs typeface="Inter" panose="02000503000000020004"/>
                <a:sym typeface="Inter" panose="02000503000000020004"/>
              </a:endParaRPr>
            </a:p>
            <a:p>
              <a:endParaRPr sz="2000" b="1" dirty="0">
                <a:solidFill>
                  <a:srgbClr val="FFFFFF"/>
                </a:solidFill>
                <a:latin typeface="Inter" panose="02000503000000020004"/>
                <a:ea typeface="Inter" panose="02000503000000020004"/>
                <a:cs typeface="Inter" panose="02000503000000020004"/>
                <a:sym typeface="Inter" panose="02000503000000020004"/>
              </a:endParaRPr>
            </a:p>
          </p:txBody>
        </p:sp>
      </p:grpSp>
      <p:grpSp>
        <p:nvGrpSpPr>
          <p:cNvPr id="1112" name="Google Shape;1112;p37"/>
          <p:cNvGrpSpPr/>
          <p:nvPr/>
        </p:nvGrpSpPr>
        <p:grpSpPr>
          <a:xfrm>
            <a:off x="2726141" y="4932357"/>
            <a:ext cx="6207548" cy="1401688"/>
            <a:chOff x="5631625" y="3483064"/>
            <a:chExt cx="2936770" cy="683661"/>
          </a:xfrm>
        </p:grpSpPr>
        <p:sp>
          <p:nvSpPr>
            <p:cNvPr id="1113" name="Google Shape;1113;p37"/>
            <p:cNvSpPr/>
            <p:nvPr/>
          </p:nvSpPr>
          <p:spPr>
            <a:xfrm>
              <a:off x="6304450" y="3783638"/>
              <a:ext cx="309000" cy="80400"/>
            </a:xfrm>
            <a:custGeom>
              <a:avLst/>
              <a:gdLst/>
              <a:ahLst/>
              <a:cxnLst/>
              <a:rect l="l" t="t" r="r" b="b"/>
              <a:pathLst>
                <a:path w="12360" h="3216" extrusionOk="0">
                  <a:moveTo>
                    <a:pt x="10752" y="632"/>
                  </a:moveTo>
                  <a:cubicBezTo>
                    <a:pt x="11324" y="632"/>
                    <a:pt x="11776" y="1084"/>
                    <a:pt x="11776" y="1644"/>
                  </a:cubicBezTo>
                  <a:cubicBezTo>
                    <a:pt x="11776" y="2215"/>
                    <a:pt x="11324" y="2668"/>
                    <a:pt x="10752" y="2668"/>
                  </a:cubicBezTo>
                  <a:cubicBezTo>
                    <a:pt x="10193" y="2668"/>
                    <a:pt x="9740" y="2215"/>
                    <a:pt x="9740" y="1644"/>
                  </a:cubicBezTo>
                  <a:cubicBezTo>
                    <a:pt x="9740" y="1084"/>
                    <a:pt x="10193" y="632"/>
                    <a:pt x="10752" y="632"/>
                  </a:cubicBezTo>
                  <a:close/>
                  <a:moveTo>
                    <a:pt x="10752" y="1"/>
                  </a:moveTo>
                  <a:cubicBezTo>
                    <a:pt x="10086" y="1"/>
                    <a:pt x="9502" y="537"/>
                    <a:pt x="9264" y="977"/>
                  </a:cubicBezTo>
                  <a:lnTo>
                    <a:pt x="1" y="977"/>
                  </a:lnTo>
                  <a:lnTo>
                    <a:pt x="1" y="2025"/>
                  </a:lnTo>
                  <a:lnTo>
                    <a:pt x="9216" y="2025"/>
                  </a:lnTo>
                  <a:cubicBezTo>
                    <a:pt x="9407" y="2763"/>
                    <a:pt x="10026" y="3215"/>
                    <a:pt x="10752" y="3215"/>
                  </a:cubicBezTo>
                  <a:cubicBezTo>
                    <a:pt x="11645" y="3215"/>
                    <a:pt x="12360" y="2501"/>
                    <a:pt x="12360" y="1608"/>
                  </a:cubicBezTo>
                  <a:cubicBezTo>
                    <a:pt x="12360" y="727"/>
                    <a:pt x="11645" y="1"/>
                    <a:pt x="10752" y="1"/>
                  </a:cubicBezTo>
                  <a:close/>
                </a:path>
              </a:pathLst>
            </a:custGeom>
            <a:solidFill>
              <a:srgbClr val="4949E7"/>
            </a:solidFill>
            <a:ln>
              <a:noFill/>
            </a:ln>
            <a:effectLst>
              <a:outerShdw blurRad="57150" dist="19050" dir="5400000" algn="bl" rotWithShape="0">
                <a:srgbClr val="741B47">
                  <a:alpha val="50000"/>
                </a:srgbClr>
              </a:outerShdw>
            </a:effectLst>
          </p:spPr>
          <p:txBody>
            <a:bodyPr spcFirstLastPara="1" wrap="square" lIns="121900" tIns="121900" rIns="121900" bIns="121900" anchor="ctr" anchorCtr="0">
              <a:noAutofit/>
            </a:bodyPr>
            <a:lstStyle/>
            <a:p>
              <a:endParaRPr sz="2400"/>
            </a:p>
          </p:txBody>
        </p:sp>
        <p:sp>
          <p:nvSpPr>
            <p:cNvPr id="1114" name="Google Shape;1114;p37"/>
            <p:cNvSpPr/>
            <p:nvPr/>
          </p:nvSpPr>
          <p:spPr>
            <a:xfrm>
              <a:off x="5631625" y="3483064"/>
              <a:ext cx="683690" cy="683661"/>
            </a:xfrm>
            <a:custGeom>
              <a:avLst/>
              <a:gdLst/>
              <a:ahLst/>
              <a:cxnLst/>
              <a:rect l="l" t="t" r="r" b="b"/>
              <a:pathLst>
                <a:path w="23945" h="23944" extrusionOk="0">
                  <a:moveTo>
                    <a:pt x="11966" y="1084"/>
                  </a:moveTo>
                  <a:cubicBezTo>
                    <a:pt x="17979" y="1084"/>
                    <a:pt x="22861" y="5965"/>
                    <a:pt x="22861" y="11966"/>
                  </a:cubicBezTo>
                  <a:cubicBezTo>
                    <a:pt x="22861" y="17978"/>
                    <a:pt x="17979" y="22860"/>
                    <a:pt x="11966" y="22860"/>
                  </a:cubicBezTo>
                  <a:cubicBezTo>
                    <a:pt x="5966" y="22860"/>
                    <a:pt x="1084" y="17978"/>
                    <a:pt x="1084" y="11966"/>
                  </a:cubicBezTo>
                  <a:cubicBezTo>
                    <a:pt x="1084" y="5965"/>
                    <a:pt x="5966" y="1084"/>
                    <a:pt x="11966" y="1084"/>
                  </a:cubicBezTo>
                  <a:close/>
                  <a:moveTo>
                    <a:pt x="11966" y="0"/>
                  </a:moveTo>
                  <a:cubicBezTo>
                    <a:pt x="5370" y="0"/>
                    <a:pt x="1" y="5370"/>
                    <a:pt x="1" y="11966"/>
                  </a:cubicBezTo>
                  <a:cubicBezTo>
                    <a:pt x="1" y="18574"/>
                    <a:pt x="5370" y="23943"/>
                    <a:pt x="11966" y="23943"/>
                  </a:cubicBezTo>
                  <a:cubicBezTo>
                    <a:pt x="18574" y="23943"/>
                    <a:pt x="23944" y="18574"/>
                    <a:pt x="23944" y="11966"/>
                  </a:cubicBezTo>
                  <a:cubicBezTo>
                    <a:pt x="23944" y="5370"/>
                    <a:pt x="18574" y="0"/>
                    <a:pt x="11966" y="0"/>
                  </a:cubicBezTo>
                  <a:close/>
                </a:path>
              </a:pathLst>
            </a:custGeom>
            <a:solidFill>
              <a:srgbClr val="4949E7"/>
            </a:solidFill>
            <a:ln w="19050" cap="flat" cmpd="sng">
              <a:solidFill>
                <a:srgbClr val="4949E7"/>
              </a:solidFill>
              <a:prstDash val="solid"/>
              <a:round/>
              <a:headEnd type="none" w="sm" len="sm"/>
              <a:tailEnd type="none" w="sm" len="sm"/>
            </a:ln>
            <a:effectLst>
              <a:outerShdw blurRad="57150" dist="19050" dir="5400000" algn="bl" rotWithShape="0">
                <a:srgbClr val="741B47">
                  <a:alpha val="50000"/>
                </a:srgbClr>
              </a:outerShdw>
            </a:effectLst>
          </p:spPr>
          <p:txBody>
            <a:bodyPr spcFirstLastPara="1" wrap="square" lIns="121900" tIns="121900" rIns="121900" bIns="121900" anchor="ctr" anchorCtr="0">
              <a:noAutofit/>
            </a:bodyPr>
            <a:lstStyle/>
            <a:p>
              <a:endParaRPr sz="2400"/>
            </a:p>
          </p:txBody>
        </p:sp>
        <p:sp>
          <p:nvSpPr>
            <p:cNvPr id="1115" name="Google Shape;1115;p37"/>
            <p:cNvSpPr/>
            <p:nvPr/>
          </p:nvSpPr>
          <p:spPr>
            <a:xfrm>
              <a:off x="6715723" y="3547613"/>
              <a:ext cx="1852672" cy="606350"/>
            </a:xfrm>
            <a:custGeom>
              <a:avLst/>
              <a:gdLst/>
              <a:ahLst/>
              <a:cxnLst/>
              <a:rect l="l" t="t" r="r" b="b"/>
              <a:pathLst>
                <a:path w="54829" h="24254" extrusionOk="0">
                  <a:moveTo>
                    <a:pt x="1072" y="0"/>
                  </a:moveTo>
                  <a:cubicBezTo>
                    <a:pt x="477" y="0"/>
                    <a:pt x="1" y="476"/>
                    <a:pt x="1" y="1060"/>
                  </a:cubicBezTo>
                  <a:lnTo>
                    <a:pt x="1" y="23182"/>
                  </a:lnTo>
                  <a:cubicBezTo>
                    <a:pt x="1" y="23777"/>
                    <a:pt x="477" y="24253"/>
                    <a:pt x="1072" y="24253"/>
                  </a:cubicBezTo>
                  <a:lnTo>
                    <a:pt x="53757" y="24253"/>
                  </a:lnTo>
                  <a:cubicBezTo>
                    <a:pt x="54353" y="24253"/>
                    <a:pt x="54829" y="23777"/>
                    <a:pt x="54829" y="23182"/>
                  </a:cubicBezTo>
                  <a:lnTo>
                    <a:pt x="54829" y="1060"/>
                  </a:lnTo>
                  <a:cubicBezTo>
                    <a:pt x="54829" y="476"/>
                    <a:pt x="54353" y="0"/>
                    <a:pt x="53757" y="0"/>
                  </a:cubicBezTo>
                  <a:close/>
                </a:path>
              </a:pathLst>
            </a:custGeom>
            <a:solidFill>
              <a:srgbClr val="4949E7"/>
            </a:solidFill>
            <a:ln>
              <a:noFill/>
            </a:ln>
            <a:effectLst>
              <a:outerShdw blurRad="57150" dist="19050" dir="5400000" algn="bl" rotWithShape="0">
                <a:srgbClr val="741B47">
                  <a:alpha val="50000"/>
                </a:srgbClr>
              </a:outerShdw>
            </a:effectLst>
          </p:spPr>
          <p:txBody>
            <a:bodyPr spcFirstLastPara="1" wrap="square" lIns="121900" tIns="121900" rIns="121900" bIns="121900" anchor="ctr" anchorCtr="0">
              <a:noAutofit/>
            </a:bodyPr>
            <a:lstStyle/>
            <a:p>
              <a:pPr algn="ctr">
                <a:buClr>
                  <a:srgbClr val="000000"/>
                </a:buClr>
                <a:buSzPts val="1100"/>
              </a:pPr>
              <a:endParaRPr sz="1600">
                <a:solidFill>
                  <a:srgbClr val="FFFFFF"/>
                </a:solidFill>
                <a:latin typeface="Roboto" panose="02000000000000000000"/>
                <a:ea typeface="Roboto" panose="02000000000000000000"/>
                <a:cs typeface="Roboto" panose="02000000000000000000"/>
                <a:sym typeface="Roboto" panose="02000000000000000000"/>
              </a:endParaRPr>
            </a:p>
          </p:txBody>
        </p:sp>
      </p:grpSp>
      <p:sp>
        <p:nvSpPr>
          <p:cNvPr id="1116" name="Google Shape;1116;p37"/>
          <p:cNvSpPr txBox="1"/>
          <p:nvPr/>
        </p:nvSpPr>
        <p:spPr>
          <a:xfrm>
            <a:off x="2739733" y="5263101"/>
            <a:ext cx="1344400" cy="615513"/>
          </a:xfrm>
          <a:prstGeom prst="rect">
            <a:avLst/>
          </a:prstGeom>
          <a:noFill/>
          <a:ln>
            <a:noFill/>
          </a:ln>
          <a:effectLst>
            <a:outerShdw blurRad="57150" dist="19050" dir="5400000" algn="bl" rotWithShape="0">
              <a:srgbClr val="741B47">
                <a:alpha val="50000"/>
              </a:srgbClr>
            </a:outerShdw>
          </a:effectLst>
        </p:spPr>
        <p:txBody>
          <a:bodyPr spcFirstLastPara="1" wrap="square" lIns="121900" tIns="121900" rIns="121900" bIns="121900" anchor="t" anchorCtr="0">
            <a:spAutoFit/>
          </a:bodyPr>
          <a:lstStyle/>
          <a:p>
            <a:pPr algn="ctr"/>
            <a:r>
              <a:rPr lang="en-GB" sz="2400" b="1" dirty="0">
                <a:solidFill>
                  <a:srgbClr val="FFFFFF"/>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STAGE 3</a:t>
            </a:r>
          </a:p>
        </p:txBody>
      </p:sp>
      <p:sp>
        <p:nvSpPr>
          <p:cNvPr id="1117" name="Google Shape;1117;p37"/>
          <p:cNvSpPr txBox="1"/>
          <p:nvPr/>
        </p:nvSpPr>
        <p:spPr>
          <a:xfrm>
            <a:off x="5070533" y="5051600"/>
            <a:ext cx="3876400" cy="1282400"/>
          </a:xfrm>
          <a:prstGeom prst="rect">
            <a:avLst/>
          </a:prstGeom>
          <a:noFill/>
          <a:ln>
            <a:noFill/>
          </a:ln>
          <a:effectLst>
            <a:outerShdw blurRad="57150" dist="19050" dir="5400000" algn="bl" rotWithShape="0">
              <a:srgbClr val="741B47">
                <a:alpha val="50000"/>
              </a:srgbClr>
            </a:outerShdw>
          </a:effectLst>
        </p:spPr>
        <p:txBody>
          <a:bodyPr spcFirstLastPara="1" wrap="square" lIns="121900" tIns="121900" rIns="121900" bIns="121900" anchor="t" anchorCtr="0">
            <a:noAutofit/>
          </a:bodyPr>
          <a:lstStyle/>
          <a:p>
            <a:pPr algn="ctr"/>
            <a:r>
              <a:rPr lang="en-GB" sz="2000" b="1">
                <a:solidFill>
                  <a:srgbClr val="FFFFFF"/>
                </a:solidFill>
              </a:rPr>
              <a:t>Input number of days to get forecast</a:t>
            </a:r>
            <a:endParaRPr sz="2000" b="1">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104"/>
                                        </p:tgtEl>
                                        <p:attrNameLst>
                                          <p:attrName>style.visibility</p:attrName>
                                        </p:attrNameLst>
                                      </p:cBhvr>
                                      <p:to>
                                        <p:strVal val="visible"/>
                                      </p:to>
                                    </p:set>
                                    <p:anim calcmode="lin" valueType="num">
                                      <p:cBhvr additive="base">
                                        <p:cTn id="7" dur="1000"/>
                                        <p:tgtEl>
                                          <p:spTgt spid="1104"/>
                                        </p:tgtEl>
                                        <p:attrNameLst>
                                          <p:attrName>ppt_w</p:attrName>
                                        </p:attrNameLst>
                                      </p:cBhvr>
                                      <p:tavLst>
                                        <p:tav tm="0">
                                          <p:val>
                                            <p:fltVal val="0"/>
                                          </p:val>
                                        </p:tav>
                                        <p:tav tm="100000">
                                          <p:val>
                                            <p:strVal val="#ppt_w"/>
                                          </p:val>
                                        </p:tav>
                                      </p:tavLst>
                                    </p:anim>
                                    <p:anim calcmode="lin" valueType="num">
                                      <p:cBhvr additive="base">
                                        <p:cTn id="8" dur="1000"/>
                                        <p:tgtEl>
                                          <p:spTgt spid="110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E8B826"/>
      </a:accent1>
      <a:accent2>
        <a:srgbClr val="E2CA72"/>
      </a:accent2>
      <a:accent3>
        <a:srgbClr val="BD723B"/>
      </a:accent3>
      <a:accent4>
        <a:srgbClr val="AE9376"/>
      </a:accent4>
      <a:accent5>
        <a:srgbClr val="A77F41"/>
      </a:accent5>
      <a:accent6>
        <a:srgbClr val="A1AE79"/>
      </a:accent6>
      <a:hlink>
        <a:srgbClr val="F1D06A"/>
      </a:hlink>
      <a:folHlink>
        <a:srgbClr val="EDDCA8"/>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D5CBAF11-69B7-47EA-BC01-41F77058C2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62</TotalTime>
  <Words>925</Words>
  <Application>Microsoft Office PowerPoint</Application>
  <PresentationFormat>Widescreen</PresentationFormat>
  <Paragraphs>68</Paragraphs>
  <Slides>15</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Bungee</vt:lpstr>
      <vt:lpstr>Calibri</vt:lpstr>
      <vt:lpstr>Calisto MT</vt:lpstr>
      <vt:lpstr>Fira Sans Extra Condensed</vt:lpstr>
      <vt:lpstr>Inter</vt:lpstr>
      <vt:lpstr>Montserrat Light</vt:lpstr>
      <vt:lpstr>Roboto</vt:lpstr>
      <vt:lpstr>Wingdings 2</vt:lpstr>
      <vt:lpstr>Slate</vt:lpstr>
      <vt:lpstr>Visualizing and forecasting stocks using dash </vt:lpstr>
      <vt:lpstr>Table of contents</vt:lpstr>
      <vt:lpstr>PowerPoint Presentation</vt:lpstr>
      <vt:lpstr>  INTRODUCTION</vt:lpstr>
      <vt:lpstr>PowerPoint Presentation</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STOCKS FORECASTING AND VISUALIZATION  USING DASH </dc:title>
  <dc:creator>Ashutosh Raturi</dc:creator>
  <cp:lastModifiedBy>Ashutosh Raturi</cp:lastModifiedBy>
  <cp:revision>10</cp:revision>
  <dcterms:created xsi:type="dcterms:W3CDTF">2023-07-06T21:21:47Z</dcterms:created>
  <dcterms:modified xsi:type="dcterms:W3CDTF">2023-07-06T22:24:40Z</dcterms:modified>
</cp:coreProperties>
</file>